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5" r:id="rId1"/>
    <p:sldMasterId id="2147483688" r:id="rId2"/>
  </p:sldMasterIdLst>
  <p:notesMasterIdLst>
    <p:notesMasterId r:id="rId104"/>
  </p:notesMasterIdLst>
  <p:handoutMasterIdLst>
    <p:handoutMasterId r:id="rId105"/>
  </p:handoutMasterIdLst>
  <p:sldIdLst>
    <p:sldId id="321" r:id="rId3"/>
    <p:sldId id="258" r:id="rId4"/>
    <p:sldId id="429" r:id="rId5"/>
    <p:sldId id="262" r:id="rId6"/>
    <p:sldId id="322" r:id="rId7"/>
    <p:sldId id="303" r:id="rId8"/>
    <p:sldId id="336" r:id="rId9"/>
    <p:sldId id="323" r:id="rId10"/>
    <p:sldId id="338" r:id="rId11"/>
    <p:sldId id="340" r:id="rId12"/>
    <p:sldId id="407" r:id="rId13"/>
    <p:sldId id="408" r:id="rId14"/>
    <p:sldId id="409" r:id="rId15"/>
    <p:sldId id="410" r:id="rId16"/>
    <p:sldId id="411" r:id="rId17"/>
    <p:sldId id="412" r:id="rId18"/>
    <p:sldId id="413" r:id="rId19"/>
    <p:sldId id="414" r:id="rId20"/>
    <p:sldId id="415" r:id="rId21"/>
    <p:sldId id="416" r:id="rId22"/>
    <p:sldId id="417" r:id="rId23"/>
    <p:sldId id="418" r:id="rId24"/>
    <p:sldId id="419" r:id="rId25"/>
    <p:sldId id="420" r:id="rId26"/>
    <p:sldId id="421" r:id="rId27"/>
    <p:sldId id="422" r:id="rId28"/>
    <p:sldId id="425" r:id="rId29"/>
    <p:sldId id="426" r:id="rId30"/>
    <p:sldId id="424" r:id="rId31"/>
    <p:sldId id="341" r:id="rId32"/>
    <p:sldId id="391" r:id="rId33"/>
    <p:sldId id="392" r:id="rId34"/>
    <p:sldId id="393" r:id="rId35"/>
    <p:sldId id="394" r:id="rId36"/>
    <p:sldId id="395" r:id="rId37"/>
    <p:sldId id="396" r:id="rId38"/>
    <p:sldId id="397" r:id="rId39"/>
    <p:sldId id="399" r:id="rId40"/>
    <p:sldId id="400" r:id="rId41"/>
    <p:sldId id="401" r:id="rId42"/>
    <p:sldId id="402" r:id="rId43"/>
    <p:sldId id="403" r:id="rId44"/>
    <p:sldId id="404" r:id="rId45"/>
    <p:sldId id="405" r:id="rId46"/>
    <p:sldId id="406" r:id="rId47"/>
    <p:sldId id="343" r:id="rId48"/>
    <p:sldId id="346" r:id="rId49"/>
    <p:sldId id="347" r:id="rId50"/>
    <p:sldId id="348" r:id="rId51"/>
    <p:sldId id="349" r:id="rId52"/>
    <p:sldId id="350" r:id="rId53"/>
    <p:sldId id="351" r:id="rId54"/>
    <p:sldId id="352" r:id="rId55"/>
    <p:sldId id="353" r:id="rId56"/>
    <p:sldId id="354" r:id="rId57"/>
    <p:sldId id="355" r:id="rId58"/>
    <p:sldId id="379" r:id="rId59"/>
    <p:sldId id="356" r:id="rId60"/>
    <p:sldId id="357" r:id="rId61"/>
    <p:sldId id="358" r:id="rId62"/>
    <p:sldId id="359" r:id="rId63"/>
    <p:sldId id="360" r:id="rId64"/>
    <p:sldId id="361" r:id="rId65"/>
    <p:sldId id="362" r:id="rId66"/>
    <p:sldId id="364" r:id="rId67"/>
    <p:sldId id="365" r:id="rId68"/>
    <p:sldId id="367" r:id="rId69"/>
    <p:sldId id="368" r:id="rId70"/>
    <p:sldId id="369" r:id="rId71"/>
    <p:sldId id="370" r:id="rId72"/>
    <p:sldId id="372" r:id="rId73"/>
    <p:sldId id="373" r:id="rId74"/>
    <p:sldId id="366" r:id="rId75"/>
    <p:sldId id="363" r:id="rId76"/>
    <p:sldId id="375" r:id="rId77"/>
    <p:sldId id="378" r:id="rId78"/>
    <p:sldId id="376" r:id="rId79"/>
    <p:sldId id="377" r:id="rId80"/>
    <p:sldId id="345" r:id="rId81"/>
    <p:sldId id="385" r:id="rId82"/>
    <p:sldId id="427" r:id="rId83"/>
    <p:sldId id="384" r:id="rId84"/>
    <p:sldId id="324" r:id="rId85"/>
    <p:sldId id="327" r:id="rId86"/>
    <p:sldId id="428" r:id="rId87"/>
    <p:sldId id="330" r:id="rId88"/>
    <p:sldId id="388" r:id="rId89"/>
    <p:sldId id="389" r:id="rId90"/>
    <p:sldId id="333" r:id="rId91"/>
    <p:sldId id="334" r:id="rId92"/>
    <p:sldId id="386" r:id="rId93"/>
    <p:sldId id="300" r:id="rId94"/>
    <p:sldId id="271" r:id="rId95"/>
    <p:sldId id="294" r:id="rId96"/>
    <p:sldId id="273" r:id="rId97"/>
    <p:sldId id="381" r:id="rId98"/>
    <p:sldId id="382" r:id="rId99"/>
    <p:sldId id="274" r:id="rId100"/>
    <p:sldId id="275" r:id="rId101"/>
    <p:sldId id="276" r:id="rId102"/>
    <p:sldId id="390" r:id="rId103"/>
  </p:sldIdLst>
  <p:sldSz cx="9144000" cy="6858000" type="screen4x3"/>
  <p:notesSz cx="6797675" cy="9874250"/>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10">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000FF"/>
    <a:srgbClr val="006600"/>
    <a:srgbClr val="00CC00"/>
    <a:srgbClr val="F9F0D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770" autoAdjust="0"/>
    <p:restoredTop sz="84623" autoAdjust="0"/>
  </p:normalViewPr>
  <p:slideViewPr>
    <p:cSldViewPr>
      <p:cViewPr varScale="1">
        <p:scale>
          <a:sx n="62" d="100"/>
          <a:sy n="62" d="100"/>
        </p:scale>
        <p:origin x="1866" y="90"/>
      </p:cViewPr>
      <p:guideLst>
        <p:guide orient="horz" pos="2160"/>
        <p:guide pos="2880"/>
      </p:guideLst>
    </p:cSldViewPr>
  </p:slideViewPr>
  <p:notesTextViewPr>
    <p:cViewPr>
      <p:scale>
        <a:sx n="1" d="1"/>
        <a:sy n="1" d="1"/>
      </p:scale>
      <p:origin x="0" y="0"/>
    </p:cViewPr>
  </p:notesTextViewPr>
  <p:sorterViewPr>
    <p:cViewPr varScale="1">
      <p:scale>
        <a:sx n="1" d="1"/>
        <a:sy n="1" d="1"/>
      </p:scale>
      <p:origin x="0" y="0"/>
    </p:cViewPr>
  </p:sorterViewPr>
  <p:notesViewPr>
    <p:cSldViewPr>
      <p:cViewPr varScale="1">
        <p:scale>
          <a:sx n="93" d="100"/>
          <a:sy n="93" d="100"/>
        </p:scale>
        <p:origin x="-3726" y="-120"/>
      </p:cViewPr>
      <p:guideLst>
        <p:guide orient="horz" pos="3110"/>
        <p:guide pos="2141"/>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07" Type="http://schemas.openxmlformats.org/officeDocument/2006/relationships/viewProps" Target="viewProps.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102" Type="http://schemas.openxmlformats.org/officeDocument/2006/relationships/slide" Target="slides/slide100.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slide" Target="slides/slide9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handoutMaster" Target="handoutMasters/handoutMaster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slide" Target="slides/slide101.xml"/><Relationship Id="rId108"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presProps" Target="pres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tableStyles" Target="tableStyles.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notesMaster" Target="notesMasters/notesMaster1.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E2BEB60-5C5B-489C-A503-C1B1DE3C71FE}" type="doc">
      <dgm:prSet loTypeId="urn:microsoft.com/office/officeart/2005/8/layout/radial1" loCatId="cycle" qsTypeId="urn:microsoft.com/office/officeart/2005/8/quickstyle/simple1" qsCatId="simple" csTypeId="urn:microsoft.com/office/officeart/2005/8/colors/accent1_2" csCatId="accent1" phldr="1"/>
      <dgm:spPr/>
      <dgm:t>
        <a:bodyPr/>
        <a:lstStyle/>
        <a:p>
          <a:endParaRPr lang="en-US"/>
        </a:p>
      </dgm:t>
    </dgm:pt>
    <dgm:pt modelId="{29EC078B-BACD-43AD-BCDE-5E08E87294B8}">
      <dgm:prSet phldrT="[Text]" custT="1">
        <dgm:style>
          <a:lnRef idx="1">
            <a:schemeClr val="accent2"/>
          </a:lnRef>
          <a:fillRef idx="3">
            <a:schemeClr val="accent2"/>
          </a:fillRef>
          <a:effectRef idx="2">
            <a:schemeClr val="accent2"/>
          </a:effectRef>
          <a:fontRef idx="minor">
            <a:schemeClr val="lt1"/>
          </a:fontRef>
        </dgm:style>
      </dgm:prSet>
      <dgm:spPr/>
      <dgm:t>
        <a:bodyPr/>
        <a:lstStyle/>
        <a:p>
          <a:r>
            <a:rPr lang="en-US" sz="1400" b="1" dirty="0" smtClean="0"/>
            <a:t>Coordinating Body or Mechanism</a:t>
          </a:r>
          <a:endParaRPr lang="en-US" sz="1400" b="1" dirty="0"/>
        </a:p>
      </dgm:t>
    </dgm:pt>
    <dgm:pt modelId="{6488E01D-D93D-4960-BB2C-061404F19648}" type="parTrans" cxnId="{C76B88FB-EA31-419A-8CCC-F17183B0F695}">
      <dgm:prSet/>
      <dgm:spPr/>
      <dgm:t>
        <a:bodyPr/>
        <a:lstStyle/>
        <a:p>
          <a:endParaRPr lang="en-US"/>
        </a:p>
      </dgm:t>
    </dgm:pt>
    <dgm:pt modelId="{175E89B7-7706-4117-A801-587B0FA8CB79}" type="sibTrans" cxnId="{C76B88FB-EA31-419A-8CCC-F17183B0F695}">
      <dgm:prSet/>
      <dgm:spPr/>
      <dgm:t>
        <a:bodyPr/>
        <a:lstStyle/>
        <a:p>
          <a:endParaRPr lang="en-US"/>
        </a:p>
      </dgm:t>
    </dgm:pt>
    <dgm:pt modelId="{9ABADD21-0728-443D-8E1C-16FB0D0C6BF7}">
      <dgm:prSet phldrT="[Text]" custT="1"/>
      <dgm:spPr/>
      <dgm:t>
        <a:bodyPr lIns="0" tIns="0" rIns="0" bIns="0"/>
        <a:lstStyle/>
        <a:p>
          <a:r>
            <a:rPr lang="en-US" sz="1400" dirty="0" smtClean="0"/>
            <a:t>Policy Authorities</a:t>
          </a:r>
          <a:endParaRPr lang="en-US" sz="1400" dirty="0"/>
        </a:p>
      </dgm:t>
    </dgm:pt>
    <dgm:pt modelId="{A02F3501-6EAF-4ED2-9680-CE6D06526003}" type="parTrans" cxnId="{4483E66B-65C1-4296-AD04-20DDD03F83A2}">
      <dgm:prSet/>
      <dgm:spPr/>
      <dgm:t>
        <a:bodyPr/>
        <a:lstStyle/>
        <a:p>
          <a:endParaRPr lang="en-US" dirty="0"/>
        </a:p>
      </dgm:t>
    </dgm:pt>
    <dgm:pt modelId="{D7B0A665-32FF-47F2-8EEA-A17523BEB14D}" type="sibTrans" cxnId="{4483E66B-65C1-4296-AD04-20DDD03F83A2}">
      <dgm:prSet/>
      <dgm:spPr/>
      <dgm:t>
        <a:bodyPr/>
        <a:lstStyle/>
        <a:p>
          <a:endParaRPr lang="en-US"/>
        </a:p>
      </dgm:t>
    </dgm:pt>
    <dgm:pt modelId="{45FCB525-0CD3-45CB-8D50-C908843ABDC9}">
      <dgm:prSet phldrT="[Text]" custT="1"/>
      <dgm:spPr/>
      <dgm:t>
        <a:bodyPr lIns="0" tIns="0" rIns="0" bIns="0"/>
        <a:lstStyle/>
        <a:p>
          <a:r>
            <a:rPr lang="en-US" sz="1300" dirty="0" smtClean="0"/>
            <a:t>Law Enforcement Agencies</a:t>
          </a:r>
          <a:endParaRPr lang="en-US" sz="1300" dirty="0"/>
        </a:p>
      </dgm:t>
    </dgm:pt>
    <dgm:pt modelId="{5903E939-9CD0-4A47-8B22-FCAD305B9E85}" type="parTrans" cxnId="{9EDDF3B0-29F3-4CF6-B63C-A0021DE5FD96}">
      <dgm:prSet/>
      <dgm:spPr/>
      <dgm:t>
        <a:bodyPr/>
        <a:lstStyle/>
        <a:p>
          <a:endParaRPr lang="en-US" dirty="0"/>
        </a:p>
      </dgm:t>
    </dgm:pt>
    <dgm:pt modelId="{F1BEF76B-B7BF-489D-A8FD-F48986686E41}" type="sibTrans" cxnId="{9EDDF3B0-29F3-4CF6-B63C-A0021DE5FD96}">
      <dgm:prSet/>
      <dgm:spPr/>
      <dgm:t>
        <a:bodyPr/>
        <a:lstStyle/>
        <a:p>
          <a:endParaRPr lang="en-US"/>
        </a:p>
      </dgm:t>
    </dgm:pt>
    <dgm:pt modelId="{496EA737-31F7-4E22-B572-460F548D54D8}">
      <dgm:prSet phldrT="[Text]" custT="1"/>
      <dgm:spPr/>
      <dgm:t>
        <a:bodyPr lIns="0" tIns="0" rIns="0" bIns="0"/>
        <a:lstStyle/>
        <a:p>
          <a:r>
            <a:rPr lang="en-US" sz="1400" dirty="0" smtClean="0"/>
            <a:t>Customs</a:t>
          </a:r>
          <a:endParaRPr lang="en-US" sz="1400" dirty="0"/>
        </a:p>
      </dgm:t>
    </dgm:pt>
    <dgm:pt modelId="{7D269A29-3ED5-4E31-A155-A1BAC9D399BD}" type="parTrans" cxnId="{AD092BD5-7595-4F77-BE87-BF93C252B04D}">
      <dgm:prSet/>
      <dgm:spPr/>
      <dgm:t>
        <a:bodyPr/>
        <a:lstStyle/>
        <a:p>
          <a:endParaRPr lang="en-US" dirty="0"/>
        </a:p>
      </dgm:t>
    </dgm:pt>
    <dgm:pt modelId="{CDA84ED8-14E8-4EDD-99CC-0AD485D4B866}" type="sibTrans" cxnId="{AD092BD5-7595-4F77-BE87-BF93C252B04D}">
      <dgm:prSet/>
      <dgm:spPr/>
      <dgm:t>
        <a:bodyPr/>
        <a:lstStyle/>
        <a:p>
          <a:endParaRPr lang="en-US"/>
        </a:p>
      </dgm:t>
    </dgm:pt>
    <dgm:pt modelId="{EC98F862-2C97-4721-9B8F-AF96D4F39B48}">
      <dgm:prSet phldrT="[Text]" custT="1"/>
      <dgm:spPr/>
      <dgm:t>
        <a:bodyPr lIns="0" tIns="0" rIns="0" bIns="0"/>
        <a:lstStyle/>
        <a:p>
          <a:r>
            <a:rPr lang="en-US" sz="1200" dirty="0" smtClean="0"/>
            <a:t>Intelligence Services</a:t>
          </a:r>
          <a:endParaRPr lang="en-US" sz="1200" dirty="0"/>
        </a:p>
      </dgm:t>
    </dgm:pt>
    <dgm:pt modelId="{8E030626-C50F-4427-8F41-DA3289BB6DFA}" type="parTrans" cxnId="{250538FB-9A22-4B5D-A20A-EBFDDB0C7BAB}">
      <dgm:prSet/>
      <dgm:spPr/>
      <dgm:t>
        <a:bodyPr/>
        <a:lstStyle/>
        <a:p>
          <a:endParaRPr lang="en-US" dirty="0"/>
        </a:p>
      </dgm:t>
    </dgm:pt>
    <dgm:pt modelId="{41F64FFB-C5FF-4BED-B184-DB7E5471BB0D}" type="sibTrans" cxnId="{250538FB-9A22-4B5D-A20A-EBFDDB0C7BAB}">
      <dgm:prSet/>
      <dgm:spPr/>
      <dgm:t>
        <a:bodyPr/>
        <a:lstStyle/>
        <a:p>
          <a:endParaRPr lang="en-US"/>
        </a:p>
      </dgm:t>
    </dgm:pt>
    <dgm:pt modelId="{25D7268F-F998-4B47-BB55-EEDE0D178232}">
      <dgm:prSet phldrT="[Text]" custT="1"/>
      <dgm:spPr/>
      <dgm:t>
        <a:bodyPr lIns="0" tIns="0" rIns="0" bIns="0"/>
        <a:lstStyle/>
        <a:p>
          <a:r>
            <a:rPr lang="en-US" sz="1400" dirty="0" smtClean="0"/>
            <a:t>Legislative Authorities</a:t>
          </a:r>
          <a:endParaRPr lang="en-US" sz="1400" dirty="0"/>
        </a:p>
      </dgm:t>
    </dgm:pt>
    <dgm:pt modelId="{E60987BE-D5AD-4F41-8963-F42F35DCC2E9}" type="parTrans" cxnId="{0F0CCCE6-F6A0-4630-83D4-D274C4181808}">
      <dgm:prSet/>
      <dgm:spPr/>
      <dgm:t>
        <a:bodyPr/>
        <a:lstStyle/>
        <a:p>
          <a:endParaRPr lang="en-US" dirty="0"/>
        </a:p>
      </dgm:t>
    </dgm:pt>
    <dgm:pt modelId="{5D5CDC20-E6F8-48A2-BEE7-BA74A28CEDD3}" type="sibTrans" cxnId="{0F0CCCE6-F6A0-4630-83D4-D274C4181808}">
      <dgm:prSet/>
      <dgm:spPr/>
      <dgm:t>
        <a:bodyPr/>
        <a:lstStyle/>
        <a:p>
          <a:endParaRPr lang="en-US"/>
        </a:p>
      </dgm:t>
    </dgm:pt>
    <dgm:pt modelId="{E227C5DD-1AF4-46BC-8B2C-B16DAD72EDA3}">
      <dgm:prSet phldrT="[Text]" custT="1"/>
      <dgm:spPr/>
      <dgm:t>
        <a:bodyPr lIns="0" tIns="0" rIns="0" bIns="0"/>
        <a:lstStyle/>
        <a:p>
          <a:r>
            <a:rPr lang="en-US" sz="1400" dirty="0" smtClean="0"/>
            <a:t>Police</a:t>
          </a:r>
          <a:endParaRPr lang="en-US" sz="1400" dirty="0"/>
        </a:p>
      </dgm:t>
    </dgm:pt>
    <dgm:pt modelId="{82F74A56-692A-4B83-8B0F-EEF85A097D67}" type="parTrans" cxnId="{4DB642B2-2259-4ED1-9220-236B89014C16}">
      <dgm:prSet/>
      <dgm:spPr/>
      <dgm:t>
        <a:bodyPr/>
        <a:lstStyle/>
        <a:p>
          <a:endParaRPr lang="en-US" dirty="0"/>
        </a:p>
      </dgm:t>
    </dgm:pt>
    <dgm:pt modelId="{8CDA9D17-4C74-459C-B7AD-8F496FE62C07}" type="sibTrans" cxnId="{4DB642B2-2259-4ED1-9220-236B89014C16}">
      <dgm:prSet/>
      <dgm:spPr/>
      <dgm:t>
        <a:bodyPr/>
        <a:lstStyle/>
        <a:p>
          <a:endParaRPr lang="en-US"/>
        </a:p>
      </dgm:t>
    </dgm:pt>
    <dgm:pt modelId="{3101EC64-C08E-4D28-8DDB-5E867405BF32}">
      <dgm:prSet phldrT="[Text]" custT="1"/>
      <dgm:spPr/>
      <dgm:t>
        <a:bodyPr lIns="0" tIns="0" rIns="0" bIns="0"/>
        <a:lstStyle/>
        <a:p>
          <a:r>
            <a:rPr lang="en-US" sz="1400" dirty="0" smtClean="0"/>
            <a:t>Border Guards</a:t>
          </a:r>
          <a:endParaRPr lang="en-US" sz="1400" dirty="0"/>
        </a:p>
      </dgm:t>
    </dgm:pt>
    <dgm:pt modelId="{680A6676-87C3-4340-A0C9-A8F3D0181B05}" type="parTrans" cxnId="{3402E701-AD4A-4798-B238-F5B8343D25E9}">
      <dgm:prSet/>
      <dgm:spPr/>
      <dgm:t>
        <a:bodyPr/>
        <a:lstStyle/>
        <a:p>
          <a:endParaRPr lang="en-US" dirty="0"/>
        </a:p>
      </dgm:t>
    </dgm:pt>
    <dgm:pt modelId="{4AD63569-C8E9-438F-B21E-96874073A923}" type="sibTrans" cxnId="{3402E701-AD4A-4798-B238-F5B8343D25E9}">
      <dgm:prSet/>
      <dgm:spPr/>
      <dgm:t>
        <a:bodyPr/>
        <a:lstStyle/>
        <a:p>
          <a:endParaRPr lang="en-US"/>
        </a:p>
      </dgm:t>
    </dgm:pt>
    <dgm:pt modelId="{D1FC5E6F-06C5-4063-BF6D-E4E9FD5764E6}">
      <dgm:prSet phldrT="[Text]" custT="1"/>
      <dgm:spPr/>
      <dgm:t>
        <a:bodyPr lIns="0" tIns="0" rIns="0" bIns="0"/>
        <a:lstStyle/>
        <a:p>
          <a:r>
            <a:rPr lang="en-US" sz="1400" dirty="0" smtClean="0"/>
            <a:t>Regulators</a:t>
          </a:r>
          <a:endParaRPr lang="en-US" sz="1400" dirty="0"/>
        </a:p>
      </dgm:t>
    </dgm:pt>
    <dgm:pt modelId="{918D82D2-C6F6-41A1-9E96-5560DD9E0097}" type="parTrans" cxnId="{58242424-B621-4C5E-80E1-5F35E3144B5A}">
      <dgm:prSet/>
      <dgm:spPr/>
      <dgm:t>
        <a:bodyPr/>
        <a:lstStyle/>
        <a:p>
          <a:endParaRPr lang="en-US" dirty="0"/>
        </a:p>
      </dgm:t>
    </dgm:pt>
    <dgm:pt modelId="{C1E40F5C-606A-4004-9596-1C9A9A6E3A39}" type="sibTrans" cxnId="{58242424-B621-4C5E-80E1-5F35E3144B5A}">
      <dgm:prSet/>
      <dgm:spPr/>
      <dgm:t>
        <a:bodyPr/>
        <a:lstStyle/>
        <a:p>
          <a:endParaRPr lang="en-US"/>
        </a:p>
      </dgm:t>
    </dgm:pt>
    <dgm:pt modelId="{60DF19DC-9DDD-4A99-9A61-CE3655A52C19}">
      <dgm:prSet phldrT="[Text]" custT="1"/>
      <dgm:spPr/>
      <dgm:t>
        <a:bodyPr lIns="0" tIns="0" rIns="0" bIns="0"/>
        <a:lstStyle/>
        <a:p>
          <a:r>
            <a:rPr lang="en-US" sz="1400" dirty="0" smtClean="0"/>
            <a:t>Civil Defense</a:t>
          </a:r>
          <a:endParaRPr lang="en-US" sz="1400" dirty="0"/>
        </a:p>
      </dgm:t>
    </dgm:pt>
    <dgm:pt modelId="{C2D95E10-A40D-4168-9D64-218506ACBD7D}" type="parTrans" cxnId="{B53C7F38-43B7-4FBB-9ABA-9F0C4657E1FF}">
      <dgm:prSet/>
      <dgm:spPr/>
      <dgm:t>
        <a:bodyPr/>
        <a:lstStyle/>
        <a:p>
          <a:endParaRPr lang="en-US" dirty="0"/>
        </a:p>
      </dgm:t>
    </dgm:pt>
    <dgm:pt modelId="{69617C78-CFBD-4482-8255-601156F722F8}" type="sibTrans" cxnId="{B53C7F38-43B7-4FBB-9ABA-9F0C4657E1FF}">
      <dgm:prSet/>
      <dgm:spPr/>
      <dgm:t>
        <a:bodyPr/>
        <a:lstStyle/>
        <a:p>
          <a:endParaRPr lang="en-US"/>
        </a:p>
      </dgm:t>
    </dgm:pt>
    <dgm:pt modelId="{1BC5ABB2-8F29-48D3-8989-A8C57D1D9D87}">
      <dgm:prSet phldrT="[Text]" custT="1"/>
      <dgm:spPr/>
      <dgm:t>
        <a:bodyPr lIns="0" tIns="0" rIns="0" bIns="0"/>
        <a:lstStyle/>
        <a:p>
          <a:r>
            <a:rPr lang="en-US" sz="1200" dirty="0" smtClean="0"/>
            <a:t>Emergency</a:t>
          </a:r>
          <a:r>
            <a:rPr lang="en-US" sz="1400" dirty="0" smtClean="0"/>
            <a:t> Services</a:t>
          </a:r>
          <a:endParaRPr lang="en-US" sz="1400" dirty="0"/>
        </a:p>
      </dgm:t>
    </dgm:pt>
    <dgm:pt modelId="{17CC32D3-7DE8-4E4F-984D-7F694FB22A6A}" type="parTrans" cxnId="{6BE64F60-C665-4471-91D0-950FBB668F6E}">
      <dgm:prSet/>
      <dgm:spPr/>
      <dgm:t>
        <a:bodyPr/>
        <a:lstStyle/>
        <a:p>
          <a:endParaRPr lang="en-US" dirty="0"/>
        </a:p>
      </dgm:t>
    </dgm:pt>
    <dgm:pt modelId="{683CB9AA-405B-4D33-A8B5-E2F2DDAEFD0E}" type="sibTrans" cxnId="{6BE64F60-C665-4471-91D0-950FBB668F6E}">
      <dgm:prSet/>
      <dgm:spPr/>
      <dgm:t>
        <a:bodyPr/>
        <a:lstStyle/>
        <a:p>
          <a:endParaRPr lang="en-US"/>
        </a:p>
      </dgm:t>
    </dgm:pt>
    <dgm:pt modelId="{4FF6F9F8-05C5-473B-8850-FBA147AA6778}">
      <dgm:prSet phldrT="[Text]" custT="1"/>
      <dgm:spPr/>
      <dgm:t>
        <a:bodyPr lIns="0" tIns="0" rIns="0" bIns="0"/>
        <a:lstStyle/>
        <a:p>
          <a:r>
            <a:rPr lang="en-US" sz="1400" dirty="0" smtClean="0"/>
            <a:t>Judiciary</a:t>
          </a:r>
          <a:endParaRPr lang="en-US" sz="1400" dirty="0"/>
        </a:p>
      </dgm:t>
    </dgm:pt>
    <dgm:pt modelId="{13428FFF-88AC-47A9-BB96-EB2655901E30}" type="parTrans" cxnId="{64269177-1B48-419F-B3E9-70AB3AF1F725}">
      <dgm:prSet/>
      <dgm:spPr/>
      <dgm:t>
        <a:bodyPr/>
        <a:lstStyle/>
        <a:p>
          <a:endParaRPr lang="en-US" dirty="0"/>
        </a:p>
      </dgm:t>
    </dgm:pt>
    <dgm:pt modelId="{F7928C0D-AACE-4E39-A66A-A3CEAE53E64C}" type="sibTrans" cxnId="{64269177-1B48-419F-B3E9-70AB3AF1F725}">
      <dgm:prSet/>
      <dgm:spPr/>
      <dgm:t>
        <a:bodyPr/>
        <a:lstStyle/>
        <a:p>
          <a:endParaRPr lang="en-US"/>
        </a:p>
      </dgm:t>
    </dgm:pt>
    <dgm:pt modelId="{87ED14DC-6081-4C1F-9ED9-60A9F371E46A}" type="pres">
      <dgm:prSet presAssocID="{DE2BEB60-5C5B-489C-A503-C1B1DE3C71FE}" presName="cycle" presStyleCnt="0">
        <dgm:presLayoutVars>
          <dgm:chMax val="1"/>
          <dgm:dir/>
          <dgm:animLvl val="ctr"/>
          <dgm:resizeHandles val="exact"/>
        </dgm:presLayoutVars>
      </dgm:prSet>
      <dgm:spPr/>
      <dgm:t>
        <a:bodyPr/>
        <a:lstStyle/>
        <a:p>
          <a:endParaRPr lang="en-US"/>
        </a:p>
      </dgm:t>
    </dgm:pt>
    <dgm:pt modelId="{4B2D9F5A-2F7A-416A-A9F2-56C45F9F1967}" type="pres">
      <dgm:prSet presAssocID="{29EC078B-BACD-43AD-BCDE-5E08E87294B8}" presName="centerShape" presStyleLbl="node0" presStyleIdx="0" presStyleCnt="1" custScaleX="219209" custScaleY="218987"/>
      <dgm:spPr/>
      <dgm:t>
        <a:bodyPr/>
        <a:lstStyle/>
        <a:p>
          <a:endParaRPr lang="en-US"/>
        </a:p>
      </dgm:t>
    </dgm:pt>
    <dgm:pt modelId="{C908199C-AF7C-41F8-A261-E5D8ED5A3485}" type="pres">
      <dgm:prSet presAssocID="{A02F3501-6EAF-4ED2-9680-CE6D06526003}" presName="Name9" presStyleLbl="parChTrans1D2" presStyleIdx="0" presStyleCnt="11"/>
      <dgm:spPr/>
      <dgm:t>
        <a:bodyPr/>
        <a:lstStyle/>
        <a:p>
          <a:endParaRPr lang="en-US"/>
        </a:p>
      </dgm:t>
    </dgm:pt>
    <dgm:pt modelId="{2ABD4121-8B76-4CAF-8AA1-9D7225F77049}" type="pres">
      <dgm:prSet presAssocID="{A02F3501-6EAF-4ED2-9680-CE6D06526003}" presName="connTx" presStyleLbl="parChTrans1D2" presStyleIdx="0" presStyleCnt="11"/>
      <dgm:spPr/>
      <dgm:t>
        <a:bodyPr/>
        <a:lstStyle/>
        <a:p>
          <a:endParaRPr lang="en-US"/>
        </a:p>
      </dgm:t>
    </dgm:pt>
    <dgm:pt modelId="{D2B96E9A-63B9-4E42-B984-3DB7C523AC63}" type="pres">
      <dgm:prSet presAssocID="{9ABADD21-0728-443D-8E1C-16FB0D0C6BF7}" presName="node" presStyleLbl="node1" presStyleIdx="0" presStyleCnt="11" custScaleX="137717" custScaleY="137717">
        <dgm:presLayoutVars>
          <dgm:bulletEnabled val="1"/>
        </dgm:presLayoutVars>
      </dgm:prSet>
      <dgm:spPr/>
      <dgm:t>
        <a:bodyPr/>
        <a:lstStyle/>
        <a:p>
          <a:endParaRPr lang="en-US"/>
        </a:p>
      </dgm:t>
    </dgm:pt>
    <dgm:pt modelId="{DCDDA971-2423-4A9D-A68C-20F00E82311E}" type="pres">
      <dgm:prSet presAssocID="{5903E939-9CD0-4A47-8B22-FCAD305B9E85}" presName="Name9" presStyleLbl="parChTrans1D2" presStyleIdx="1" presStyleCnt="11"/>
      <dgm:spPr/>
      <dgm:t>
        <a:bodyPr/>
        <a:lstStyle/>
        <a:p>
          <a:endParaRPr lang="en-US"/>
        </a:p>
      </dgm:t>
    </dgm:pt>
    <dgm:pt modelId="{6BD90172-54D8-43B4-A702-FCF34A15772D}" type="pres">
      <dgm:prSet presAssocID="{5903E939-9CD0-4A47-8B22-FCAD305B9E85}" presName="connTx" presStyleLbl="parChTrans1D2" presStyleIdx="1" presStyleCnt="11"/>
      <dgm:spPr/>
      <dgm:t>
        <a:bodyPr/>
        <a:lstStyle/>
        <a:p>
          <a:endParaRPr lang="en-US"/>
        </a:p>
      </dgm:t>
    </dgm:pt>
    <dgm:pt modelId="{767B2040-4DA9-4F24-B908-9132ADD145F0}" type="pres">
      <dgm:prSet presAssocID="{45FCB525-0CD3-45CB-8D50-C908843ABDC9}" presName="node" presStyleLbl="node1" presStyleIdx="1" presStyleCnt="11" custScaleX="168569" custScaleY="137717">
        <dgm:presLayoutVars>
          <dgm:bulletEnabled val="1"/>
        </dgm:presLayoutVars>
      </dgm:prSet>
      <dgm:spPr/>
      <dgm:t>
        <a:bodyPr/>
        <a:lstStyle/>
        <a:p>
          <a:endParaRPr lang="en-US"/>
        </a:p>
      </dgm:t>
    </dgm:pt>
    <dgm:pt modelId="{F1566E90-296D-415B-B00B-8DBDB7DE5D55}" type="pres">
      <dgm:prSet presAssocID="{7D269A29-3ED5-4E31-A155-A1BAC9D399BD}" presName="Name9" presStyleLbl="parChTrans1D2" presStyleIdx="2" presStyleCnt="11"/>
      <dgm:spPr/>
      <dgm:t>
        <a:bodyPr/>
        <a:lstStyle/>
        <a:p>
          <a:endParaRPr lang="en-US"/>
        </a:p>
      </dgm:t>
    </dgm:pt>
    <dgm:pt modelId="{25F163FD-9E10-45AC-8BCD-9A0062687EB8}" type="pres">
      <dgm:prSet presAssocID="{7D269A29-3ED5-4E31-A155-A1BAC9D399BD}" presName="connTx" presStyleLbl="parChTrans1D2" presStyleIdx="2" presStyleCnt="11"/>
      <dgm:spPr/>
      <dgm:t>
        <a:bodyPr/>
        <a:lstStyle/>
        <a:p>
          <a:endParaRPr lang="en-US"/>
        </a:p>
      </dgm:t>
    </dgm:pt>
    <dgm:pt modelId="{7622842B-2D47-47FA-9AF5-8142673084ED}" type="pres">
      <dgm:prSet presAssocID="{496EA737-31F7-4E22-B572-460F548D54D8}" presName="node" presStyleLbl="node1" presStyleIdx="2" presStyleCnt="11" custScaleX="137717" custScaleY="137717">
        <dgm:presLayoutVars>
          <dgm:bulletEnabled val="1"/>
        </dgm:presLayoutVars>
      </dgm:prSet>
      <dgm:spPr/>
      <dgm:t>
        <a:bodyPr/>
        <a:lstStyle/>
        <a:p>
          <a:endParaRPr lang="en-US"/>
        </a:p>
      </dgm:t>
    </dgm:pt>
    <dgm:pt modelId="{F228D7FB-9937-4819-9EFD-C78438D8977F}" type="pres">
      <dgm:prSet presAssocID="{8E030626-C50F-4427-8F41-DA3289BB6DFA}" presName="Name9" presStyleLbl="parChTrans1D2" presStyleIdx="3" presStyleCnt="11"/>
      <dgm:spPr/>
      <dgm:t>
        <a:bodyPr/>
        <a:lstStyle/>
        <a:p>
          <a:endParaRPr lang="en-US"/>
        </a:p>
      </dgm:t>
    </dgm:pt>
    <dgm:pt modelId="{071B6615-EC38-486C-8EC5-391E1E1F3E0E}" type="pres">
      <dgm:prSet presAssocID="{8E030626-C50F-4427-8F41-DA3289BB6DFA}" presName="connTx" presStyleLbl="parChTrans1D2" presStyleIdx="3" presStyleCnt="11"/>
      <dgm:spPr/>
      <dgm:t>
        <a:bodyPr/>
        <a:lstStyle/>
        <a:p>
          <a:endParaRPr lang="en-US"/>
        </a:p>
      </dgm:t>
    </dgm:pt>
    <dgm:pt modelId="{50EA39E6-0503-40C1-979E-BB05E35D1CAC}" type="pres">
      <dgm:prSet presAssocID="{EC98F862-2C97-4721-9B8F-AF96D4F39B48}" presName="node" presStyleLbl="node1" presStyleIdx="3" presStyleCnt="11" custScaleX="137717" custScaleY="137717">
        <dgm:presLayoutVars>
          <dgm:bulletEnabled val="1"/>
        </dgm:presLayoutVars>
      </dgm:prSet>
      <dgm:spPr/>
      <dgm:t>
        <a:bodyPr/>
        <a:lstStyle/>
        <a:p>
          <a:endParaRPr lang="en-US"/>
        </a:p>
      </dgm:t>
    </dgm:pt>
    <dgm:pt modelId="{E86801E4-3F7D-4427-AE5D-2BA2641AFF8B}" type="pres">
      <dgm:prSet presAssocID="{E60987BE-D5AD-4F41-8963-F42F35DCC2E9}" presName="Name9" presStyleLbl="parChTrans1D2" presStyleIdx="4" presStyleCnt="11"/>
      <dgm:spPr/>
      <dgm:t>
        <a:bodyPr/>
        <a:lstStyle/>
        <a:p>
          <a:endParaRPr lang="en-US"/>
        </a:p>
      </dgm:t>
    </dgm:pt>
    <dgm:pt modelId="{0F02B93A-707D-49E0-B145-C96BA13D92F1}" type="pres">
      <dgm:prSet presAssocID="{E60987BE-D5AD-4F41-8963-F42F35DCC2E9}" presName="connTx" presStyleLbl="parChTrans1D2" presStyleIdx="4" presStyleCnt="11"/>
      <dgm:spPr/>
      <dgm:t>
        <a:bodyPr/>
        <a:lstStyle/>
        <a:p>
          <a:endParaRPr lang="en-US"/>
        </a:p>
      </dgm:t>
    </dgm:pt>
    <dgm:pt modelId="{D128EAEC-1A9B-4B61-8108-731BEA055AE4}" type="pres">
      <dgm:prSet presAssocID="{25D7268F-F998-4B47-BB55-EEDE0D178232}" presName="node" presStyleLbl="node1" presStyleIdx="4" presStyleCnt="11" custScaleX="137717" custScaleY="137717">
        <dgm:presLayoutVars>
          <dgm:bulletEnabled val="1"/>
        </dgm:presLayoutVars>
      </dgm:prSet>
      <dgm:spPr/>
      <dgm:t>
        <a:bodyPr/>
        <a:lstStyle/>
        <a:p>
          <a:endParaRPr lang="en-US"/>
        </a:p>
      </dgm:t>
    </dgm:pt>
    <dgm:pt modelId="{A76AE3DD-0F75-45FD-B5A7-791DCA5A333C}" type="pres">
      <dgm:prSet presAssocID="{82F74A56-692A-4B83-8B0F-EEF85A097D67}" presName="Name9" presStyleLbl="parChTrans1D2" presStyleIdx="5" presStyleCnt="11"/>
      <dgm:spPr/>
      <dgm:t>
        <a:bodyPr/>
        <a:lstStyle/>
        <a:p>
          <a:endParaRPr lang="en-US"/>
        </a:p>
      </dgm:t>
    </dgm:pt>
    <dgm:pt modelId="{B63FAE51-2893-4954-ABEE-A56856276EA8}" type="pres">
      <dgm:prSet presAssocID="{82F74A56-692A-4B83-8B0F-EEF85A097D67}" presName="connTx" presStyleLbl="parChTrans1D2" presStyleIdx="5" presStyleCnt="11"/>
      <dgm:spPr/>
      <dgm:t>
        <a:bodyPr/>
        <a:lstStyle/>
        <a:p>
          <a:endParaRPr lang="en-US"/>
        </a:p>
      </dgm:t>
    </dgm:pt>
    <dgm:pt modelId="{8CFCC454-9149-4DCB-B350-D820447971F9}" type="pres">
      <dgm:prSet presAssocID="{E227C5DD-1AF4-46BC-8B2C-B16DAD72EDA3}" presName="node" presStyleLbl="node1" presStyleIdx="5" presStyleCnt="11" custScaleX="137717" custScaleY="137717">
        <dgm:presLayoutVars>
          <dgm:bulletEnabled val="1"/>
        </dgm:presLayoutVars>
      </dgm:prSet>
      <dgm:spPr/>
      <dgm:t>
        <a:bodyPr/>
        <a:lstStyle/>
        <a:p>
          <a:endParaRPr lang="en-US"/>
        </a:p>
      </dgm:t>
    </dgm:pt>
    <dgm:pt modelId="{C76F6315-C35C-477B-8DBF-6945B0F3CD7B}" type="pres">
      <dgm:prSet presAssocID="{680A6676-87C3-4340-A0C9-A8F3D0181B05}" presName="Name9" presStyleLbl="parChTrans1D2" presStyleIdx="6" presStyleCnt="11"/>
      <dgm:spPr/>
      <dgm:t>
        <a:bodyPr/>
        <a:lstStyle/>
        <a:p>
          <a:endParaRPr lang="en-US"/>
        </a:p>
      </dgm:t>
    </dgm:pt>
    <dgm:pt modelId="{44E77626-F742-4CD1-B2A5-DFC1950F9756}" type="pres">
      <dgm:prSet presAssocID="{680A6676-87C3-4340-A0C9-A8F3D0181B05}" presName="connTx" presStyleLbl="parChTrans1D2" presStyleIdx="6" presStyleCnt="11"/>
      <dgm:spPr/>
      <dgm:t>
        <a:bodyPr/>
        <a:lstStyle/>
        <a:p>
          <a:endParaRPr lang="en-US"/>
        </a:p>
      </dgm:t>
    </dgm:pt>
    <dgm:pt modelId="{8401D1A8-678F-4C06-BC03-6B400607E76B}" type="pres">
      <dgm:prSet presAssocID="{3101EC64-C08E-4D28-8DDB-5E867405BF32}" presName="node" presStyleLbl="node1" presStyleIdx="6" presStyleCnt="11" custScaleX="137717" custScaleY="137717">
        <dgm:presLayoutVars>
          <dgm:bulletEnabled val="1"/>
        </dgm:presLayoutVars>
      </dgm:prSet>
      <dgm:spPr/>
      <dgm:t>
        <a:bodyPr/>
        <a:lstStyle/>
        <a:p>
          <a:endParaRPr lang="en-US"/>
        </a:p>
      </dgm:t>
    </dgm:pt>
    <dgm:pt modelId="{E9F29333-1394-42C5-B014-0BAC56EB2562}" type="pres">
      <dgm:prSet presAssocID="{918D82D2-C6F6-41A1-9E96-5560DD9E0097}" presName="Name9" presStyleLbl="parChTrans1D2" presStyleIdx="7" presStyleCnt="11"/>
      <dgm:spPr/>
      <dgm:t>
        <a:bodyPr/>
        <a:lstStyle/>
        <a:p>
          <a:endParaRPr lang="en-US"/>
        </a:p>
      </dgm:t>
    </dgm:pt>
    <dgm:pt modelId="{708AED72-94CE-4AAD-8E78-8C5E1AA81D11}" type="pres">
      <dgm:prSet presAssocID="{918D82D2-C6F6-41A1-9E96-5560DD9E0097}" presName="connTx" presStyleLbl="parChTrans1D2" presStyleIdx="7" presStyleCnt="11"/>
      <dgm:spPr/>
      <dgm:t>
        <a:bodyPr/>
        <a:lstStyle/>
        <a:p>
          <a:endParaRPr lang="en-US"/>
        </a:p>
      </dgm:t>
    </dgm:pt>
    <dgm:pt modelId="{F0E1FCB1-BFD9-4F45-8764-863D3B5FFF9F}" type="pres">
      <dgm:prSet presAssocID="{D1FC5E6F-06C5-4063-BF6D-E4E9FD5764E6}" presName="node" presStyleLbl="node1" presStyleIdx="7" presStyleCnt="11" custScaleX="137717" custScaleY="137717">
        <dgm:presLayoutVars>
          <dgm:bulletEnabled val="1"/>
        </dgm:presLayoutVars>
      </dgm:prSet>
      <dgm:spPr/>
      <dgm:t>
        <a:bodyPr/>
        <a:lstStyle/>
        <a:p>
          <a:endParaRPr lang="en-US"/>
        </a:p>
      </dgm:t>
    </dgm:pt>
    <dgm:pt modelId="{1C9225AE-2963-48A5-9F60-0C0A8943F798}" type="pres">
      <dgm:prSet presAssocID="{C2D95E10-A40D-4168-9D64-218506ACBD7D}" presName="Name9" presStyleLbl="parChTrans1D2" presStyleIdx="8" presStyleCnt="11"/>
      <dgm:spPr/>
      <dgm:t>
        <a:bodyPr/>
        <a:lstStyle/>
        <a:p>
          <a:endParaRPr lang="en-US"/>
        </a:p>
      </dgm:t>
    </dgm:pt>
    <dgm:pt modelId="{0B8FE070-2AD4-409C-9E5C-C90F0B023221}" type="pres">
      <dgm:prSet presAssocID="{C2D95E10-A40D-4168-9D64-218506ACBD7D}" presName="connTx" presStyleLbl="parChTrans1D2" presStyleIdx="8" presStyleCnt="11"/>
      <dgm:spPr/>
      <dgm:t>
        <a:bodyPr/>
        <a:lstStyle/>
        <a:p>
          <a:endParaRPr lang="en-US"/>
        </a:p>
      </dgm:t>
    </dgm:pt>
    <dgm:pt modelId="{21CD62D7-27AA-4671-B56D-058271680540}" type="pres">
      <dgm:prSet presAssocID="{60DF19DC-9DDD-4A99-9A61-CE3655A52C19}" presName="node" presStyleLbl="node1" presStyleIdx="8" presStyleCnt="11" custScaleX="137717" custScaleY="137717">
        <dgm:presLayoutVars>
          <dgm:bulletEnabled val="1"/>
        </dgm:presLayoutVars>
      </dgm:prSet>
      <dgm:spPr/>
      <dgm:t>
        <a:bodyPr/>
        <a:lstStyle/>
        <a:p>
          <a:endParaRPr lang="en-US"/>
        </a:p>
      </dgm:t>
    </dgm:pt>
    <dgm:pt modelId="{D9BB0FDD-7A24-4AB7-9510-5883A0FC3C94}" type="pres">
      <dgm:prSet presAssocID="{17CC32D3-7DE8-4E4F-984D-7F694FB22A6A}" presName="Name9" presStyleLbl="parChTrans1D2" presStyleIdx="9" presStyleCnt="11"/>
      <dgm:spPr/>
      <dgm:t>
        <a:bodyPr/>
        <a:lstStyle/>
        <a:p>
          <a:endParaRPr lang="en-US"/>
        </a:p>
      </dgm:t>
    </dgm:pt>
    <dgm:pt modelId="{06126C9B-E31E-4DCF-A31F-03CBBF99AF7E}" type="pres">
      <dgm:prSet presAssocID="{17CC32D3-7DE8-4E4F-984D-7F694FB22A6A}" presName="connTx" presStyleLbl="parChTrans1D2" presStyleIdx="9" presStyleCnt="11"/>
      <dgm:spPr/>
      <dgm:t>
        <a:bodyPr/>
        <a:lstStyle/>
        <a:p>
          <a:endParaRPr lang="en-US"/>
        </a:p>
      </dgm:t>
    </dgm:pt>
    <dgm:pt modelId="{F874DAB4-F3C6-4DDC-8266-C256021B2A3C}" type="pres">
      <dgm:prSet presAssocID="{1BC5ABB2-8F29-48D3-8989-A8C57D1D9D87}" presName="node" presStyleLbl="node1" presStyleIdx="9" presStyleCnt="11" custScaleX="137717" custScaleY="137717">
        <dgm:presLayoutVars>
          <dgm:bulletEnabled val="1"/>
        </dgm:presLayoutVars>
      </dgm:prSet>
      <dgm:spPr/>
      <dgm:t>
        <a:bodyPr/>
        <a:lstStyle/>
        <a:p>
          <a:endParaRPr lang="en-US"/>
        </a:p>
      </dgm:t>
    </dgm:pt>
    <dgm:pt modelId="{D22F0C08-65CA-418A-A152-38C2C1BE0870}" type="pres">
      <dgm:prSet presAssocID="{13428FFF-88AC-47A9-BB96-EB2655901E30}" presName="Name9" presStyleLbl="parChTrans1D2" presStyleIdx="10" presStyleCnt="11"/>
      <dgm:spPr/>
      <dgm:t>
        <a:bodyPr/>
        <a:lstStyle/>
        <a:p>
          <a:endParaRPr lang="en-US"/>
        </a:p>
      </dgm:t>
    </dgm:pt>
    <dgm:pt modelId="{B8ADD1A9-D6A1-44E5-BBA2-D03E7BEF1E8C}" type="pres">
      <dgm:prSet presAssocID="{13428FFF-88AC-47A9-BB96-EB2655901E30}" presName="connTx" presStyleLbl="parChTrans1D2" presStyleIdx="10" presStyleCnt="11"/>
      <dgm:spPr/>
      <dgm:t>
        <a:bodyPr/>
        <a:lstStyle/>
        <a:p>
          <a:endParaRPr lang="en-US"/>
        </a:p>
      </dgm:t>
    </dgm:pt>
    <dgm:pt modelId="{AAE181E8-530E-4A8B-A37F-A927774445B4}" type="pres">
      <dgm:prSet presAssocID="{4FF6F9F8-05C5-473B-8850-FBA147AA6778}" presName="node" presStyleLbl="node1" presStyleIdx="10" presStyleCnt="11" custScaleX="137717" custScaleY="137717">
        <dgm:presLayoutVars>
          <dgm:bulletEnabled val="1"/>
        </dgm:presLayoutVars>
      </dgm:prSet>
      <dgm:spPr/>
      <dgm:t>
        <a:bodyPr/>
        <a:lstStyle/>
        <a:p>
          <a:endParaRPr lang="en-US"/>
        </a:p>
      </dgm:t>
    </dgm:pt>
  </dgm:ptLst>
  <dgm:cxnLst>
    <dgm:cxn modelId="{3402E701-AD4A-4798-B238-F5B8343D25E9}" srcId="{29EC078B-BACD-43AD-BCDE-5E08E87294B8}" destId="{3101EC64-C08E-4D28-8DDB-5E867405BF32}" srcOrd="6" destOrd="0" parTransId="{680A6676-87C3-4340-A0C9-A8F3D0181B05}" sibTransId="{4AD63569-C8E9-438F-B21E-96874073A923}"/>
    <dgm:cxn modelId="{523FA4FD-869F-4844-9FB1-0E2CE9EFFBB6}" type="presOf" srcId="{8E030626-C50F-4427-8F41-DA3289BB6DFA}" destId="{071B6615-EC38-486C-8EC5-391E1E1F3E0E}" srcOrd="1" destOrd="0" presId="urn:microsoft.com/office/officeart/2005/8/layout/radial1"/>
    <dgm:cxn modelId="{188C9E7C-EEA4-4247-B09E-C052C2591B4B}" type="presOf" srcId="{680A6676-87C3-4340-A0C9-A8F3D0181B05}" destId="{44E77626-F742-4CD1-B2A5-DFC1950F9756}" srcOrd="1" destOrd="0" presId="urn:microsoft.com/office/officeart/2005/8/layout/radial1"/>
    <dgm:cxn modelId="{58242424-B621-4C5E-80E1-5F35E3144B5A}" srcId="{29EC078B-BACD-43AD-BCDE-5E08E87294B8}" destId="{D1FC5E6F-06C5-4063-BF6D-E4E9FD5764E6}" srcOrd="7" destOrd="0" parTransId="{918D82D2-C6F6-41A1-9E96-5560DD9E0097}" sibTransId="{C1E40F5C-606A-4004-9596-1C9A9A6E3A39}"/>
    <dgm:cxn modelId="{A670E394-859B-4597-99B0-6793DE0C13C5}" type="presOf" srcId="{29EC078B-BACD-43AD-BCDE-5E08E87294B8}" destId="{4B2D9F5A-2F7A-416A-A9F2-56C45F9F1967}" srcOrd="0" destOrd="0" presId="urn:microsoft.com/office/officeart/2005/8/layout/radial1"/>
    <dgm:cxn modelId="{5F142E94-5FFD-4892-ABCD-5B8DFC342AE7}" type="presOf" srcId="{E60987BE-D5AD-4F41-8963-F42F35DCC2E9}" destId="{E86801E4-3F7D-4427-AE5D-2BA2641AFF8B}" srcOrd="0" destOrd="0" presId="urn:microsoft.com/office/officeart/2005/8/layout/radial1"/>
    <dgm:cxn modelId="{0F0CCCE6-F6A0-4630-83D4-D274C4181808}" srcId="{29EC078B-BACD-43AD-BCDE-5E08E87294B8}" destId="{25D7268F-F998-4B47-BB55-EEDE0D178232}" srcOrd="4" destOrd="0" parTransId="{E60987BE-D5AD-4F41-8963-F42F35DCC2E9}" sibTransId="{5D5CDC20-E6F8-48A2-BEE7-BA74A28CEDD3}"/>
    <dgm:cxn modelId="{6EA589DD-68D0-446A-9414-C0E582D690C9}" type="presOf" srcId="{82F74A56-692A-4B83-8B0F-EEF85A097D67}" destId="{A76AE3DD-0F75-45FD-B5A7-791DCA5A333C}" srcOrd="0" destOrd="0" presId="urn:microsoft.com/office/officeart/2005/8/layout/radial1"/>
    <dgm:cxn modelId="{FF75A700-0864-4BC1-BCFB-965FB7F484FC}" type="presOf" srcId="{25D7268F-F998-4B47-BB55-EEDE0D178232}" destId="{D128EAEC-1A9B-4B61-8108-731BEA055AE4}" srcOrd="0" destOrd="0" presId="urn:microsoft.com/office/officeart/2005/8/layout/radial1"/>
    <dgm:cxn modelId="{7248542E-74EF-49F2-9592-623C58E025D2}" type="presOf" srcId="{4FF6F9F8-05C5-473B-8850-FBA147AA6778}" destId="{AAE181E8-530E-4A8B-A37F-A927774445B4}" srcOrd="0" destOrd="0" presId="urn:microsoft.com/office/officeart/2005/8/layout/radial1"/>
    <dgm:cxn modelId="{96AFFD19-3A21-4135-879E-3AC499DE7C18}" type="presOf" srcId="{D1FC5E6F-06C5-4063-BF6D-E4E9FD5764E6}" destId="{F0E1FCB1-BFD9-4F45-8764-863D3B5FFF9F}" srcOrd="0" destOrd="0" presId="urn:microsoft.com/office/officeart/2005/8/layout/radial1"/>
    <dgm:cxn modelId="{A28DF8C2-F0B4-442E-89A7-21B52C8B51E3}" type="presOf" srcId="{17CC32D3-7DE8-4E4F-984D-7F694FB22A6A}" destId="{D9BB0FDD-7A24-4AB7-9510-5883A0FC3C94}" srcOrd="0" destOrd="0" presId="urn:microsoft.com/office/officeart/2005/8/layout/radial1"/>
    <dgm:cxn modelId="{AD092BD5-7595-4F77-BE87-BF93C252B04D}" srcId="{29EC078B-BACD-43AD-BCDE-5E08E87294B8}" destId="{496EA737-31F7-4E22-B572-460F548D54D8}" srcOrd="2" destOrd="0" parTransId="{7D269A29-3ED5-4E31-A155-A1BAC9D399BD}" sibTransId="{CDA84ED8-14E8-4EDD-99CC-0AD485D4B866}"/>
    <dgm:cxn modelId="{9EDDF3B0-29F3-4CF6-B63C-A0021DE5FD96}" srcId="{29EC078B-BACD-43AD-BCDE-5E08E87294B8}" destId="{45FCB525-0CD3-45CB-8D50-C908843ABDC9}" srcOrd="1" destOrd="0" parTransId="{5903E939-9CD0-4A47-8B22-FCAD305B9E85}" sibTransId="{F1BEF76B-B7BF-489D-A8FD-F48986686E41}"/>
    <dgm:cxn modelId="{54FE07B3-1F40-4F02-9AB4-9A335B8F3A18}" type="presOf" srcId="{918D82D2-C6F6-41A1-9E96-5560DD9E0097}" destId="{708AED72-94CE-4AAD-8E78-8C5E1AA81D11}" srcOrd="1" destOrd="0" presId="urn:microsoft.com/office/officeart/2005/8/layout/radial1"/>
    <dgm:cxn modelId="{64B348DB-5A1C-4BA1-9469-E20E59BEA3F5}" type="presOf" srcId="{A02F3501-6EAF-4ED2-9680-CE6D06526003}" destId="{2ABD4121-8B76-4CAF-8AA1-9D7225F77049}" srcOrd="1" destOrd="0" presId="urn:microsoft.com/office/officeart/2005/8/layout/radial1"/>
    <dgm:cxn modelId="{3B6F6D9C-D153-4923-BEDF-AB6C6465C08F}" type="presOf" srcId="{7D269A29-3ED5-4E31-A155-A1BAC9D399BD}" destId="{F1566E90-296D-415B-B00B-8DBDB7DE5D55}" srcOrd="0" destOrd="0" presId="urn:microsoft.com/office/officeart/2005/8/layout/radial1"/>
    <dgm:cxn modelId="{B8CE89CC-91F9-4BFA-97F0-22832EFE6192}" type="presOf" srcId="{E60987BE-D5AD-4F41-8963-F42F35DCC2E9}" destId="{0F02B93A-707D-49E0-B145-C96BA13D92F1}" srcOrd="1" destOrd="0" presId="urn:microsoft.com/office/officeart/2005/8/layout/radial1"/>
    <dgm:cxn modelId="{D1778460-D79E-4021-8FE5-4215E66A48E8}" type="presOf" srcId="{13428FFF-88AC-47A9-BB96-EB2655901E30}" destId="{D22F0C08-65CA-418A-A152-38C2C1BE0870}" srcOrd="0" destOrd="0" presId="urn:microsoft.com/office/officeart/2005/8/layout/radial1"/>
    <dgm:cxn modelId="{FB7D74D6-58F1-4766-A83A-F3AEBB5119B4}" type="presOf" srcId="{82F74A56-692A-4B83-8B0F-EEF85A097D67}" destId="{B63FAE51-2893-4954-ABEE-A56856276EA8}" srcOrd="1" destOrd="0" presId="urn:microsoft.com/office/officeart/2005/8/layout/radial1"/>
    <dgm:cxn modelId="{711A4D14-FF3D-4480-BA95-CEB4F200F6A7}" type="presOf" srcId="{7D269A29-3ED5-4E31-A155-A1BAC9D399BD}" destId="{25F163FD-9E10-45AC-8BCD-9A0062687EB8}" srcOrd="1" destOrd="0" presId="urn:microsoft.com/office/officeart/2005/8/layout/radial1"/>
    <dgm:cxn modelId="{3FEE39AC-38FF-479C-9FC2-821E3129F544}" type="presOf" srcId="{680A6676-87C3-4340-A0C9-A8F3D0181B05}" destId="{C76F6315-C35C-477B-8DBF-6945B0F3CD7B}" srcOrd="0" destOrd="0" presId="urn:microsoft.com/office/officeart/2005/8/layout/radial1"/>
    <dgm:cxn modelId="{63C84AAB-DCC0-41C4-AFF8-78237403D98D}" type="presOf" srcId="{8E030626-C50F-4427-8F41-DA3289BB6DFA}" destId="{F228D7FB-9937-4819-9EFD-C78438D8977F}" srcOrd="0" destOrd="0" presId="urn:microsoft.com/office/officeart/2005/8/layout/radial1"/>
    <dgm:cxn modelId="{74D42F29-F0A8-4AF1-9520-724D8F6C9652}" type="presOf" srcId="{496EA737-31F7-4E22-B572-460F548D54D8}" destId="{7622842B-2D47-47FA-9AF5-8142673084ED}" srcOrd="0" destOrd="0" presId="urn:microsoft.com/office/officeart/2005/8/layout/radial1"/>
    <dgm:cxn modelId="{C76B88FB-EA31-419A-8CCC-F17183B0F695}" srcId="{DE2BEB60-5C5B-489C-A503-C1B1DE3C71FE}" destId="{29EC078B-BACD-43AD-BCDE-5E08E87294B8}" srcOrd="0" destOrd="0" parTransId="{6488E01D-D93D-4960-BB2C-061404F19648}" sibTransId="{175E89B7-7706-4117-A801-587B0FA8CB79}"/>
    <dgm:cxn modelId="{64269177-1B48-419F-B3E9-70AB3AF1F725}" srcId="{29EC078B-BACD-43AD-BCDE-5E08E87294B8}" destId="{4FF6F9F8-05C5-473B-8850-FBA147AA6778}" srcOrd="10" destOrd="0" parTransId="{13428FFF-88AC-47A9-BB96-EB2655901E30}" sibTransId="{F7928C0D-AACE-4E39-A66A-A3CEAE53E64C}"/>
    <dgm:cxn modelId="{DD3A431F-DA69-4BC9-A770-91150F3F63C1}" type="presOf" srcId="{C2D95E10-A40D-4168-9D64-218506ACBD7D}" destId="{0B8FE070-2AD4-409C-9E5C-C90F0B023221}" srcOrd="1" destOrd="0" presId="urn:microsoft.com/office/officeart/2005/8/layout/radial1"/>
    <dgm:cxn modelId="{F574402D-0D30-44DB-B7E0-C414D1D37193}" type="presOf" srcId="{3101EC64-C08E-4D28-8DDB-5E867405BF32}" destId="{8401D1A8-678F-4C06-BC03-6B400607E76B}" srcOrd="0" destOrd="0" presId="urn:microsoft.com/office/officeart/2005/8/layout/radial1"/>
    <dgm:cxn modelId="{3005CFF1-74E1-4BE7-9210-9CE2D82CEBE1}" type="presOf" srcId="{918D82D2-C6F6-41A1-9E96-5560DD9E0097}" destId="{E9F29333-1394-42C5-B014-0BAC56EB2562}" srcOrd="0" destOrd="0" presId="urn:microsoft.com/office/officeart/2005/8/layout/radial1"/>
    <dgm:cxn modelId="{4DB642B2-2259-4ED1-9220-236B89014C16}" srcId="{29EC078B-BACD-43AD-BCDE-5E08E87294B8}" destId="{E227C5DD-1AF4-46BC-8B2C-B16DAD72EDA3}" srcOrd="5" destOrd="0" parTransId="{82F74A56-692A-4B83-8B0F-EEF85A097D67}" sibTransId="{8CDA9D17-4C74-459C-B7AD-8F496FE62C07}"/>
    <dgm:cxn modelId="{6BE64F60-C665-4471-91D0-950FBB668F6E}" srcId="{29EC078B-BACD-43AD-BCDE-5E08E87294B8}" destId="{1BC5ABB2-8F29-48D3-8989-A8C57D1D9D87}" srcOrd="9" destOrd="0" parTransId="{17CC32D3-7DE8-4E4F-984D-7F694FB22A6A}" sibTransId="{683CB9AA-405B-4D33-A8B5-E2F2DDAEFD0E}"/>
    <dgm:cxn modelId="{0D001B4F-A6C3-4C15-B61F-93EDB4B09329}" type="presOf" srcId="{EC98F862-2C97-4721-9B8F-AF96D4F39B48}" destId="{50EA39E6-0503-40C1-979E-BB05E35D1CAC}" srcOrd="0" destOrd="0" presId="urn:microsoft.com/office/officeart/2005/8/layout/radial1"/>
    <dgm:cxn modelId="{AB6D346C-8EB2-4012-922A-02B58E9E1B07}" type="presOf" srcId="{45FCB525-0CD3-45CB-8D50-C908843ABDC9}" destId="{767B2040-4DA9-4F24-B908-9132ADD145F0}" srcOrd="0" destOrd="0" presId="urn:microsoft.com/office/officeart/2005/8/layout/radial1"/>
    <dgm:cxn modelId="{95020EDA-A392-4D1D-83BC-72F74188B4C2}" type="presOf" srcId="{C2D95E10-A40D-4168-9D64-218506ACBD7D}" destId="{1C9225AE-2963-48A5-9F60-0C0A8943F798}" srcOrd="0" destOrd="0" presId="urn:microsoft.com/office/officeart/2005/8/layout/radial1"/>
    <dgm:cxn modelId="{1E70D4C2-6F5F-49DB-83F1-ADECDE80FFA0}" type="presOf" srcId="{17CC32D3-7DE8-4E4F-984D-7F694FB22A6A}" destId="{06126C9B-E31E-4DCF-A31F-03CBBF99AF7E}" srcOrd="1" destOrd="0" presId="urn:microsoft.com/office/officeart/2005/8/layout/radial1"/>
    <dgm:cxn modelId="{6AA23549-4EBC-40E7-BC74-6DC03266B239}" type="presOf" srcId="{E227C5DD-1AF4-46BC-8B2C-B16DAD72EDA3}" destId="{8CFCC454-9149-4DCB-B350-D820447971F9}" srcOrd="0" destOrd="0" presId="urn:microsoft.com/office/officeart/2005/8/layout/radial1"/>
    <dgm:cxn modelId="{A3C8A196-D812-4561-ADE4-8F9E96ED0BE5}" type="presOf" srcId="{9ABADD21-0728-443D-8E1C-16FB0D0C6BF7}" destId="{D2B96E9A-63B9-4E42-B984-3DB7C523AC63}" srcOrd="0" destOrd="0" presId="urn:microsoft.com/office/officeart/2005/8/layout/radial1"/>
    <dgm:cxn modelId="{FA744754-D787-437E-ACE2-76243FD6A552}" type="presOf" srcId="{A02F3501-6EAF-4ED2-9680-CE6D06526003}" destId="{C908199C-AF7C-41F8-A261-E5D8ED5A3485}" srcOrd="0" destOrd="0" presId="urn:microsoft.com/office/officeart/2005/8/layout/radial1"/>
    <dgm:cxn modelId="{3EFD4C3D-515A-4196-8EFD-7D1D34B0E027}" type="presOf" srcId="{13428FFF-88AC-47A9-BB96-EB2655901E30}" destId="{B8ADD1A9-D6A1-44E5-BBA2-D03E7BEF1E8C}" srcOrd="1" destOrd="0" presId="urn:microsoft.com/office/officeart/2005/8/layout/radial1"/>
    <dgm:cxn modelId="{1E1506D3-EF0D-47DD-907F-B6941133EB3D}" type="presOf" srcId="{5903E939-9CD0-4A47-8B22-FCAD305B9E85}" destId="{DCDDA971-2423-4A9D-A68C-20F00E82311E}" srcOrd="0" destOrd="0" presId="urn:microsoft.com/office/officeart/2005/8/layout/radial1"/>
    <dgm:cxn modelId="{F0776ABC-A998-4C46-AE1A-158ABF249CE5}" type="presOf" srcId="{5903E939-9CD0-4A47-8B22-FCAD305B9E85}" destId="{6BD90172-54D8-43B4-A702-FCF34A15772D}" srcOrd="1" destOrd="0" presId="urn:microsoft.com/office/officeart/2005/8/layout/radial1"/>
    <dgm:cxn modelId="{4483E66B-65C1-4296-AD04-20DDD03F83A2}" srcId="{29EC078B-BACD-43AD-BCDE-5E08E87294B8}" destId="{9ABADD21-0728-443D-8E1C-16FB0D0C6BF7}" srcOrd="0" destOrd="0" parTransId="{A02F3501-6EAF-4ED2-9680-CE6D06526003}" sibTransId="{D7B0A665-32FF-47F2-8EEA-A17523BEB14D}"/>
    <dgm:cxn modelId="{B53C7F38-43B7-4FBB-9ABA-9F0C4657E1FF}" srcId="{29EC078B-BACD-43AD-BCDE-5E08E87294B8}" destId="{60DF19DC-9DDD-4A99-9A61-CE3655A52C19}" srcOrd="8" destOrd="0" parTransId="{C2D95E10-A40D-4168-9D64-218506ACBD7D}" sibTransId="{69617C78-CFBD-4482-8255-601156F722F8}"/>
    <dgm:cxn modelId="{B6DEC562-F92C-4A4B-80D5-A674FD9CBE92}" type="presOf" srcId="{1BC5ABB2-8F29-48D3-8989-A8C57D1D9D87}" destId="{F874DAB4-F3C6-4DDC-8266-C256021B2A3C}" srcOrd="0" destOrd="0" presId="urn:microsoft.com/office/officeart/2005/8/layout/radial1"/>
    <dgm:cxn modelId="{250538FB-9A22-4B5D-A20A-EBFDDB0C7BAB}" srcId="{29EC078B-BACD-43AD-BCDE-5E08E87294B8}" destId="{EC98F862-2C97-4721-9B8F-AF96D4F39B48}" srcOrd="3" destOrd="0" parTransId="{8E030626-C50F-4427-8F41-DA3289BB6DFA}" sibTransId="{41F64FFB-C5FF-4BED-B184-DB7E5471BB0D}"/>
    <dgm:cxn modelId="{8AEE6AD2-AE69-4FDB-A7E2-3E669BDD1DFC}" type="presOf" srcId="{DE2BEB60-5C5B-489C-A503-C1B1DE3C71FE}" destId="{87ED14DC-6081-4C1F-9ED9-60A9F371E46A}" srcOrd="0" destOrd="0" presId="urn:microsoft.com/office/officeart/2005/8/layout/radial1"/>
    <dgm:cxn modelId="{4A56980B-43D4-47BD-BCDA-84F41B76F572}" type="presOf" srcId="{60DF19DC-9DDD-4A99-9A61-CE3655A52C19}" destId="{21CD62D7-27AA-4671-B56D-058271680540}" srcOrd="0" destOrd="0" presId="urn:microsoft.com/office/officeart/2005/8/layout/radial1"/>
    <dgm:cxn modelId="{1BDE2F52-9349-47D8-9D54-A6815064D2FE}" type="presParOf" srcId="{87ED14DC-6081-4C1F-9ED9-60A9F371E46A}" destId="{4B2D9F5A-2F7A-416A-A9F2-56C45F9F1967}" srcOrd="0" destOrd="0" presId="urn:microsoft.com/office/officeart/2005/8/layout/radial1"/>
    <dgm:cxn modelId="{17339A4F-6BE6-4430-9DC1-DBB398881F1E}" type="presParOf" srcId="{87ED14DC-6081-4C1F-9ED9-60A9F371E46A}" destId="{C908199C-AF7C-41F8-A261-E5D8ED5A3485}" srcOrd="1" destOrd="0" presId="urn:microsoft.com/office/officeart/2005/8/layout/radial1"/>
    <dgm:cxn modelId="{326D02B0-5363-4968-88C6-62C305542C94}" type="presParOf" srcId="{C908199C-AF7C-41F8-A261-E5D8ED5A3485}" destId="{2ABD4121-8B76-4CAF-8AA1-9D7225F77049}" srcOrd="0" destOrd="0" presId="urn:microsoft.com/office/officeart/2005/8/layout/radial1"/>
    <dgm:cxn modelId="{DD7ABE99-E31B-4F33-B9C4-E01F77C2EFC1}" type="presParOf" srcId="{87ED14DC-6081-4C1F-9ED9-60A9F371E46A}" destId="{D2B96E9A-63B9-4E42-B984-3DB7C523AC63}" srcOrd="2" destOrd="0" presId="urn:microsoft.com/office/officeart/2005/8/layout/radial1"/>
    <dgm:cxn modelId="{C6AAFC9F-658C-4FD9-9A7D-D3669DCAF388}" type="presParOf" srcId="{87ED14DC-6081-4C1F-9ED9-60A9F371E46A}" destId="{DCDDA971-2423-4A9D-A68C-20F00E82311E}" srcOrd="3" destOrd="0" presId="urn:microsoft.com/office/officeart/2005/8/layout/radial1"/>
    <dgm:cxn modelId="{2EC58429-4664-44BD-826E-891A3E239268}" type="presParOf" srcId="{DCDDA971-2423-4A9D-A68C-20F00E82311E}" destId="{6BD90172-54D8-43B4-A702-FCF34A15772D}" srcOrd="0" destOrd="0" presId="urn:microsoft.com/office/officeart/2005/8/layout/radial1"/>
    <dgm:cxn modelId="{2B3FE2D7-FB48-4333-BAC8-E9637F38E98E}" type="presParOf" srcId="{87ED14DC-6081-4C1F-9ED9-60A9F371E46A}" destId="{767B2040-4DA9-4F24-B908-9132ADD145F0}" srcOrd="4" destOrd="0" presId="urn:microsoft.com/office/officeart/2005/8/layout/radial1"/>
    <dgm:cxn modelId="{E57D5B77-DA19-4BBA-978B-B0E8D02ECE64}" type="presParOf" srcId="{87ED14DC-6081-4C1F-9ED9-60A9F371E46A}" destId="{F1566E90-296D-415B-B00B-8DBDB7DE5D55}" srcOrd="5" destOrd="0" presId="urn:microsoft.com/office/officeart/2005/8/layout/radial1"/>
    <dgm:cxn modelId="{1003BC67-B367-4A33-ADEA-45AD86B5C1B5}" type="presParOf" srcId="{F1566E90-296D-415B-B00B-8DBDB7DE5D55}" destId="{25F163FD-9E10-45AC-8BCD-9A0062687EB8}" srcOrd="0" destOrd="0" presId="urn:microsoft.com/office/officeart/2005/8/layout/radial1"/>
    <dgm:cxn modelId="{9E6CC5DB-6BC7-4C48-89DE-938859F85841}" type="presParOf" srcId="{87ED14DC-6081-4C1F-9ED9-60A9F371E46A}" destId="{7622842B-2D47-47FA-9AF5-8142673084ED}" srcOrd="6" destOrd="0" presId="urn:microsoft.com/office/officeart/2005/8/layout/radial1"/>
    <dgm:cxn modelId="{270BAA31-2290-4188-B22F-64B6010528ED}" type="presParOf" srcId="{87ED14DC-6081-4C1F-9ED9-60A9F371E46A}" destId="{F228D7FB-9937-4819-9EFD-C78438D8977F}" srcOrd="7" destOrd="0" presId="urn:microsoft.com/office/officeart/2005/8/layout/radial1"/>
    <dgm:cxn modelId="{74F32EBD-B318-4F9E-9142-1E47E3449B45}" type="presParOf" srcId="{F228D7FB-9937-4819-9EFD-C78438D8977F}" destId="{071B6615-EC38-486C-8EC5-391E1E1F3E0E}" srcOrd="0" destOrd="0" presId="urn:microsoft.com/office/officeart/2005/8/layout/radial1"/>
    <dgm:cxn modelId="{13966D80-57E6-400B-83A3-534897F18506}" type="presParOf" srcId="{87ED14DC-6081-4C1F-9ED9-60A9F371E46A}" destId="{50EA39E6-0503-40C1-979E-BB05E35D1CAC}" srcOrd="8" destOrd="0" presId="urn:microsoft.com/office/officeart/2005/8/layout/radial1"/>
    <dgm:cxn modelId="{74C7B324-EA40-49E8-8595-174E66382C00}" type="presParOf" srcId="{87ED14DC-6081-4C1F-9ED9-60A9F371E46A}" destId="{E86801E4-3F7D-4427-AE5D-2BA2641AFF8B}" srcOrd="9" destOrd="0" presId="urn:microsoft.com/office/officeart/2005/8/layout/radial1"/>
    <dgm:cxn modelId="{40FE4731-45F2-46C5-895E-A44E2ECC69FA}" type="presParOf" srcId="{E86801E4-3F7D-4427-AE5D-2BA2641AFF8B}" destId="{0F02B93A-707D-49E0-B145-C96BA13D92F1}" srcOrd="0" destOrd="0" presId="urn:microsoft.com/office/officeart/2005/8/layout/radial1"/>
    <dgm:cxn modelId="{283E05F9-8AA1-47BD-B0F7-AB7D7C068F27}" type="presParOf" srcId="{87ED14DC-6081-4C1F-9ED9-60A9F371E46A}" destId="{D128EAEC-1A9B-4B61-8108-731BEA055AE4}" srcOrd="10" destOrd="0" presId="urn:microsoft.com/office/officeart/2005/8/layout/radial1"/>
    <dgm:cxn modelId="{870FB2FC-12E4-4DCE-8A6A-BEE4C3BB771C}" type="presParOf" srcId="{87ED14DC-6081-4C1F-9ED9-60A9F371E46A}" destId="{A76AE3DD-0F75-45FD-B5A7-791DCA5A333C}" srcOrd="11" destOrd="0" presId="urn:microsoft.com/office/officeart/2005/8/layout/radial1"/>
    <dgm:cxn modelId="{754AE9FF-556F-4345-A3CC-D90A2FB57895}" type="presParOf" srcId="{A76AE3DD-0F75-45FD-B5A7-791DCA5A333C}" destId="{B63FAE51-2893-4954-ABEE-A56856276EA8}" srcOrd="0" destOrd="0" presId="urn:microsoft.com/office/officeart/2005/8/layout/radial1"/>
    <dgm:cxn modelId="{1754BB4E-26E4-442A-BE16-9D8EC8E4341C}" type="presParOf" srcId="{87ED14DC-6081-4C1F-9ED9-60A9F371E46A}" destId="{8CFCC454-9149-4DCB-B350-D820447971F9}" srcOrd="12" destOrd="0" presId="urn:microsoft.com/office/officeart/2005/8/layout/radial1"/>
    <dgm:cxn modelId="{86E374E8-3128-4A83-AF9C-03FFE10D7E58}" type="presParOf" srcId="{87ED14DC-6081-4C1F-9ED9-60A9F371E46A}" destId="{C76F6315-C35C-477B-8DBF-6945B0F3CD7B}" srcOrd="13" destOrd="0" presId="urn:microsoft.com/office/officeart/2005/8/layout/radial1"/>
    <dgm:cxn modelId="{A02D3B82-6131-4C2B-ADEC-50ACDAB4F9E8}" type="presParOf" srcId="{C76F6315-C35C-477B-8DBF-6945B0F3CD7B}" destId="{44E77626-F742-4CD1-B2A5-DFC1950F9756}" srcOrd="0" destOrd="0" presId="urn:microsoft.com/office/officeart/2005/8/layout/radial1"/>
    <dgm:cxn modelId="{04FF86A0-75FE-4434-AF11-4A5B3D6F94C7}" type="presParOf" srcId="{87ED14DC-6081-4C1F-9ED9-60A9F371E46A}" destId="{8401D1A8-678F-4C06-BC03-6B400607E76B}" srcOrd="14" destOrd="0" presId="urn:microsoft.com/office/officeart/2005/8/layout/radial1"/>
    <dgm:cxn modelId="{0CC3FB75-E0AA-45A6-ADFA-2618636CD464}" type="presParOf" srcId="{87ED14DC-6081-4C1F-9ED9-60A9F371E46A}" destId="{E9F29333-1394-42C5-B014-0BAC56EB2562}" srcOrd="15" destOrd="0" presId="urn:microsoft.com/office/officeart/2005/8/layout/radial1"/>
    <dgm:cxn modelId="{CD6B02AD-E0FA-4486-91EB-2391359550BC}" type="presParOf" srcId="{E9F29333-1394-42C5-B014-0BAC56EB2562}" destId="{708AED72-94CE-4AAD-8E78-8C5E1AA81D11}" srcOrd="0" destOrd="0" presId="urn:microsoft.com/office/officeart/2005/8/layout/radial1"/>
    <dgm:cxn modelId="{3ACB504B-94C0-4CEA-83C8-925988A565D4}" type="presParOf" srcId="{87ED14DC-6081-4C1F-9ED9-60A9F371E46A}" destId="{F0E1FCB1-BFD9-4F45-8764-863D3B5FFF9F}" srcOrd="16" destOrd="0" presId="urn:microsoft.com/office/officeart/2005/8/layout/radial1"/>
    <dgm:cxn modelId="{238CE0EE-D917-4D7F-9D6D-DF151F367C42}" type="presParOf" srcId="{87ED14DC-6081-4C1F-9ED9-60A9F371E46A}" destId="{1C9225AE-2963-48A5-9F60-0C0A8943F798}" srcOrd="17" destOrd="0" presId="urn:microsoft.com/office/officeart/2005/8/layout/radial1"/>
    <dgm:cxn modelId="{E5DE2BFB-5D5A-4B85-9718-32D5A7AB80A9}" type="presParOf" srcId="{1C9225AE-2963-48A5-9F60-0C0A8943F798}" destId="{0B8FE070-2AD4-409C-9E5C-C90F0B023221}" srcOrd="0" destOrd="0" presId="urn:microsoft.com/office/officeart/2005/8/layout/radial1"/>
    <dgm:cxn modelId="{EC052C22-03AC-4266-BCF4-3AF810EA4F5B}" type="presParOf" srcId="{87ED14DC-6081-4C1F-9ED9-60A9F371E46A}" destId="{21CD62D7-27AA-4671-B56D-058271680540}" srcOrd="18" destOrd="0" presId="urn:microsoft.com/office/officeart/2005/8/layout/radial1"/>
    <dgm:cxn modelId="{36D974BE-F82C-47F1-B3B2-EE785BC06918}" type="presParOf" srcId="{87ED14DC-6081-4C1F-9ED9-60A9F371E46A}" destId="{D9BB0FDD-7A24-4AB7-9510-5883A0FC3C94}" srcOrd="19" destOrd="0" presId="urn:microsoft.com/office/officeart/2005/8/layout/radial1"/>
    <dgm:cxn modelId="{A1192701-F0C7-4180-978B-46A8CE4B714D}" type="presParOf" srcId="{D9BB0FDD-7A24-4AB7-9510-5883A0FC3C94}" destId="{06126C9B-E31E-4DCF-A31F-03CBBF99AF7E}" srcOrd="0" destOrd="0" presId="urn:microsoft.com/office/officeart/2005/8/layout/radial1"/>
    <dgm:cxn modelId="{4A1A0C0C-9481-49A1-AB82-7460D65D4A56}" type="presParOf" srcId="{87ED14DC-6081-4C1F-9ED9-60A9F371E46A}" destId="{F874DAB4-F3C6-4DDC-8266-C256021B2A3C}" srcOrd="20" destOrd="0" presId="urn:microsoft.com/office/officeart/2005/8/layout/radial1"/>
    <dgm:cxn modelId="{459B6261-FAA9-49E8-9EFD-B1618B88FC01}" type="presParOf" srcId="{87ED14DC-6081-4C1F-9ED9-60A9F371E46A}" destId="{D22F0C08-65CA-418A-A152-38C2C1BE0870}" srcOrd="21" destOrd="0" presId="urn:microsoft.com/office/officeart/2005/8/layout/radial1"/>
    <dgm:cxn modelId="{C557CE40-2FCD-4A59-B381-8084A0176267}" type="presParOf" srcId="{D22F0C08-65CA-418A-A152-38C2C1BE0870}" destId="{B8ADD1A9-D6A1-44E5-BBA2-D03E7BEF1E8C}" srcOrd="0" destOrd="0" presId="urn:microsoft.com/office/officeart/2005/8/layout/radial1"/>
    <dgm:cxn modelId="{350A03EB-9F06-4858-A7A3-1F5454FA2D0E}" type="presParOf" srcId="{87ED14DC-6081-4C1F-9ED9-60A9F371E46A}" destId="{AAE181E8-530E-4A8B-A37F-A927774445B4}" srcOrd="22" destOrd="0" presId="urn:microsoft.com/office/officeart/2005/8/layout/radia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EF937DB-FCD3-49D1-8CF2-4C45B504692B}" type="doc">
      <dgm:prSet loTypeId="urn:microsoft.com/office/officeart/2005/8/layout/pyramid1" loCatId="pyramid" qsTypeId="urn:microsoft.com/office/officeart/2005/8/quickstyle/simple1" qsCatId="simple" csTypeId="urn:microsoft.com/office/officeart/2005/8/colors/accent1_2" csCatId="accent1" phldr="1"/>
      <dgm:spPr/>
    </dgm:pt>
    <dgm:pt modelId="{B820A520-15EA-498E-87DC-B3F3E55B3ED0}">
      <dgm:prSet phldrT="[Text]"/>
      <dgm:spPr>
        <a:solidFill>
          <a:srgbClr val="FF0000"/>
        </a:solidFill>
        <a:ln>
          <a:solidFill>
            <a:srgbClr val="333333"/>
          </a:solidFill>
        </a:ln>
      </dgm:spPr>
      <dgm:t>
        <a:bodyPr/>
        <a:lstStyle/>
        <a:p>
          <a:r>
            <a:rPr lang="en-GB" dirty="0" smtClean="0">
              <a:solidFill>
                <a:schemeClr val="tx1"/>
              </a:solidFill>
            </a:rPr>
            <a:t>Fundamentals</a:t>
          </a:r>
          <a:endParaRPr lang="en-GB" dirty="0">
            <a:solidFill>
              <a:schemeClr val="tx1"/>
            </a:solidFill>
          </a:endParaRPr>
        </a:p>
      </dgm:t>
    </dgm:pt>
    <dgm:pt modelId="{621FF1E1-5109-438D-B050-893ACB4F3F91}" type="parTrans" cxnId="{12780969-5923-4E49-A054-AC7EE1BC77DF}">
      <dgm:prSet/>
      <dgm:spPr/>
      <dgm:t>
        <a:bodyPr/>
        <a:lstStyle/>
        <a:p>
          <a:endParaRPr lang="en-GB">
            <a:solidFill>
              <a:schemeClr val="tx1"/>
            </a:solidFill>
          </a:endParaRPr>
        </a:p>
      </dgm:t>
    </dgm:pt>
    <dgm:pt modelId="{6CB93462-F8A6-4C90-8BA4-F28EDE150085}" type="sibTrans" cxnId="{12780969-5923-4E49-A054-AC7EE1BC77DF}">
      <dgm:prSet/>
      <dgm:spPr/>
      <dgm:t>
        <a:bodyPr/>
        <a:lstStyle/>
        <a:p>
          <a:endParaRPr lang="en-GB">
            <a:solidFill>
              <a:schemeClr val="tx1"/>
            </a:solidFill>
          </a:endParaRPr>
        </a:p>
      </dgm:t>
    </dgm:pt>
    <dgm:pt modelId="{A81839DC-4C51-4984-B427-495057E048BB}">
      <dgm:prSet phldrT="[Text]"/>
      <dgm:spPr>
        <a:solidFill>
          <a:srgbClr val="92D050"/>
        </a:solidFill>
        <a:ln>
          <a:solidFill>
            <a:srgbClr val="333333"/>
          </a:solidFill>
        </a:ln>
      </dgm:spPr>
      <dgm:t>
        <a:bodyPr/>
        <a:lstStyle/>
        <a:p>
          <a:r>
            <a:rPr lang="en-GB" dirty="0" smtClean="0">
              <a:solidFill>
                <a:srgbClr val="333333"/>
              </a:solidFill>
            </a:rPr>
            <a:t>Recommendations</a:t>
          </a:r>
          <a:endParaRPr lang="en-GB" dirty="0">
            <a:solidFill>
              <a:srgbClr val="333333"/>
            </a:solidFill>
          </a:endParaRPr>
        </a:p>
      </dgm:t>
    </dgm:pt>
    <dgm:pt modelId="{545415DA-1F97-4BB5-8E75-C49AC702E747}" type="parTrans" cxnId="{3D6B5A9B-CCC8-4B9D-9ECC-C76EAE34187E}">
      <dgm:prSet/>
      <dgm:spPr/>
      <dgm:t>
        <a:bodyPr/>
        <a:lstStyle/>
        <a:p>
          <a:endParaRPr lang="en-GB">
            <a:solidFill>
              <a:schemeClr val="tx1"/>
            </a:solidFill>
          </a:endParaRPr>
        </a:p>
      </dgm:t>
    </dgm:pt>
    <dgm:pt modelId="{1D740EBF-3836-4BED-BCF4-5AC2314C0522}" type="sibTrans" cxnId="{3D6B5A9B-CCC8-4B9D-9ECC-C76EAE34187E}">
      <dgm:prSet/>
      <dgm:spPr/>
      <dgm:t>
        <a:bodyPr/>
        <a:lstStyle/>
        <a:p>
          <a:endParaRPr lang="en-GB">
            <a:solidFill>
              <a:schemeClr val="tx1"/>
            </a:solidFill>
          </a:endParaRPr>
        </a:p>
      </dgm:t>
    </dgm:pt>
    <dgm:pt modelId="{B1B15772-869C-414C-B44A-0216C7C4F5F8}">
      <dgm:prSet phldrT="[Text]"/>
      <dgm:spPr>
        <a:solidFill>
          <a:schemeClr val="accent1"/>
        </a:solidFill>
        <a:ln>
          <a:solidFill>
            <a:srgbClr val="333333"/>
          </a:solidFill>
        </a:ln>
      </dgm:spPr>
      <dgm:t>
        <a:bodyPr/>
        <a:lstStyle/>
        <a:p>
          <a:r>
            <a:rPr lang="en-GB" dirty="0" smtClean="0">
              <a:solidFill>
                <a:srgbClr val="333333"/>
              </a:solidFill>
            </a:rPr>
            <a:t>Implementing Guides</a:t>
          </a:r>
          <a:endParaRPr lang="en-GB" dirty="0">
            <a:solidFill>
              <a:srgbClr val="333333"/>
            </a:solidFill>
          </a:endParaRPr>
        </a:p>
      </dgm:t>
    </dgm:pt>
    <dgm:pt modelId="{6C3BB4FA-1245-42F8-9163-87A6B96A3302}" type="parTrans" cxnId="{4243CBCD-F1F8-4566-8CF0-872D98BD6DBF}">
      <dgm:prSet/>
      <dgm:spPr/>
      <dgm:t>
        <a:bodyPr/>
        <a:lstStyle/>
        <a:p>
          <a:endParaRPr lang="en-GB">
            <a:solidFill>
              <a:schemeClr val="tx1"/>
            </a:solidFill>
          </a:endParaRPr>
        </a:p>
      </dgm:t>
    </dgm:pt>
    <dgm:pt modelId="{3AA8954F-0FA4-4A5F-AF26-AB6D393F2C6A}" type="sibTrans" cxnId="{4243CBCD-F1F8-4566-8CF0-872D98BD6DBF}">
      <dgm:prSet/>
      <dgm:spPr/>
      <dgm:t>
        <a:bodyPr/>
        <a:lstStyle/>
        <a:p>
          <a:endParaRPr lang="en-GB">
            <a:solidFill>
              <a:schemeClr val="tx1"/>
            </a:solidFill>
          </a:endParaRPr>
        </a:p>
      </dgm:t>
    </dgm:pt>
    <dgm:pt modelId="{00A3DC1F-C945-4E50-87C9-66AB57A508DC}">
      <dgm:prSet phldrT="[Text]"/>
      <dgm:spPr>
        <a:solidFill>
          <a:srgbClr val="FFC000"/>
        </a:solidFill>
        <a:ln>
          <a:solidFill>
            <a:srgbClr val="333333"/>
          </a:solidFill>
        </a:ln>
      </dgm:spPr>
      <dgm:t>
        <a:bodyPr/>
        <a:lstStyle/>
        <a:p>
          <a:r>
            <a:rPr lang="en-GB" dirty="0" smtClean="0">
              <a:ln>
                <a:noFill/>
              </a:ln>
              <a:solidFill>
                <a:srgbClr val="333333"/>
              </a:solidFill>
            </a:rPr>
            <a:t>Technical Guidance</a:t>
          </a:r>
          <a:endParaRPr lang="en-GB" dirty="0">
            <a:ln>
              <a:noFill/>
            </a:ln>
            <a:solidFill>
              <a:srgbClr val="333333"/>
            </a:solidFill>
          </a:endParaRPr>
        </a:p>
      </dgm:t>
    </dgm:pt>
    <dgm:pt modelId="{9CE75774-A995-4510-9241-D83300B6072E}" type="parTrans" cxnId="{9CD410D3-47D0-495B-B8E4-42301B4FE32F}">
      <dgm:prSet/>
      <dgm:spPr/>
      <dgm:t>
        <a:bodyPr/>
        <a:lstStyle/>
        <a:p>
          <a:endParaRPr lang="en-GB">
            <a:solidFill>
              <a:schemeClr val="tx1"/>
            </a:solidFill>
          </a:endParaRPr>
        </a:p>
      </dgm:t>
    </dgm:pt>
    <dgm:pt modelId="{270554CF-39B2-4CF0-9397-3EEB3F544986}" type="sibTrans" cxnId="{9CD410D3-47D0-495B-B8E4-42301B4FE32F}">
      <dgm:prSet/>
      <dgm:spPr/>
      <dgm:t>
        <a:bodyPr/>
        <a:lstStyle/>
        <a:p>
          <a:endParaRPr lang="en-GB">
            <a:solidFill>
              <a:schemeClr val="tx1"/>
            </a:solidFill>
          </a:endParaRPr>
        </a:p>
      </dgm:t>
    </dgm:pt>
    <dgm:pt modelId="{91C2A073-B865-4ED3-ACEB-94FB54A43E7A}">
      <dgm:prSet phldrT="[Text]" custT="1"/>
      <dgm:spPr>
        <a:solidFill>
          <a:srgbClr val="FF0000"/>
        </a:solidFill>
        <a:ln>
          <a:solidFill>
            <a:srgbClr val="333333"/>
          </a:solidFill>
        </a:ln>
      </dgm:spPr>
      <dgm:t>
        <a:bodyPr/>
        <a:lstStyle/>
        <a:p>
          <a:r>
            <a:rPr lang="en-GB" sz="1400" dirty="0" smtClean="0">
              <a:solidFill>
                <a:schemeClr val="tx1"/>
              </a:solidFill>
            </a:rPr>
            <a:t>What a nuclear security regime is for, and what it should include</a:t>
          </a:r>
          <a:endParaRPr lang="en-GB" sz="1400" dirty="0">
            <a:solidFill>
              <a:schemeClr val="tx1"/>
            </a:solidFill>
          </a:endParaRPr>
        </a:p>
      </dgm:t>
    </dgm:pt>
    <dgm:pt modelId="{311B8B5A-E68F-4617-BE5B-33B094FCFB8B}" type="parTrans" cxnId="{627CBF7C-4875-4905-9428-CB1F4DF97A94}">
      <dgm:prSet/>
      <dgm:spPr/>
      <dgm:t>
        <a:bodyPr/>
        <a:lstStyle/>
        <a:p>
          <a:endParaRPr lang="en-GB"/>
        </a:p>
      </dgm:t>
    </dgm:pt>
    <dgm:pt modelId="{C7750465-2E50-4833-B83A-2A4C281F4185}" type="sibTrans" cxnId="{627CBF7C-4875-4905-9428-CB1F4DF97A94}">
      <dgm:prSet/>
      <dgm:spPr/>
      <dgm:t>
        <a:bodyPr/>
        <a:lstStyle/>
        <a:p>
          <a:endParaRPr lang="en-GB"/>
        </a:p>
      </dgm:t>
    </dgm:pt>
    <dgm:pt modelId="{C7DD2AC4-729E-4355-908A-3F77C239DC66}">
      <dgm:prSet phldrT="[Text]" custT="1"/>
      <dgm:spPr>
        <a:solidFill>
          <a:srgbClr val="92D050"/>
        </a:solidFill>
        <a:ln>
          <a:solidFill>
            <a:srgbClr val="333333"/>
          </a:solidFill>
        </a:ln>
      </dgm:spPr>
      <dgm:t>
        <a:bodyPr/>
        <a:lstStyle/>
        <a:p>
          <a:r>
            <a:rPr lang="en-GB" sz="1400" dirty="0" smtClean="0">
              <a:solidFill>
                <a:srgbClr val="333333"/>
              </a:solidFill>
            </a:rPr>
            <a:t>What States should achieve</a:t>
          </a:r>
          <a:endParaRPr lang="en-GB" sz="1400" dirty="0">
            <a:solidFill>
              <a:srgbClr val="333333"/>
            </a:solidFill>
          </a:endParaRPr>
        </a:p>
      </dgm:t>
    </dgm:pt>
    <dgm:pt modelId="{95360B91-D375-427A-B43E-F76FD9A71DD6}" type="parTrans" cxnId="{37CCD5A0-2172-4B93-BE41-D970F65AAB9E}">
      <dgm:prSet/>
      <dgm:spPr/>
      <dgm:t>
        <a:bodyPr/>
        <a:lstStyle/>
        <a:p>
          <a:endParaRPr lang="en-GB"/>
        </a:p>
      </dgm:t>
    </dgm:pt>
    <dgm:pt modelId="{2E4383FE-0B6B-404F-95FF-C59633787D56}" type="sibTrans" cxnId="{37CCD5A0-2172-4B93-BE41-D970F65AAB9E}">
      <dgm:prSet/>
      <dgm:spPr/>
      <dgm:t>
        <a:bodyPr/>
        <a:lstStyle/>
        <a:p>
          <a:endParaRPr lang="en-GB"/>
        </a:p>
      </dgm:t>
    </dgm:pt>
    <dgm:pt modelId="{F0AE8A2B-95E0-4440-AA80-6A2E9AC8116B}">
      <dgm:prSet phldrT="[Text]" custT="1"/>
      <dgm:spPr>
        <a:solidFill>
          <a:schemeClr val="accent1"/>
        </a:solidFill>
        <a:ln>
          <a:solidFill>
            <a:srgbClr val="333333"/>
          </a:solidFill>
        </a:ln>
      </dgm:spPr>
      <dgm:t>
        <a:bodyPr/>
        <a:lstStyle/>
        <a:p>
          <a:r>
            <a:rPr lang="en-GB" sz="1400" dirty="0" smtClean="0">
              <a:solidFill>
                <a:srgbClr val="333333"/>
              </a:solidFill>
            </a:rPr>
            <a:t>How States should implement recommendations </a:t>
          </a:r>
          <a:endParaRPr lang="en-GB" sz="1400" dirty="0">
            <a:solidFill>
              <a:srgbClr val="333333"/>
            </a:solidFill>
          </a:endParaRPr>
        </a:p>
      </dgm:t>
    </dgm:pt>
    <dgm:pt modelId="{327F37B7-EBB0-4EBF-A5F9-AEB2A03F2E72}" type="parTrans" cxnId="{34D80AAC-8162-4A0E-8C7A-DE3CCADC9FA2}">
      <dgm:prSet/>
      <dgm:spPr/>
      <dgm:t>
        <a:bodyPr/>
        <a:lstStyle/>
        <a:p>
          <a:endParaRPr lang="en-GB"/>
        </a:p>
      </dgm:t>
    </dgm:pt>
    <dgm:pt modelId="{09E5D53D-B0EA-4770-88F5-946E36FFCF4A}" type="sibTrans" cxnId="{34D80AAC-8162-4A0E-8C7A-DE3CCADC9FA2}">
      <dgm:prSet/>
      <dgm:spPr/>
      <dgm:t>
        <a:bodyPr/>
        <a:lstStyle/>
        <a:p>
          <a:endParaRPr lang="en-GB"/>
        </a:p>
      </dgm:t>
    </dgm:pt>
    <dgm:pt modelId="{12DC0BE9-3F8D-439A-9C7D-72E7943DE7E8}">
      <dgm:prSet phldrT="[Text]" custT="1"/>
      <dgm:spPr>
        <a:solidFill>
          <a:srgbClr val="FFC000"/>
        </a:solidFill>
        <a:ln>
          <a:solidFill>
            <a:srgbClr val="333333"/>
          </a:solidFill>
        </a:ln>
      </dgm:spPr>
      <dgm:t>
        <a:bodyPr/>
        <a:lstStyle/>
        <a:p>
          <a:r>
            <a:rPr lang="en-GB" sz="1400" dirty="0" smtClean="0">
              <a:solidFill>
                <a:srgbClr val="333333"/>
              </a:solidFill>
            </a:rPr>
            <a:t>How to do it (in more details)</a:t>
          </a:r>
          <a:endParaRPr lang="en-GB" sz="1400" dirty="0">
            <a:solidFill>
              <a:srgbClr val="333333"/>
            </a:solidFill>
          </a:endParaRPr>
        </a:p>
      </dgm:t>
    </dgm:pt>
    <dgm:pt modelId="{BBAE3B2E-0783-488E-A35E-71956239050D}" type="parTrans" cxnId="{E597E6A0-9478-4F06-884B-1E7DA6B14E79}">
      <dgm:prSet/>
      <dgm:spPr/>
      <dgm:t>
        <a:bodyPr/>
        <a:lstStyle/>
        <a:p>
          <a:endParaRPr lang="en-GB"/>
        </a:p>
      </dgm:t>
    </dgm:pt>
    <dgm:pt modelId="{664AD5BF-51F6-4DCA-A620-634DA584CDC2}" type="sibTrans" cxnId="{E597E6A0-9478-4F06-884B-1E7DA6B14E79}">
      <dgm:prSet/>
      <dgm:spPr/>
      <dgm:t>
        <a:bodyPr/>
        <a:lstStyle/>
        <a:p>
          <a:endParaRPr lang="en-GB"/>
        </a:p>
      </dgm:t>
    </dgm:pt>
    <dgm:pt modelId="{44340C4E-9B61-4E15-BEFD-C8C8A337F358}" type="pres">
      <dgm:prSet presAssocID="{6EF937DB-FCD3-49D1-8CF2-4C45B504692B}" presName="Name0" presStyleCnt="0">
        <dgm:presLayoutVars>
          <dgm:dir/>
          <dgm:animLvl val="lvl"/>
          <dgm:resizeHandles val="exact"/>
        </dgm:presLayoutVars>
      </dgm:prSet>
      <dgm:spPr/>
    </dgm:pt>
    <dgm:pt modelId="{0550E4CF-EDDB-4DC5-8CFE-9F754CBED819}" type="pres">
      <dgm:prSet presAssocID="{B820A520-15EA-498E-87DC-B3F3E55B3ED0}" presName="Name8" presStyleCnt="0"/>
      <dgm:spPr/>
    </dgm:pt>
    <dgm:pt modelId="{CE552139-646D-45B7-9FDB-6DDF268D830A}" type="pres">
      <dgm:prSet presAssocID="{B820A520-15EA-498E-87DC-B3F3E55B3ED0}" presName="acctBkgd" presStyleLbl="alignAcc1" presStyleIdx="0" presStyleCnt="4"/>
      <dgm:spPr/>
      <dgm:t>
        <a:bodyPr/>
        <a:lstStyle/>
        <a:p>
          <a:endParaRPr lang="en-GB"/>
        </a:p>
      </dgm:t>
    </dgm:pt>
    <dgm:pt modelId="{8A0D4327-DB0A-4E28-8F34-2EA0834860A6}" type="pres">
      <dgm:prSet presAssocID="{B820A520-15EA-498E-87DC-B3F3E55B3ED0}" presName="acctTx" presStyleLbl="alignAcc1" presStyleIdx="0" presStyleCnt="4">
        <dgm:presLayoutVars>
          <dgm:bulletEnabled val="1"/>
        </dgm:presLayoutVars>
      </dgm:prSet>
      <dgm:spPr/>
      <dgm:t>
        <a:bodyPr/>
        <a:lstStyle/>
        <a:p>
          <a:endParaRPr lang="en-GB"/>
        </a:p>
      </dgm:t>
    </dgm:pt>
    <dgm:pt modelId="{B7B2A521-616B-4D56-9415-0E56A714D1A4}" type="pres">
      <dgm:prSet presAssocID="{B820A520-15EA-498E-87DC-B3F3E55B3ED0}" presName="level" presStyleLbl="node1" presStyleIdx="0" presStyleCnt="4">
        <dgm:presLayoutVars>
          <dgm:chMax val="1"/>
          <dgm:bulletEnabled val="1"/>
        </dgm:presLayoutVars>
      </dgm:prSet>
      <dgm:spPr/>
      <dgm:t>
        <a:bodyPr/>
        <a:lstStyle/>
        <a:p>
          <a:endParaRPr lang="en-GB"/>
        </a:p>
      </dgm:t>
    </dgm:pt>
    <dgm:pt modelId="{827AFBD6-EFFA-473F-91B4-7382C651656D}" type="pres">
      <dgm:prSet presAssocID="{B820A520-15EA-498E-87DC-B3F3E55B3ED0}" presName="levelTx" presStyleLbl="revTx" presStyleIdx="0" presStyleCnt="0">
        <dgm:presLayoutVars>
          <dgm:chMax val="1"/>
          <dgm:bulletEnabled val="1"/>
        </dgm:presLayoutVars>
      </dgm:prSet>
      <dgm:spPr/>
      <dgm:t>
        <a:bodyPr/>
        <a:lstStyle/>
        <a:p>
          <a:endParaRPr lang="en-GB"/>
        </a:p>
      </dgm:t>
    </dgm:pt>
    <dgm:pt modelId="{D29ADA89-4AB3-4EA7-BED0-AF8CA7AFA1C9}" type="pres">
      <dgm:prSet presAssocID="{A81839DC-4C51-4984-B427-495057E048BB}" presName="Name8" presStyleCnt="0"/>
      <dgm:spPr/>
    </dgm:pt>
    <dgm:pt modelId="{167C38C5-E2F0-4366-88B4-E2673B4E36C6}" type="pres">
      <dgm:prSet presAssocID="{A81839DC-4C51-4984-B427-495057E048BB}" presName="acctBkgd" presStyleLbl="alignAcc1" presStyleIdx="1" presStyleCnt="4"/>
      <dgm:spPr/>
      <dgm:t>
        <a:bodyPr/>
        <a:lstStyle/>
        <a:p>
          <a:endParaRPr lang="en-GB"/>
        </a:p>
      </dgm:t>
    </dgm:pt>
    <dgm:pt modelId="{598CCBB2-44C4-428A-A102-4FD1C6D897B4}" type="pres">
      <dgm:prSet presAssocID="{A81839DC-4C51-4984-B427-495057E048BB}" presName="acctTx" presStyleLbl="alignAcc1" presStyleIdx="1" presStyleCnt="4">
        <dgm:presLayoutVars>
          <dgm:bulletEnabled val="1"/>
        </dgm:presLayoutVars>
      </dgm:prSet>
      <dgm:spPr/>
      <dgm:t>
        <a:bodyPr/>
        <a:lstStyle/>
        <a:p>
          <a:endParaRPr lang="en-GB"/>
        </a:p>
      </dgm:t>
    </dgm:pt>
    <dgm:pt modelId="{1A6FF5EF-8AB8-4FAC-B209-25B7740DE0B3}" type="pres">
      <dgm:prSet presAssocID="{A81839DC-4C51-4984-B427-495057E048BB}" presName="level" presStyleLbl="node1" presStyleIdx="1" presStyleCnt="4">
        <dgm:presLayoutVars>
          <dgm:chMax val="1"/>
          <dgm:bulletEnabled val="1"/>
        </dgm:presLayoutVars>
      </dgm:prSet>
      <dgm:spPr/>
      <dgm:t>
        <a:bodyPr/>
        <a:lstStyle/>
        <a:p>
          <a:endParaRPr lang="en-GB"/>
        </a:p>
      </dgm:t>
    </dgm:pt>
    <dgm:pt modelId="{48E568F0-AA5E-4F41-B287-BE3F8DC0F04A}" type="pres">
      <dgm:prSet presAssocID="{A81839DC-4C51-4984-B427-495057E048BB}" presName="levelTx" presStyleLbl="revTx" presStyleIdx="0" presStyleCnt="0">
        <dgm:presLayoutVars>
          <dgm:chMax val="1"/>
          <dgm:bulletEnabled val="1"/>
        </dgm:presLayoutVars>
      </dgm:prSet>
      <dgm:spPr/>
      <dgm:t>
        <a:bodyPr/>
        <a:lstStyle/>
        <a:p>
          <a:endParaRPr lang="en-GB"/>
        </a:p>
      </dgm:t>
    </dgm:pt>
    <dgm:pt modelId="{ADB44B71-F684-4A8D-A6BB-A6E500D0C1A8}" type="pres">
      <dgm:prSet presAssocID="{B1B15772-869C-414C-B44A-0216C7C4F5F8}" presName="Name8" presStyleCnt="0"/>
      <dgm:spPr/>
    </dgm:pt>
    <dgm:pt modelId="{E9B9CA72-1DCD-4BF5-9382-5C5DF28BDC80}" type="pres">
      <dgm:prSet presAssocID="{B1B15772-869C-414C-B44A-0216C7C4F5F8}" presName="acctBkgd" presStyleLbl="alignAcc1" presStyleIdx="2" presStyleCnt="4"/>
      <dgm:spPr/>
      <dgm:t>
        <a:bodyPr/>
        <a:lstStyle/>
        <a:p>
          <a:endParaRPr lang="en-GB"/>
        </a:p>
      </dgm:t>
    </dgm:pt>
    <dgm:pt modelId="{F5C2FEFD-0CCB-4C85-B6FD-FDF5B54A5BE7}" type="pres">
      <dgm:prSet presAssocID="{B1B15772-869C-414C-B44A-0216C7C4F5F8}" presName="acctTx" presStyleLbl="alignAcc1" presStyleIdx="2" presStyleCnt="4">
        <dgm:presLayoutVars>
          <dgm:bulletEnabled val="1"/>
        </dgm:presLayoutVars>
      </dgm:prSet>
      <dgm:spPr/>
      <dgm:t>
        <a:bodyPr/>
        <a:lstStyle/>
        <a:p>
          <a:endParaRPr lang="en-GB"/>
        </a:p>
      </dgm:t>
    </dgm:pt>
    <dgm:pt modelId="{BEADBA8B-265B-47A7-8027-6BE345041CAF}" type="pres">
      <dgm:prSet presAssocID="{B1B15772-869C-414C-B44A-0216C7C4F5F8}" presName="level" presStyleLbl="node1" presStyleIdx="2" presStyleCnt="4">
        <dgm:presLayoutVars>
          <dgm:chMax val="1"/>
          <dgm:bulletEnabled val="1"/>
        </dgm:presLayoutVars>
      </dgm:prSet>
      <dgm:spPr/>
      <dgm:t>
        <a:bodyPr/>
        <a:lstStyle/>
        <a:p>
          <a:endParaRPr lang="en-GB"/>
        </a:p>
      </dgm:t>
    </dgm:pt>
    <dgm:pt modelId="{3DC5795D-7E51-4830-9F08-F5B553E5CE88}" type="pres">
      <dgm:prSet presAssocID="{B1B15772-869C-414C-B44A-0216C7C4F5F8}" presName="levelTx" presStyleLbl="revTx" presStyleIdx="0" presStyleCnt="0">
        <dgm:presLayoutVars>
          <dgm:chMax val="1"/>
          <dgm:bulletEnabled val="1"/>
        </dgm:presLayoutVars>
      </dgm:prSet>
      <dgm:spPr/>
      <dgm:t>
        <a:bodyPr/>
        <a:lstStyle/>
        <a:p>
          <a:endParaRPr lang="en-GB"/>
        </a:p>
      </dgm:t>
    </dgm:pt>
    <dgm:pt modelId="{C0584B84-25DF-4618-AB2A-D47CB7373C2C}" type="pres">
      <dgm:prSet presAssocID="{00A3DC1F-C945-4E50-87C9-66AB57A508DC}" presName="Name8" presStyleCnt="0"/>
      <dgm:spPr/>
    </dgm:pt>
    <dgm:pt modelId="{B4B3C33A-82B1-405C-A932-F8BBD86A387B}" type="pres">
      <dgm:prSet presAssocID="{00A3DC1F-C945-4E50-87C9-66AB57A508DC}" presName="acctBkgd" presStyleLbl="alignAcc1" presStyleIdx="3" presStyleCnt="4"/>
      <dgm:spPr/>
      <dgm:t>
        <a:bodyPr/>
        <a:lstStyle/>
        <a:p>
          <a:endParaRPr lang="en-GB"/>
        </a:p>
      </dgm:t>
    </dgm:pt>
    <dgm:pt modelId="{0CE810A6-F9B8-442C-8616-421D83E669FF}" type="pres">
      <dgm:prSet presAssocID="{00A3DC1F-C945-4E50-87C9-66AB57A508DC}" presName="acctTx" presStyleLbl="alignAcc1" presStyleIdx="3" presStyleCnt="4">
        <dgm:presLayoutVars>
          <dgm:bulletEnabled val="1"/>
        </dgm:presLayoutVars>
      </dgm:prSet>
      <dgm:spPr/>
      <dgm:t>
        <a:bodyPr/>
        <a:lstStyle/>
        <a:p>
          <a:endParaRPr lang="en-GB"/>
        </a:p>
      </dgm:t>
    </dgm:pt>
    <dgm:pt modelId="{F8A91156-A004-4759-80A2-5B9B51015A33}" type="pres">
      <dgm:prSet presAssocID="{00A3DC1F-C945-4E50-87C9-66AB57A508DC}" presName="level" presStyleLbl="node1" presStyleIdx="3" presStyleCnt="4">
        <dgm:presLayoutVars>
          <dgm:chMax val="1"/>
          <dgm:bulletEnabled val="1"/>
        </dgm:presLayoutVars>
      </dgm:prSet>
      <dgm:spPr/>
      <dgm:t>
        <a:bodyPr/>
        <a:lstStyle/>
        <a:p>
          <a:endParaRPr lang="en-GB"/>
        </a:p>
      </dgm:t>
    </dgm:pt>
    <dgm:pt modelId="{35BA2AF0-3F10-4082-9809-FAC499B8EA5B}" type="pres">
      <dgm:prSet presAssocID="{00A3DC1F-C945-4E50-87C9-66AB57A508DC}" presName="levelTx" presStyleLbl="revTx" presStyleIdx="0" presStyleCnt="0">
        <dgm:presLayoutVars>
          <dgm:chMax val="1"/>
          <dgm:bulletEnabled val="1"/>
        </dgm:presLayoutVars>
      </dgm:prSet>
      <dgm:spPr/>
      <dgm:t>
        <a:bodyPr/>
        <a:lstStyle/>
        <a:p>
          <a:endParaRPr lang="en-GB"/>
        </a:p>
      </dgm:t>
    </dgm:pt>
  </dgm:ptLst>
  <dgm:cxnLst>
    <dgm:cxn modelId="{E597E6A0-9478-4F06-884B-1E7DA6B14E79}" srcId="{00A3DC1F-C945-4E50-87C9-66AB57A508DC}" destId="{12DC0BE9-3F8D-439A-9C7D-72E7943DE7E8}" srcOrd="0" destOrd="0" parTransId="{BBAE3B2E-0783-488E-A35E-71956239050D}" sibTransId="{664AD5BF-51F6-4DCA-A620-634DA584CDC2}"/>
    <dgm:cxn modelId="{3D6B5A9B-CCC8-4B9D-9ECC-C76EAE34187E}" srcId="{6EF937DB-FCD3-49D1-8CF2-4C45B504692B}" destId="{A81839DC-4C51-4984-B427-495057E048BB}" srcOrd="1" destOrd="0" parTransId="{545415DA-1F97-4BB5-8E75-C49AC702E747}" sibTransId="{1D740EBF-3836-4BED-BCF4-5AC2314C0522}"/>
    <dgm:cxn modelId="{B086901D-48C2-4A7D-825A-13BE7B82F437}" type="presOf" srcId="{B1B15772-869C-414C-B44A-0216C7C4F5F8}" destId="{BEADBA8B-265B-47A7-8027-6BE345041CAF}" srcOrd="0" destOrd="0" presId="urn:microsoft.com/office/officeart/2005/8/layout/pyramid1"/>
    <dgm:cxn modelId="{9CD410D3-47D0-495B-B8E4-42301B4FE32F}" srcId="{6EF937DB-FCD3-49D1-8CF2-4C45B504692B}" destId="{00A3DC1F-C945-4E50-87C9-66AB57A508DC}" srcOrd="3" destOrd="0" parTransId="{9CE75774-A995-4510-9241-D83300B6072E}" sibTransId="{270554CF-39B2-4CF0-9397-3EEB3F544986}"/>
    <dgm:cxn modelId="{D4428CEC-5AE7-408E-A4F0-A7DDECE176A7}" type="presOf" srcId="{00A3DC1F-C945-4E50-87C9-66AB57A508DC}" destId="{F8A91156-A004-4759-80A2-5B9B51015A33}" srcOrd="0" destOrd="0" presId="urn:microsoft.com/office/officeart/2005/8/layout/pyramid1"/>
    <dgm:cxn modelId="{34D80AAC-8162-4A0E-8C7A-DE3CCADC9FA2}" srcId="{B1B15772-869C-414C-B44A-0216C7C4F5F8}" destId="{F0AE8A2B-95E0-4440-AA80-6A2E9AC8116B}" srcOrd="0" destOrd="0" parTransId="{327F37B7-EBB0-4EBF-A5F9-AEB2A03F2E72}" sibTransId="{09E5D53D-B0EA-4770-88F5-946E36FFCF4A}"/>
    <dgm:cxn modelId="{1A563DE9-3BAE-44C4-8B94-D80C36566062}" type="presOf" srcId="{6EF937DB-FCD3-49D1-8CF2-4C45B504692B}" destId="{44340C4E-9B61-4E15-BEFD-C8C8A337F358}" srcOrd="0" destOrd="0" presId="urn:microsoft.com/office/officeart/2005/8/layout/pyramid1"/>
    <dgm:cxn modelId="{FFB7BC57-0B47-4CC0-AFB3-26D29F050D0B}" type="presOf" srcId="{C7DD2AC4-729E-4355-908A-3F77C239DC66}" destId="{598CCBB2-44C4-428A-A102-4FD1C6D897B4}" srcOrd="1" destOrd="0" presId="urn:microsoft.com/office/officeart/2005/8/layout/pyramid1"/>
    <dgm:cxn modelId="{F54478B4-D839-4264-BF99-F8FC991007F4}" type="presOf" srcId="{B820A520-15EA-498E-87DC-B3F3E55B3ED0}" destId="{B7B2A521-616B-4D56-9415-0E56A714D1A4}" srcOrd="0" destOrd="0" presId="urn:microsoft.com/office/officeart/2005/8/layout/pyramid1"/>
    <dgm:cxn modelId="{A14CD762-C591-4078-B8BC-FEEE1A3B3881}" type="presOf" srcId="{91C2A073-B865-4ED3-ACEB-94FB54A43E7A}" destId="{8A0D4327-DB0A-4E28-8F34-2EA0834860A6}" srcOrd="1" destOrd="0" presId="urn:microsoft.com/office/officeart/2005/8/layout/pyramid1"/>
    <dgm:cxn modelId="{7397EF59-B0EB-463E-A581-4647D04ABD7E}" type="presOf" srcId="{91C2A073-B865-4ED3-ACEB-94FB54A43E7A}" destId="{CE552139-646D-45B7-9FDB-6DDF268D830A}" srcOrd="0" destOrd="0" presId="urn:microsoft.com/office/officeart/2005/8/layout/pyramid1"/>
    <dgm:cxn modelId="{BB5BDB99-ACD5-47FD-B951-F0ED4D8A159E}" type="presOf" srcId="{B820A520-15EA-498E-87DC-B3F3E55B3ED0}" destId="{827AFBD6-EFFA-473F-91B4-7382C651656D}" srcOrd="1" destOrd="0" presId="urn:microsoft.com/office/officeart/2005/8/layout/pyramid1"/>
    <dgm:cxn modelId="{A6A45BCB-FB8F-4A23-8648-6CB620064C67}" type="presOf" srcId="{12DC0BE9-3F8D-439A-9C7D-72E7943DE7E8}" destId="{0CE810A6-F9B8-442C-8616-421D83E669FF}" srcOrd="1" destOrd="0" presId="urn:microsoft.com/office/officeart/2005/8/layout/pyramid1"/>
    <dgm:cxn modelId="{FF3AF943-1FFF-4F5B-B99D-00772B45B8A9}" type="presOf" srcId="{F0AE8A2B-95E0-4440-AA80-6A2E9AC8116B}" destId="{E9B9CA72-1DCD-4BF5-9382-5C5DF28BDC80}" srcOrd="0" destOrd="0" presId="urn:microsoft.com/office/officeart/2005/8/layout/pyramid1"/>
    <dgm:cxn modelId="{B5D347C3-2F35-4F80-AD4B-AEC08C62CBFC}" type="presOf" srcId="{A81839DC-4C51-4984-B427-495057E048BB}" destId="{1A6FF5EF-8AB8-4FAC-B209-25B7740DE0B3}" srcOrd="0" destOrd="0" presId="urn:microsoft.com/office/officeart/2005/8/layout/pyramid1"/>
    <dgm:cxn modelId="{3E892725-8F72-4054-8210-1DFC8A0D14D5}" type="presOf" srcId="{A81839DC-4C51-4984-B427-495057E048BB}" destId="{48E568F0-AA5E-4F41-B287-BE3F8DC0F04A}" srcOrd="1" destOrd="0" presId="urn:microsoft.com/office/officeart/2005/8/layout/pyramid1"/>
    <dgm:cxn modelId="{4243CBCD-F1F8-4566-8CF0-872D98BD6DBF}" srcId="{6EF937DB-FCD3-49D1-8CF2-4C45B504692B}" destId="{B1B15772-869C-414C-B44A-0216C7C4F5F8}" srcOrd="2" destOrd="0" parTransId="{6C3BB4FA-1245-42F8-9163-87A6B96A3302}" sibTransId="{3AA8954F-0FA4-4A5F-AF26-AB6D393F2C6A}"/>
    <dgm:cxn modelId="{12780969-5923-4E49-A054-AC7EE1BC77DF}" srcId="{6EF937DB-FCD3-49D1-8CF2-4C45B504692B}" destId="{B820A520-15EA-498E-87DC-B3F3E55B3ED0}" srcOrd="0" destOrd="0" parTransId="{621FF1E1-5109-438D-B050-893ACB4F3F91}" sibTransId="{6CB93462-F8A6-4C90-8BA4-F28EDE150085}"/>
    <dgm:cxn modelId="{627CBF7C-4875-4905-9428-CB1F4DF97A94}" srcId="{B820A520-15EA-498E-87DC-B3F3E55B3ED0}" destId="{91C2A073-B865-4ED3-ACEB-94FB54A43E7A}" srcOrd="0" destOrd="0" parTransId="{311B8B5A-E68F-4617-BE5B-33B094FCFB8B}" sibTransId="{C7750465-2E50-4833-B83A-2A4C281F4185}"/>
    <dgm:cxn modelId="{5F6792A6-BC03-450E-9ECB-8395B022CCAE}" type="presOf" srcId="{F0AE8A2B-95E0-4440-AA80-6A2E9AC8116B}" destId="{F5C2FEFD-0CCB-4C85-B6FD-FDF5B54A5BE7}" srcOrd="1" destOrd="0" presId="urn:microsoft.com/office/officeart/2005/8/layout/pyramid1"/>
    <dgm:cxn modelId="{54632AB3-3458-4047-90A7-259D8767B0DC}" type="presOf" srcId="{12DC0BE9-3F8D-439A-9C7D-72E7943DE7E8}" destId="{B4B3C33A-82B1-405C-A932-F8BBD86A387B}" srcOrd="0" destOrd="0" presId="urn:microsoft.com/office/officeart/2005/8/layout/pyramid1"/>
    <dgm:cxn modelId="{37CCD5A0-2172-4B93-BE41-D970F65AAB9E}" srcId="{A81839DC-4C51-4984-B427-495057E048BB}" destId="{C7DD2AC4-729E-4355-908A-3F77C239DC66}" srcOrd="0" destOrd="0" parTransId="{95360B91-D375-427A-B43E-F76FD9A71DD6}" sibTransId="{2E4383FE-0B6B-404F-95FF-C59633787D56}"/>
    <dgm:cxn modelId="{9FDF629D-C49D-400A-857E-CF02454186CA}" type="presOf" srcId="{00A3DC1F-C945-4E50-87C9-66AB57A508DC}" destId="{35BA2AF0-3F10-4082-9809-FAC499B8EA5B}" srcOrd="1" destOrd="0" presId="urn:microsoft.com/office/officeart/2005/8/layout/pyramid1"/>
    <dgm:cxn modelId="{C6E68891-6275-4109-84E4-4CF3320E7DF9}" type="presOf" srcId="{C7DD2AC4-729E-4355-908A-3F77C239DC66}" destId="{167C38C5-E2F0-4366-88B4-E2673B4E36C6}" srcOrd="0" destOrd="0" presId="urn:microsoft.com/office/officeart/2005/8/layout/pyramid1"/>
    <dgm:cxn modelId="{FC6FB0C5-8E5E-4930-A5D9-A0B29FC1F3CD}" type="presOf" srcId="{B1B15772-869C-414C-B44A-0216C7C4F5F8}" destId="{3DC5795D-7E51-4830-9F08-F5B553E5CE88}" srcOrd="1" destOrd="0" presId="urn:microsoft.com/office/officeart/2005/8/layout/pyramid1"/>
    <dgm:cxn modelId="{3AF36AA4-DB44-4A3B-9C9C-2E9CCA90FBF0}" type="presParOf" srcId="{44340C4E-9B61-4E15-BEFD-C8C8A337F358}" destId="{0550E4CF-EDDB-4DC5-8CFE-9F754CBED819}" srcOrd="0" destOrd="0" presId="urn:microsoft.com/office/officeart/2005/8/layout/pyramid1"/>
    <dgm:cxn modelId="{F504E9B2-D733-4FE6-B42D-CE14E8E7AF36}" type="presParOf" srcId="{0550E4CF-EDDB-4DC5-8CFE-9F754CBED819}" destId="{CE552139-646D-45B7-9FDB-6DDF268D830A}" srcOrd="0" destOrd="0" presId="urn:microsoft.com/office/officeart/2005/8/layout/pyramid1"/>
    <dgm:cxn modelId="{FE1836C3-10DA-4F7F-BB7D-E9E0FF531352}" type="presParOf" srcId="{0550E4CF-EDDB-4DC5-8CFE-9F754CBED819}" destId="{8A0D4327-DB0A-4E28-8F34-2EA0834860A6}" srcOrd="1" destOrd="0" presId="urn:microsoft.com/office/officeart/2005/8/layout/pyramid1"/>
    <dgm:cxn modelId="{B6D9C093-799D-411E-903D-77956D417434}" type="presParOf" srcId="{0550E4CF-EDDB-4DC5-8CFE-9F754CBED819}" destId="{B7B2A521-616B-4D56-9415-0E56A714D1A4}" srcOrd="2" destOrd="0" presId="urn:microsoft.com/office/officeart/2005/8/layout/pyramid1"/>
    <dgm:cxn modelId="{0A9F9218-4DC4-4243-ABEE-DCB0999B0D01}" type="presParOf" srcId="{0550E4CF-EDDB-4DC5-8CFE-9F754CBED819}" destId="{827AFBD6-EFFA-473F-91B4-7382C651656D}" srcOrd="3" destOrd="0" presId="urn:microsoft.com/office/officeart/2005/8/layout/pyramid1"/>
    <dgm:cxn modelId="{A0D1400E-C4ED-4E1E-93FF-3EE190C28228}" type="presParOf" srcId="{44340C4E-9B61-4E15-BEFD-C8C8A337F358}" destId="{D29ADA89-4AB3-4EA7-BED0-AF8CA7AFA1C9}" srcOrd="1" destOrd="0" presId="urn:microsoft.com/office/officeart/2005/8/layout/pyramid1"/>
    <dgm:cxn modelId="{E3AC784A-CF6F-48F5-ADC0-EF9EC3736748}" type="presParOf" srcId="{D29ADA89-4AB3-4EA7-BED0-AF8CA7AFA1C9}" destId="{167C38C5-E2F0-4366-88B4-E2673B4E36C6}" srcOrd="0" destOrd="0" presId="urn:microsoft.com/office/officeart/2005/8/layout/pyramid1"/>
    <dgm:cxn modelId="{CE4B694F-F724-43A1-834C-BBC0EF7741C0}" type="presParOf" srcId="{D29ADA89-4AB3-4EA7-BED0-AF8CA7AFA1C9}" destId="{598CCBB2-44C4-428A-A102-4FD1C6D897B4}" srcOrd="1" destOrd="0" presId="urn:microsoft.com/office/officeart/2005/8/layout/pyramid1"/>
    <dgm:cxn modelId="{4118252D-877E-406D-84F7-B3804414B306}" type="presParOf" srcId="{D29ADA89-4AB3-4EA7-BED0-AF8CA7AFA1C9}" destId="{1A6FF5EF-8AB8-4FAC-B209-25B7740DE0B3}" srcOrd="2" destOrd="0" presId="urn:microsoft.com/office/officeart/2005/8/layout/pyramid1"/>
    <dgm:cxn modelId="{BB617F21-635B-43D7-AAF3-B21BD4EE794A}" type="presParOf" srcId="{D29ADA89-4AB3-4EA7-BED0-AF8CA7AFA1C9}" destId="{48E568F0-AA5E-4F41-B287-BE3F8DC0F04A}" srcOrd="3" destOrd="0" presId="urn:microsoft.com/office/officeart/2005/8/layout/pyramid1"/>
    <dgm:cxn modelId="{EEEAD4CA-347E-4822-8BF4-FC32218D2DF1}" type="presParOf" srcId="{44340C4E-9B61-4E15-BEFD-C8C8A337F358}" destId="{ADB44B71-F684-4A8D-A6BB-A6E500D0C1A8}" srcOrd="2" destOrd="0" presId="urn:microsoft.com/office/officeart/2005/8/layout/pyramid1"/>
    <dgm:cxn modelId="{2D656D5D-6F89-4496-9D8F-FE6B2C50DCD3}" type="presParOf" srcId="{ADB44B71-F684-4A8D-A6BB-A6E500D0C1A8}" destId="{E9B9CA72-1DCD-4BF5-9382-5C5DF28BDC80}" srcOrd="0" destOrd="0" presId="urn:microsoft.com/office/officeart/2005/8/layout/pyramid1"/>
    <dgm:cxn modelId="{7A2434F5-77A4-4149-8017-714AF1A0FB8D}" type="presParOf" srcId="{ADB44B71-F684-4A8D-A6BB-A6E500D0C1A8}" destId="{F5C2FEFD-0CCB-4C85-B6FD-FDF5B54A5BE7}" srcOrd="1" destOrd="0" presId="urn:microsoft.com/office/officeart/2005/8/layout/pyramid1"/>
    <dgm:cxn modelId="{333666CC-8AD3-4042-A7A8-7B5703946DB4}" type="presParOf" srcId="{ADB44B71-F684-4A8D-A6BB-A6E500D0C1A8}" destId="{BEADBA8B-265B-47A7-8027-6BE345041CAF}" srcOrd="2" destOrd="0" presId="urn:microsoft.com/office/officeart/2005/8/layout/pyramid1"/>
    <dgm:cxn modelId="{DD9A42F7-9C89-4169-81C4-880E0B3CF42F}" type="presParOf" srcId="{ADB44B71-F684-4A8D-A6BB-A6E500D0C1A8}" destId="{3DC5795D-7E51-4830-9F08-F5B553E5CE88}" srcOrd="3" destOrd="0" presId="urn:microsoft.com/office/officeart/2005/8/layout/pyramid1"/>
    <dgm:cxn modelId="{4E0B4DCF-5B7D-48DA-BEE6-45120525E704}" type="presParOf" srcId="{44340C4E-9B61-4E15-BEFD-C8C8A337F358}" destId="{C0584B84-25DF-4618-AB2A-D47CB7373C2C}" srcOrd="3" destOrd="0" presId="urn:microsoft.com/office/officeart/2005/8/layout/pyramid1"/>
    <dgm:cxn modelId="{55306B2D-6EA9-4489-BB71-4DF1DEA43668}" type="presParOf" srcId="{C0584B84-25DF-4618-AB2A-D47CB7373C2C}" destId="{B4B3C33A-82B1-405C-A932-F8BBD86A387B}" srcOrd="0" destOrd="0" presId="urn:microsoft.com/office/officeart/2005/8/layout/pyramid1"/>
    <dgm:cxn modelId="{DC248411-EC46-48BE-9BD8-BC195632ACE1}" type="presParOf" srcId="{C0584B84-25DF-4618-AB2A-D47CB7373C2C}" destId="{0CE810A6-F9B8-442C-8616-421D83E669FF}" srcOrd="1" destOrd="0" presId="urn:microsoft.com/office/officeart/2005/8/layout/pyramid1"/>
    <dgm:cxn modelId="{FDCEF109-D7E3-479C-A187-AFE98F8096AD}" type="presParOf" srcId="{C0584B84-25DF-4618-AB2A-D47CB7373C2C}" destId="{F8A91156-A004-4759-80A2-5B9B51015A33}" srcOrd="2" destOrd="0" presId="urn:microsoft.com/office/officeart/2005/8/layout/pyramid1"/>
    <dgm:cxn modelId="{260E2A64-554E-4582-B1F0-86A5AD8AA144}" type="presParOf" srcId="{C0584B84-25DF-4618-AB2A-D47CB7373C2C}" destId="{35BA2AF0-3F10-4082-9809-FAC499B8EA5B}" srcOrd="3" destOrd="0" presId="urn:microsoft.com/office/officeart/2005/8/layout/pyramid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2D9F5A-2F7A-416A-A9F2-56C45F9F1967}">
      <dsp:nvSpPr>
        <dsp:cNvPr id="0" name=""/>
        <dsp:cNvSpPr/>
      </dsp:nvSpPr>
      <dsp:spPr>
        <a:xfrm>
          <a:off x="3133758" y="1553743"/>
          <a:ext cx="1962082" cy="1960095"/>
        </a:xfrm>
        <a:prstGeom prst="ellipse">
          <a:avLst/>
        </a:prstGeom>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w="9525" cap="flat" cmpd="sng" algn="ctr">
          <a:solidFill>
            <a:schemeClr val="accent2">
              <a:shade val="95000"/>
              <a:satMod val="105000"/>
            </a:schemeClr>
          </a:solidFill>
          <a:prstDash val="solid"/>
        </a:ln>
        <a:effectLst>
          <a:outerShdw blurRad="40000" dist="23000" dir="5400000" rotWithShape="0">
            <a:srgbClr val="000000">
              <a:alpha val="35000"/>
            </a:srgbClr>
          </a:outerShdw>
        </a:effectLst>
      </dsp:spPr>
      <dsp:style>
        <a:lnRef idx="1">
          <a:schemeClr val="accent2"/>
        </a:lnRef>
        <a:fillRef idx="3">
          <a:schemeClr val="accent2"/>
        </a:fillRef>
        <a:effectRef idx="2">
          <a:schemeClr val="accent2"/>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kern="1200" dirty="0" smtClean="0"/>
            <a:t>Coordinating Body or Mechanism</a:t>
          </a:r>
          <a:endParaRPr lang="en-US" sz="1400" b="1" kern="1200" dirty="0"/>
        </a:p>
      </dsp:txBody>
      <dsp:txXfrm>
        <a:off x="3421098" y="1840792"/>
        <a:ext cx="1387402" cy="1385997"/>
      </dsp:txXfrm>
    </dsp:sp>
    <dsp:sp modelId="{C908199C-AF7C-41F8-A261-E5D8ED5A3485}">
      <dsp:nvSpPr>
        <dsp:cNvPr id="0" name=""/>
        <dsp:cNvSpPr/>
      </dsp:nvSpPr>
      <dsp:spPr>
        <a:xfrm rot="16200000">
          <a:off x="3879218" y="1308372"/>
          <a:ext cx="471163" cy="19577"/>
        </a:xfrm>
        <a:custGeom>
          <a:avLst/>
          <a:gdLst/>
          <a:ahLst/>
          <a:cxnLst/>
          <a:rect l="0" t="0" r="0" b="0"/>
          <a:pathLst>
            <a:path>
              <a:moveTo>
                <a:pt x="0" y="9788"/>
              </a:moveTo>
              <a:lnTo>
                <a:pt x="471163" y="978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4103020" y="1306382"/>
        <a:ext cx="23558" cy="23558"/>
      </dsp:txXfrm>
    </dsp:sp>
    <dsp:sp modelId="{D2B96E9A-63B9-4E42-B984-3DB7C523AC63}">
      <dsp:nvSpPr>
        <dsp:cNvPr id="0" name=""/>
        <dsp:cNvSpPr/>
      </dsp:nvSpPr>
      <dsp:spPr>
        <a:xfrm>
          <a:off x="3498465" y="-150088"/>
          <a:ext cx="1232668" cy="1232668"/>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r>
            <a:rPr lang="en-US" sz="1400" kern="1200" dirty="0" smtClean="0"/>
            <a:t>Policy Authorities</a:t>
          </a:r>
          <a:endParaRPr lang="en-US" sz="1400" kern="1200" dirty="0"/>
        </a:p>
      </dsp:txBody>
      <dsp:txXfrm>
        <a:off x="3678985" y="30432"/>
        <a:ext cx="871628" cy="871628"/>
      </dsp:txXfrm>
    </dsp:sp>
    <dsp:sp modelId="{DCDDA971-2423-4A9D-A68C-20F00E82311E}">
      <dsp:nvSpPr>
        <dsp:cNvPr id="0" name=""/>
        <dsp:cNvSpPr/>
      </dsp:nvSpPr>
      <dsp:spPr>
        <a:xfrm rot="18163636">
          <a:off x="4544086" y="1514827"/>
          <a:ext cx="438542" cy="19577"/>
        </a:xfrm>
        <a:custGeom>
          <a:avLst/>
          <a:gdLst/>
          <a:ahLst/>
          <a:cxnLst/>
          <a:rect l="0" t="0" r="0" b="0"/>
          <a:pathLst>
            <a:path>
              <a:moveTo>
                <a:pt x="0" y="9788"/>
              </a:moveTo>
              <a:lnTo>
                <a:pt x="438542" y="978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4752393" y="1513652"/>
        <a:ext cx="21927" cy="21927"/>
      </dsp:txXfrm>
    </dsp:sp>
    <dsp:sp modelId="{767B2040-4DA9-4F24-B908-9132ADD145F0}">
      <dsp:nvSpPr>
        <dsp:cNvPr id="0" name=""/>
        <dsp:cNvSpPr/>
      </dsp:nvSpPr>
      <dsp:spPr>
        <a:xfrm>
          <a:off x="4478191" y="178126"/>
          <a:ext cx="1508817" cy="1232668"/>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r>
            <a:rPr lang="en-US" sz="1300" kern="1200" dirty="0" smtClean="0"/>
            <a:t>Law Enforcement Agencies</a:t>
          </a:r>
          <a:endParaRPr lang="en-US" sz="1300" kern="1200" dirty="0"/>
        </a:p>
      </dsp:txBody>
      <dsp:txXfrm>
        <a:off x="4699152" y="358646"/>
        <a:ext cx="1066895" cy="871628"/>
      </dsp:txXfrm>
    </dsp:sp>
    <dsp:sp modelId="{F1566E90-296D-415B-B00B-8DBDB7DE5D55}">
      <dsp:nvSpPr>
        <dsp:cNvPr id="0" name=""/>
        <dsp:cNvSpPr/>
      </dsp:nvSpPr>
      <dsp:spPr>
        <a:xfrm rot="20127273">
          <a:off x="4985778" y="2018840"/>
          <a:ext cx="470341" cy="19577"/>
        </a:xfrm>
        <a:custGeom>
          <a:avLst/>
          <a:gdLst/>
          <a:ahLst/>
          <a:cxnLst/>
          <a:rect l="0" t="0" r="0" b="0"/>
          <a:pathLst>
            <a:path>
              <a:moveTo>
                <a:pt x="0" y="9788"/>
              </a:moveTo>
              <a:lnTo>
                <a:pt x="470341" y="978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5209190" y="2016871"/>
        <a:ext cx="23517" cy="23517"/>
      </dsp:txXfrm>
    </dsp:sp>
    <dsp:sp modelId="{7622842B-2D47-47FA-9AF5-8142673084ED}">
      <dsp:nvSpPr>
        <dsp:cNvPr id="0" name=""/>
        <dsp:cNvSpPr/>
      </dsp:nvSpPr>
      <dsp:spPr>
        <a:xfrm>
          <a:off x="5379171" y="1058567"/>
          <a:ext cx="1232668" cy="1232668"/>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r>
            <a:rPr lang="en-US" sz="1400" kern="1200" dirty="0" smtClean="0"/>
            <a:t>Customs</a:t>
          </a:r>
          <a:endParaRPr lang="en-US" sz="1400" kern="1200" dirty="0"/>
        </a:p>
      </dsp:txBody>
      <dsp:txXfrm>
        <a:off x="5559691" y="1239087"/>
        <a:ext cx="871628" cy="871628"/>
      </dsp:txXfrm>
    </dsp:sp>
    <dsp:sp modelId="{F228D7FB-9937-4819-9EFD-C78438D8977F}">
      <dsp:nvSpPr>
        <dsp:cNvPr id="0" name=""/>
        <dsp:cNvSpPr/>
      </dsp:nvSpPr>
      <dsp:spPr>
        <a:xfrm rot="490909">
          <a:off x="5083442" y="2697073"/>
          <a:ext cx="470190" cy="19577"/>
        </a:xfrm>
        <a:custGeom>
          <a:avLst/>
          <a:gdLst/>
          <a:ahLst/>
          <a:cxnLst/>
          <a:rect l="0" t="0" r="0" b="0"/>
          <a:pathLst>
            <a:path>
              <a:moveTo>
                <a:pt x="0" y="9788"/>
              </a:moveTo>
              <a:lnTo>
                <a:pt x="470190" y="978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5306783" y="2695107"/>
        <a:ext cx="23509" cy="23509"/>
      </dsp:txXfrm>
    </dsp:sp>
    <dsp:sp modelId="{50EA39E6-0503-40C1-979E-BB05E35D1CAC}">
      <dsp:nvSpPr>
        <dsp:cNvPr id="0" name=""/>
        <dsp:cNvSpPr/>
      </dsp:nvSpPr>
      <dsp:spPr>
        <a:xfrm>
          <a:off x="5544966" y="2211699"/>
          <a:ext cx="1232668" cy="1232668"/>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r>
            <a:rPr lang="en-US" sz="1200" kern="1200" dirty="0" smtClean="0"/>
            <a:t>Intelligence Services</a:t>
          </a:r>
          <a:endParaRPr lang="en-US" sz="1200" kern="1200" dirty="0"/>
        </a:p>
      </dsp:txBody>
      <dsp:txXfrm>
        <a:off x="5725486" y="2392219"/>
        <a:ext cx="871628" cy="871628"/>
      </dsp:txXfrm>
    </dsp:sp>
    <dsp:sp modelId="{E86801E4-3F7D-4427-AE5D-2BA2641AFF8B}">
      <dsp:nvSpPr>
        <dsp:cNvPr id="0" name=""/>
        <dsp:cNvSpPr/>
      </dsp:nvSpPr>
      <dsp:spPr>
        <a:xfrm rot="2454545">
          <a:off x="4798427" y="3320256"/>
          <a:ext cx="470596" cy="19577"/>
        </a:xfrm>
        <a:custGeom>
          <a:avLst/>
          <a:gdLst/>
          <a:ahLst/>
          <a:cxnLst/>
          <a:rect l="0" t="0" r="0" b="0"/>
          <a:pathLst>
            <a:path>
              <a:moveTo>
                <a:pt x="0" y="9788"/>
              </a:moveTo>
              <a:lnTo>
                <a:pt x="470596" y="978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5021960" y="3318279"/>
        <a:ext cx="23529" cy="23529"/>
      </dsp:txXfrm>
    </dsp:sp>
    <dsp:sp modelId="{D128EAEC-1A9B-4B61-8108-731BEA055AE4}">
      <dsp:nvSpPr>
        <dsp:cNvPr id="0" name=""/>
        <dsp:cNvSpPr/>
      </dsp:nvSpPr>
      <dsp:spPr>
        <a:xfrm>
          <a:off x="5061012" y="3271411"/>
          <a:ext cx="1232668" cy="1232668"/>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r>
            <a:rPr lang="en-US" sz="1400" kern="1200" dirty="0" smtClean="0"/>
            <a:t>Legislative Authorities</a:t>
          </a:r>
          <a:endParaRPr lang="en-US" sz="1400" kern="1200" dirty="0"/>
        </a:p>
      </dsp:txBody>
      <dsp:txXfrm>
        <a:off x="5241532" y="3451931"/>
        <a:ext cx="871628" cy="871628"/>
      </dsp:txXfrm>
    </dsp:sp>
    <dsp:sp modelId="{A76AE3DD-0F75-45FD-B5A7-791DCA5A333C}">
      <dsp:nvSpPr>
        <dsp:cNvPr id="0" name=""/>
        <dsp:cNvSpPr/>
      </dsp:nvSpPr>
      <dsp:spPr>
        <a:xfrm rot="4418182">
          <a:off x="4221751" y="3690428"/>
          <a:ext cx="471084" cy="19577"/>
        </a:xfrm>
        <a:custGeom>
          <a:avLst/>
          <a:gdLst/>
          <a:ahLst/>
          <a:cxnLst/>
          <a:rect l="0" t="0" r="0" b="0"/>
          <a:pathLst>
            <a:path>
              <a:moveTo>
                <a:pt x="0" y="9788"/>
              </a:moveTo>
              <a:lnTo>
                <a:pt x="471084" y="978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4445516" y="3688439"/>
        <a:ext cx="23554" cy="23554"/>
      </dsp:txXfrm>
    </dsp:sp>
    <dsp:sp modelId="{8CFCC454-9149-4DCB-B350-D820447971F9}">
      <dsp:nvSpPr>
        <dsp:cNvPr id="0" name=""/>
        <dsp:cNvSpPr/>
      </dsp:nvSpPr>
      <dsp:spPr>
        <a:xfrm>
          <a:off x="4080960" y="3901252"/>
          <a:ext cx="1232668" cy="1232668"/>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r>
            <a:rPr lang="en-US" sz="1400" kern="1200" dirty="0" smtClean="0"/>
            <a:t>Police</a:t>
          </a:r>
          <a:endParaRPr lang="en-US" sz="1400" kern="1200" dirty="0"/>
        </a:p>
      </dsp:txBody>
      <dsp:txXfrm>
        <a:off x="4261480" y="4081772"/>
        <a:ext cx="871628" cy="871628"/>
      </dsp:txXfrm>
    </dsp:sp>
    <dsp:sp modelId="{C76F6315-C35C-477B-8DBF-6945B0F3CD7B}">
      <dsp:nvSpPr>
        <dsp:cNvPr id="0" name=""/>
        <dsp:cNvSpPr/>
      </dsp:nvSpPr>
      <dsp:spPr>
        <a:xfrm rot="6381818">
          <a:off x="3536764" y="3690428"/>
          <a:ext cx="471084" cy="19577"/>
        </a:xfrm>
        <a:custGeom>
          <a:avLst/>
          <a:gdLst/>
          <a:ahLst/>
          <a:cxnLst/>
          <a:rect l="0" t="0" r="0" b="0"/>
          <a:pathLst>
            <a:path>
              <a:moveTo>
                <a:pt x="0" y="9788"/>
              </a:moveTo>
              <a:lnTo>
                <a:pt x="471084" y="978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rot="10800000">
        <a:off x="3760529" y="3688439"/>
        <a:ext cx="23554" cy="23554"/>
      </dsp:txXfrm>
    </dsp:sp>
    <dsp:sp modelId="{8401D1A8-678F-4C06-BC03-6B400607E76B}">
      <dsp:nvSpPr>
        <dsp:cNvPr id="0" name=""/>
        <dsp:cNvSpPr/>
      </dsp:nvSpPr>
      <dsp:spPr>
        <a:xfrm>
          <a:off x="2915970" y="3901252"/>
          <a:ext cx="1232668" cy="1232668"/>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r>
            <a:rPr lang="en-US" sz="1400" kern="1200" dirty="0" smtClean="0"/>
            <a:t>Border Guards</a:t>
          </a:r>
          <a:endParaRPr lang="en-US" sz="1400" kern="1200" dirty="0"/>
        </a:p>
      </dsp:txBody>
      <dsp:txXfrm>
        <a:off x="3096490" y="4081772"/>
        <a:ext cx="871628" cy="871628"/>
      </dsp:txXfrm>
    </dsp:sp>
    <dsp:sp modelId="{E9F29333-1394-42C5-B014-0BAC56EB2562}">
      <dsp:nvSpPr>
        <dsp:cNvPr id="0" name=""/>
        <dsp:cNvSpPr/>
      </dsp:nvSpPr>
      <dsp:spPr>
        <a:xfrm rot="8345455">
          <a:off x="2960576" y="3320256"/>
          <a:ext cx="470596" cy="19577"/>
        </a:xfrm>
        <a:custGeom>
          <a:avLst/>
          <a:gdLst/>
          <a:ahLst/>
          <a:cxnLst/>
          <a:rect l="0" t="0" r="0" b="0"/>
          <a:pathLst>
            <a:path>
              <a:moveTo>
                <a:pt x="0" y="9788"/>
              </a:moveTo>
              <a:lnTo>
                <a:pt x="470596" y="978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rot="10800000">
        <a:off x="3184109" y="3318279"/>
        <a:ext cx="23529" cy="23529"/>
      </dsp:txXfrm>
    </dsp:sp>
    <dsp:sp modelId="{F0E1FCB1-BFD9-4F45-8764-863D3B5FFF9F}">
      <dsp:nvSpPr>
        <dsp:cNvPr id="0" name=""/>
        <dsp:cNvSpPr/>
      </dsp:nvSpPr>
      <dsp:spPr>
        <a:xfrm>
          <a:off x="1935918" y="3271411"/>
          <a:ext cx="1232668" cy="1232668"/>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r>
            <a:rPr lang="en-US" sz="1400" kern="1200" dirty="0" smtClean="0"/>
            <a:t>Regulators</a:t>
          </a:r>
          <a:endParaRPr lang="en-US" sz="1400" kern="1200" dirty="0"/>
        </a:p>
      </dsp:txBody>
      <dsp:txXfrm>
        <a:off x="2116438" y="3451931"/>
        <a:ext cx="871628" cy="871628"/>
      </dsp:txXfrm>
    </dsp:sp>
    <dsp:sp modelId="{1C9225AE-2963-48A5-9F60-0C0A8943F798}">
      <dsp:nvSpPr>
        <dsp:cNvPr id="0" name=""/>
        <dsp:cNvSpPr/>
      </dsp:nvSpPr>
      <dsp:spPr>
        <a:xfrm rot="10309091">
          <a:off x="2675967" y="2697073"/>
          <a:ext cx="470190" cy="19577"/>
        </a:xfrm>
        <a:custGeom>
          <a:avLst/>
          <a:gdLst/>
          <a:ahLst/>
          <a:cxnLst/>
          <a:rect l="0" t="0" r="0" b="0"/>
          <a:pathLst>
            <a:path>
              <a:moveTo>
                <a:pt x="0" y="9788"/>
              </a:moveTo>
              <a:lnTo>
                <a:pt x="470190" y="978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rot="10800000">
        <a:off x="2899307" y="2695107"/>
        <a:ext cx="23509" cy="23509"/>
      </dsp:txXfrm>
    </dsp:sp>
    <dsp:sp modelId="{21CD62D7-27AA-4671-B56D-058271680540}">
      <dsp:nvSpPr>
        <dsp:cNvPr id="0" name=""/>
        <dsp:cNvSpPr/>
      </dsp:nvSpPr>
      <dsp:spPr>
        <a:xfrm>
          <a:off x="1451964" y="2211699"/>
          <a:ext cx="1232668" cy="1232668"/>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r>
            <a:rPr lang="en-US" sz="1400" kern="1200" dirty="0" smtClean="0"/>
            <a:t>Civil Defense</a:t>
          </a:r>
          <a:endParaRPr lang="en-US" sz="1400" kern="1200" dirty="0"/>
        </a:p>
      </dsp:txBody>
      <dsp:txXfrm>
        <a:off x="1632484" y="2392219"/>
        <a:ext cx="871628" cy="871628"/>
      </dsp:txXfrm>
    </dsp:sp>
    <dsp:sp modelId="{D9BB0FDD-7A24-4AB7-9510-5883A0FC3C94}">
      <dsp:nvSpPr>
        <dsp:cNvPr id="0" name=""/>
        <dsp:cNvSpPr/>
      </dsp:nvSpPr>
      <dsp:spPr>
        <a:xfrm rot="12272727">
          <a:off x="2773479" y="2018840"/>
          <a:ext cx="470341" cy="19577"/>
        </a:xfrm>
        <a:custGeom>
          <a:avLst/>
          <a:gdLst/>
          <a:ahLst/>
          <a:cxnLst/>
          <a:rect l="0" t="0" r="0" b="0"/>
          <a:pathLst>
            <a:path>
              <a:moveTo>
                <a:pt x="0" y="9788"/>
              </a:moveTo>
              <a:lnTo>
                <a:pt x="470341" y="978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rot="10800000">
        <a:off x="2996892" y="2016871"/>
        <a:ext cx="23517" cy="23517"/>
      </dsp:txXfrm>
    </dsp:sp>
    <dsp:sp modelId="{F874DAB4-F3C6-4DDC-8266-C256021B2A3C}">
      <dsp:nvSpPr>
        <dsp:cNvPr id="0" name=""/>
        <dsp:cNvSpPr/>
      </dsp:nvSpPr>
      <dsp:spPr>
        <a:xfrm>
          <a:off x="1617759" y="1058567"/>
          <a:ext cx="1232668" cy="1232668"/>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r>
            <a:rPr lang="en-US" sz="1200" kern="1200" dirty="0" smtClean="0"/>
            <a:t>Emergency</a:t>
          </a:r>
          <a:r>
            <a:rPr lang="en-US" sz="1400" kern="1200" dirty="0" smtClean="0"/>
            <a:t> Services</a:t>
          </a:r>
          <a:endParaRPr lang="en-US" sz="1400" kern="1200" dirty="0"/>
        </a:p>
      </dsp:txBody>
      <dsp:txXfrm>
        <a:off x="1798279" y="1239087"/>
        <a:ext cx="871628" cy="871628"/>
      </dsp:txXfrm>
    </dsp:sp>
    <dsp:sp modelId="{D22F0C08-65CA-418A-A152-38C2C1BE0870}">
      <dsp:nvSpPr>
        <dsp:cNvPr id="0" name=""/>
        <dsp:cNvSpPr/>
      </dsp:nvSpPr>
      <dsp:spPr>
        <a:xfrm rot="14236364">
          <a:off x="3222065" y="1501227"/>
          <a:ext cx="470873" cy="19577"/>
        </a:xfrm>
        <a:custGeom>
          <a:avLst/>
          <a:gdLst/>
          <a:ahLst/>
          <a:cxnLst/>
          <a:rect l="0" t="0" r="0" b="0"/>
          <a:pathLst>
            <a:path>
              <a:moveTo>
                <a:pt x="0" y="9788"/>
              </a:moveTo>
              <a:lnTo>
                <a:pt x="470873" y="978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rot="10800000">
        <a:off x="3445730" y="1499244"/>
        <a:ext cx="23543" cy="23543"/>
      </dsp:txXfrm>
    </dsp:sp>
    <dsp:sp modelId="{AAE181E8-530E-4A8B-A37F-A927774445B4}">
      <dsp:nvSpPr>
        <dsp:cNvPr id="0" name=""/>
        <dsp:cNvSpPr/>
      </dsp:nvSpPr>
      <dsp:spPr>
        <a:xfrm>
          <a:off x="2380666" y="178126"/>
          <a:ext cx="1232668" cy="1232668"/>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r>
            <a:rPr lang="en-US" sz="1400" kern="1200" dirty="0" smtClean="0"/>
            <a:t>Judiciary</a:t>
          </a:r>
          <a:endParaRPr lang="en-US" sz="1400" kern="1200" dirty="0"/>
        </a:p>
      </dsp:txBody>
      <dsp:txXfrm>
        <a:off x="2561186" y="358646"/>
        <a:ext cx="871628" cy="87162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552139-646D-45B7-9FDB-6DDF268D830A}">
      <dsp:nvSpPr>
        <dsp:cNvPr id="0" name=""/>
        <dsp:cNvSpPr/>
      </dsp:nvSpPr>
      <dsp:spPr>
        <a:xfrm rot="10800000">
          <a:off x="2069367" y="0"/>
          <a:ext cx="4017008" cy="990110"/>
        </a:xfrm>
        <a:prstGeom prst="nonIsoscelesTrapezoid">
          <a:avLst>
            <a:gd name="adj1" fmla="val 0"/>
            <a:gd name="adj2" fmla="val 52251"/>
          </a:avLst>
        </a:prstGeom>
        <a:solidFill>
          <a:srgbClr val="FF0000"/>
        </a:solidFill>
        <a:ln w="25400" cap="flat" cmpd="sng" algn="ctr">
          <a:solidFill>
            <a:srgbClr val="333333"/>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247650" rIns="247650" bIns="247650" numCol="1" spcCol="1270" anchor="ctr" anchorCtr="0">
          <a:noAutofit/>
        </a:bodyPr>
        <a:lstStyle/>
        <a:p>
          <a:pPr marL="114300" lvl="1" indent="-114300" algn="l" defTabSz="622300">
            <a:lnSpc>
              <a:spcPct val="90000"/>
            </a:lnSpc>
            <a:spcBef>
              <a:spcPct val="0"/>
            </a:spcBef>
            <a:spcAft>
              <a:spcPct val="15000"/>
            </a:spcAft>
            <a:buChar char="••"/>
          </a:pPr>
          <a:r>
            <a:rPr lang="en-GB" sz="1400" kern="1200" dirty="0" smtClean="0">
              <a:solidFill>
                <a:schemeClr val="tx1"/>
              </a:solidFill>
            </a:rPr>
            <a:t>What a nuclear security regime is for, and what it should include</a:t>
          </a:r>
          <a:endParaRPr lang="en-GB" sz="1400" kern="1200" dirty="0">
            <a:solidFill>
              <a:schemeClr val="tx1"/>
            </a:solidFill>
          </a:endParaRPr>
        </a:p>
      </dsp:txBody>
      <dsp:txXfrm rot="10800000">
        <a:off x="2586709" y="0"/>
        <a:ext cx="3499666" cy="990110"/>
      </dsp:txXfrm>
    </dsp:sp>
    <dsp:sp modelId="{B7B2A521-616B-4D56-9415-0E56A714D1A4}">
      <dsp:nvSpPr>
        <dsp:cNvPr id="0" name=""/>
        <dsp:cNvSpPr/>
      </dsp:nvSpPr>
      <dsp:spPr>
        <a:xfrm>
          <a:off x="1552025" y="0"/>
          <a:ext cx="1034683" cy="990110"/>
        </a:xfrm>
        <a:prstGeom prst="trapezoid">
          <a:avLst>
            <a:gd name="adj" fmla="val 52251"/>
          </a:avLst>
        </a:prstGeom>
        <a:solidFill>
          <a:srgbClr val="FF0000"/>
        </a:solidFill>
        <a:ln w="25400" cap="flat" cmpd="sng" algn="ctr">
          <a:solidFill>
            <a:srgbClr val="333333"/>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GB" sz="1200" kern="1200" dirty="0" smtClean="0">
              <a:solidFill>
                <a:schemeClr val="tx1"/>
              </a:solidFill>
            </a:rPr>
            <a:t>Fundamentals</a:t>
          </a:r>
          <a:endParaRPr lang="en-GB" sz="1200" kern="1200" dirty="0">
            <a:solidFill>
              <a:schemeClr val="tx1"/>
            </a:solidFill>
          </a:endParaRPr>
        </a:p>
      </dsp:txBody>
      <dsp:txXfrm>
        <a:off x="1552025" y="0"/>
        <a:ext cx="1034683" cy="990110"/>
      </dsp:txXfrm>
    </dsp:sp>
    <dsp:sp modelId="{167C38C5-E2F0-4366-88B4-E2673B4E36C6}">
      <dsp:nvSpPr>
        <dsp:cNvPr id="0" name=""/>
        <dsp:cNvSpPr/>
      </dsp:nvSpPr>
      <dsp:spPr>
        <a:xfrm rot="10800000">
          <a:off x="2586709" y="990109"/>
          <a:ext cx="3499666" cy="990110"/>
        </a:xfrm>
        <a:prstGeom prst="nonIsoscelesTrapezoid">
          <a:avLst>
            <a:gd name="adj1" fmla="val 0"/>
            <a:gd name="adj2" fmla="val 52251"/>
          </a:avLst>
        </a:prstGeom>
        <a:solidFill>
          <a:srgbClr val="92D050"/>
        </a:solidFill>
        <a:ln w="25400" cap="flat" cmpd="sng" algn="ctr">
          <a:solidFill>
            <a:srgbClr val="333333"/>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247650" rIns="247650" bIns="247650" numCol="1" spcCol="1270" anchor="ctr" anchorCtr="0">
          <a:noAutofit/>
        </a:bodyPr>
        <a:lstStyle/>
        <a:p>
          <a:pPr marL="114300" lvl="1" indent="-114300" algn="l" defTabSz="622300">
            <a:lnSpc>
              <a:spcPct val="90000"/>
            </a:lnSpc>
            <a:spcBef>
              <a:spcPct val="0"/>
            </a:spcBef>
            <a:spcAft>
              <a:spcPct val="15000"/>
            </a:spcAft>
            <a:buChar char="••"/>
          </a:pPr>
          <a:r>
            <a:rPr lang="en-GB" sz="1400" kern="1200" dirty="0" smtClean="0">
              <a:solidFill>
                <a:srgbClr val="333333"/>
              </a:solidFill>
            </a:rPr>
            <a:t>What States should achieve</a:t>
          </a:r>
          <a:endParaRPr lang="en-GB" sz="1400" kern="1200" dirty="0">
            <a:solidFill>
              <a:srgbClr val="333333"/>
            </a:solidFill>
          </a:endParaRPr>
        </a:p>
      </dsp:txBody>
      <dsp:txXfrm rot="10800000">
        <a:off x="3104051" y="990109"/>
        <a:ext cx="2982324" cy="990110"/>
      </dsp:txXfrm>
    </dsp:sp>
    <dsp:sp modelId="{1A6FF5EF-8AB8-4FAC-B209-25B7740DE0B3}">
      <dsp:nvSpPr>
        <dsp:cNvPr id="0" name=""/>
        <dsp:cNvSpPr/>
      </dsp:nvSpPr>
      <dsp:spPr>
        <a:xfrm>
          <a:off x="1034683" y="990109"/>
          <a:ext cx="2069367" cy="990110"/>
        </a:xfrm>
        <a:prstGeom prst="trapezoid">
          <a:avLst>
            <a:gd name="adj" fmla="val 52251"/>
          </a:avLst>
        </a:prstGeom>
        <a:solidFill>
          <a:srgbClr val="92D050"/>
        </a:solidFill>
        <a:ln w="25400" cap="flat" cmpd="sng" algn="ctr">
          <a:solidFill>
            <a:srgbClr val="333333"/>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GB" sz="1200" kern="1200" dirty="0" smtClean="0">
              <a:solidFill>
                <a:srgbClr val="333333"/>
              </a:solidFill>
            </a:rPr>
            <a:t>Recommendations</a:t>
          </a:r>
          <a:endParaRPr lang="en-GB" sz="1200" kern="1200" dirty="0">
            <a:solidFill>
              <a:srgbClr val="333333"/>
            </a:solidFill>
          </a:endParaRPr>
        </a:p>
      </dsp:txBody>
      <dsp:txXfrm>
        <a:off x="1396823" y="990109"/>
        <a:ext cx="1345089" cy="990110"/>
      </dsp:txXfrm>
    </dsp:sp>
    <dsp:sp modelId="{E9B9CA72-1DCD-4BF5-9382-5C5DF28BDC80}">
      <dsp:nvSpPr>
        <dsp:cNvPr id="0" name=""/>
        <dsp:cNvSpPr/>
      </dsp:nvSpPr>
      <dsp:spPr>
        <a:xfrm rot="10800000">
          <a:off x="3104051" y="1980219"/>
          <a:ext cx="2982324" cy="990110"/>
        </a:xfrm>
        <a:prstGeom prst="nonIsoscelesTrapezoid">
          <a:avLst>
            <a:gd name="adj1" fmla="val 0"/>
            <a:gd name="adj2" fmla="val 52251"/>
          </a:avLst>
        </a:prstGeom>
        <a:solidFill>
          <a:schemeClr val="accent1"/>
        </a:solidFill>
        <a:ln w="25400" cap="flat" cmpd="sng" algn="ctr">
          <a:solidFill>
            <a:srgbClr val="333333"/>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247650" rIns="247650" bIns="247650" numCol="1" spcCol="1270" anchor="ctr" anchorCtr="0">
          <a:noAutofit/>
        </a:bodyPr>
        <a:lstStyle/>
        <a:p>
          <a:pPr marL="114300" lvl="1" indent="-114300" algn="l" defTabSz="622300">
            <a:lnSpc>
              <a:spcPct val="90000"/>
            </a:lnSpc>
            <a:spcBef>
              <a:spcPct val="0"/>
            </a:spcBef>
            <a:spcAft>
              <a:spcPct val="15000"/>
            </a:spcAft>
            <a:buChar char="••"/>
          </a:pPr>
          <a:r>
            <a:rPr lang="en-GB" sz="1400" kern="1200" dirty="0" smtClean="0">
              <a:solidFill>
                <a:srgbClr val="333333"/>
              </a:solidFill>
            </a:rPr>
            <a:t>How States should implement recommendations </a:t>
          </a:r>
          <a:endParaRPr lang="en-GB" sz="1400" kern="1200" dirty="0">
            <a:solidFill>
              <a:srgbClr val="333333"/>
            </a:solidFill>
          </a:endParaRPr>
        </a:p>
      </dsp:txBody>
      <dsp:txXfrm rot="10800000">
        <a:off x="3621393" y="1980219"/>
        <a:ext cx="2464982" cy="990110"/>
      </dsp:txXfrm>
    </dsp:sp>
    <dsp:sp modelId="{BEADBA8B-265B-47A7-8027-6BE345041CAF}">
      <dsp:nvSpPr>
        <dsp:cNvPr id="0" name=""/>
        <dsp:cNvSpPr/>
      </dsp:nvSpPr>
      <dsp:spPr>
        <a:xfrm>
          <a:off x="517341" y="1980219"/>
          <a:ext cx="3104051" cy="990110"/>
        </a:xfrm>
        <a:prstGeom prst="trapezoid">
          <a:avLst>
            <a:gd name="adj" fmla="val 52251"/>
          </a:avLst>
        </a:prstGeom>
        <a:solidFill>
          <a:schemeClr val="accent1"/>
        </a:solidFill>
        <a:ln w="25400" cap="flat" cmpd="sng" algn="ctr">
          <a:solidFill>
            <a:srgbClr val="333333"/>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GB" sz="1200" kern="1200" dirty="0" smtClean="0">
              <a:solidFill>
                <a:srgbClr val="333333"/>
              </a:solidFill>
            </a:rPr>
            <a:t>Implementing Guides</a:t>
          </a:r>
          <a:endParaRPr lang="en-GB" sz="1200" kern="1200" dirty="0">
            <a:solidFill>
              <a:srgbClr val="333333"/>
            </a:solidFill>
          </a:endParaRPr>
        </a:p>
      </dsp:txBody>
      <dsp:txXfrm>
        <a:off x="1060551" y="1980219"/>
        <a:ext cx="2017633" cy="990110"/>
      </dsp:txXfrm>
    </dsp:sp>
    <dsp:sp modelId="{B4B3C33A-82B1-405C-A932-F8BBD86A387B}">
      <dsp:nvSpPr>
        <dsp:cNvPr id="0" name=""/>
        <dsp:cNvSpPr/>
      </dsp:nvSpPr>
      <dsp:spPr>
        <a:xfrm rot="10800000">
          <a:off x="3621393" y="2970329"/>
          <a:ext cx="2464982" cy="990110"/>
        </a:xfrm>
        <a:prstGeom prst="nonIsoscelesTrapezoid">
          <a:avLst>
            <a:gd name="adj1" fmla="val 0"/>
            <a:gd name="adj2" fmla="val 52251"/>
          </a:avLst>
        </a:prstGeom>
        <a:solidFill>
          <a:srgbClr val="FFC000"/>
        </a:solidFill>
        <a:ln w="25400" cap="flat" cmpd="sng" algn="ctr">
          <a:solidFill>
            <a:srgbClr val="333333"/>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247650" rIns="247650" bIns="247650" numCol="1" spcCol="1270" anchor="ctr" anchorCtr="0">
          <a:noAutofit/>
        </a:bodyPr>
        <a:lstStyle/>
        <a:p>
          <a:pPr marL="114300" lvl="1" indent="-114300" algn="l" defTabSz="622300">
            <a:lnSpc>
              <a:spcPct val="90000"/>
            </a:lnSpc>
            <a:spcBef>
              <a:spcPct val="0"/>
            </a:spcBef>
            <a:spcAft>
              <a:spcPct val="15000"/>
            </a:spcAft>
            <a:buChar char="••"/>
          </a:pPr>
          <a:r>
            <a:rPr lang="en-GB" sz="1400" kern="1200" dirty="0" smtClean="0">
              <a:solidFill>
                <a:srgbClr val="333333"/>
              </a:solidFill>
            </a:rPr>
            <a:t>How to do it (in more details)</a:t>
          </a:r>
          <a:endParaRPr lang="en-GB" sz="1400" kern="1200" dirty="0">
            <a:solidFill>
              <a:srgbClr val="333333"/>
            </a:solidFill>
          </a:endParaRPr>
        </a:p>
      </dsp:txBody>
      <dsp:txXfrm rot="10800000">
        <a:off x="4138735" y="2970329"/>
        <a:ext cx="1947640" cy="990110"/>
      </dsp:txXfrm>
    </dsp:sp>
    <dsp:sp modelId="{F8A91156-A004-4759-80A2-5B9B51015A33}">
      <dsp:nvSpPr>
        <dsp:cNvPr id="0" name=""/>
        <dsp:cNvSpPr/>
      </dsp:nvSpPr>
      <dsp:spPr>
        <a:xfrm>
          <a:off x="0" y="2970329"/>
          <a:ext cx="4138735" cy="990110"/>
        </a:xfrm>
        <a:prstGeom prst="trapezoid">
          <a:avLst>
            <a:gd name="adj" fmla="val 52251"/>
          </a:avLst>
        </a:prstGeom>
        <a:solidFill>
          <a:srgbClr val="FFC000"/>
        </a:solidFill>
        <a:ln w="25400" cap="flat" cmpd="sng" algn="ctr">
          <a:solidFill>
            <a:srgbClr val="333333"/>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GB" sz="1200" kern="1200" dirty="0" smtClean="0">
              <a:ln>
                <a:noFill/>
              </a:ln>
              <a:solidFill>
                <a:srgbClr val="333333"/>
              </a:solidFill>
            </a:rPr>
            <a:t>Technical Guidance</a:t>
          </a:r>
          <a:endParaRPr lang="en-GB" sz="1200" kern="1200" dirty="0">
            <a:ln>
              <a:noFill/>
            </a:ln>
            <a:solidFill>
              <a:srgbClr val="333333"/>
            </a:solidFill>
          </a:endParaRPr>
        </a:p>
      </dsp:txBody>
      <dsp:txXfrm>
        <a:off x="724278" y="2970329"/>
        <a:ext cx="2690178" cy="990110"/>
      </dsp:txXfrm>
    </dsp:sp>
  </dsp:spTree>
</dsp:drawing>
</file>

<file path=ppt/diagrams/layout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60.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2946275" cy="494050"/>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sz="quarter" idx="1"/>
          </p:nvPr>
        </p:nvSpPr>
        <p:spPr>
          <a:xfrm>
            <a:off x="3849863" y="1"/>
            <a:ext cx="2946275" cy="494050"/>
          </a:xfrm>
          <a:prstGeom prst="rect">
            <a:avLst/>
          </a:prstGeom>
        </p:spPr>
        <p:txBody>
          <a:bodyPr vert="horz" lIns="91440" tIns="45720" rIns="91440" bIns="45720" rtlCol="0"/>
          <a:lstStyle>
            <a:lvl1pPr algn="r">
              <a:defRPr sz="1200"/>
            </a:lvl1pPr>
          </a:lstStyle>
          <a:p>
            <a:fld id="{5A4DD4C1-9CEA-4AD5-8E99-08B42500D387}" type="datetimeFigureOut">
              <a:rPr lang="en-GB" smtClean="0"/>
              <a:t>27/07/2017</a:t>
            </a:fld>
            <a:endParaRPr lang="en-GB" dirty="0"/>
          </a:p>
        </p:txBody>
      </p:sp>
      <p:sp>
        <p:nvSpPr>
          <p:cNvPr id="4" name="Footer Placeholder 3"/>
          <p:cNvSpPr>
            <a:spLocks noGrp="1"/>
          </p:cNvSpPr>
          <p:nvPr>
            <p:ph type="ftr" sz="quarter" idx="2"/>
          </p:nvPr>
        </p:nvSpPr>
        <p:spPr>
          <a:xfrm>
            <a:off x="1" y="9378515"/>
            <a:ext cx="2946275" cy="494050"/>
          </a:xfrm>
          <a:prstGeom prst="rect">
            <a:avLst/>
          </a:prstGeom>
        </p:spPr>
        <p:txBody>
          <a:bodyPr vert="horz" lIns="91440" tIns="45720" rIns="91440" bIns="45720" rtlCol="0" anchor="b"/>
          <a:lstStyle>
            <a:lvl1pPr algn="l">
              <a:defRPr sz="1200"/>
            </a:lvl1pPr>
          </a:lstStyle>
          <a:p>
            <a:endParaRPr lang="en-GB" dirty="0"/>
          </a:p>
        </p:txBody>
      </p:sp>
      <p:sp>
        <p:nvSpPr>
          <p:cNvPr id="5" name="Slide Number Placeholder 4"/>
          <p:cNvSpPr>
            <a:spLocks noGrp="1"/>
          </p:cNvSpPr>
          <p:nvPr>
            <p:ph type="sldNum" sz="quarter" idx="3"/>
          </p:nvPr>
        </p:nvSpPr>
        <p:spPr>
          <a:xfrm>
            <a:off x="3849863" y="9378515"/>
            <a:ext cx="2946275" cy="494050"/>
          </a:xfrm>
          <a:prstGeom prst="rect">
            <a:avLst/>
          </a:prstGeom>
        </p:spPr>
        <p:txBody>
          <a:bodyPr vert="horz" lIns="91440" tIns="45720" rIns="91440" bIns="45720" rtlCol="0" anchor="b"/>
          <a:lstStyle>
            <a:lvl1pPr algn="r">
              <a:defRPr sz="1200"/>
            </a:lvl1pPr>
          </a:lstStyle>
          <a:p>
            <a:fld id="{745E8E2A-24EA-4DC0-AC71-99FF5E306565}" type="slidenum">
              <a:rPr lang="en-GB" smtClean="0"/>
              <a:t>‹#›</a:t>
            </a:fld>
            <a:endParaRPr lang="en-GB" dirty="0"/>
          </a:p>
        </p:txBody>
      </p:sp>
    </p:spTree>
    <p:extLst>
      <p:ext uri="{BB962C8B-B14F-4D97-AF65-F5344CB8AC3E}">
        <p14:creationId xmlns:p14="http://schemas.microsoft.com/office/powerpoint/2010/main" val="266510185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2945659" cy="493712"/>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850444" y="1"/>
            <a:ext cx="2945659" cy="493712"/>
          </a:xfrm>
          <a:prstGeom prst="rect">
            <a:avLst/>
          </a:prstGeom>
        </p:spPr>
        <p:txBody>
          <a:bodyPr vert="horz" lIns="93177" tIns="46589" rIns="93177" bIns="46589" rtlCol="0"/>
          <a:lstStyle>
            <a:lvl1pPr algn="r">
              <a:defRPr sz="1200"/>
            </a:lvl1pPr>
          </a:lstStyle>
          <a:p>
            <a:fld id="{81291986-16FF-4DD0-A30F-8FBB6647CF6B}" type="datetimeFigureOut">
              <a:rPr lang="en-US" smtClean="0"/>
              <a:t>7/27/2017</a:t>
            </a:fld>
            <a:endParaRPr lang="en-US" dirty="0"/>
          </a:p>
        </p:txBody>
      </p:sp>
      <p:sp>
        <p:nvSpPr>
          <p:cNvPr id="4" name="Slide Image Placeholder 3"/>
          <p:cNvSpPr>
            <a:spLocks noGrp="1" noRot="1" noChangeAspect="1"/>
          </p:cNvSpPr>
          <p:nvPr>
            <p:ph type="sldImg" idx="2"/>
          </p:nvPr>
        </p:nvSpPr>
        <p:spPr>
          <a:xfrm>
            <a:off x="930275" y="739775"/>
            <a:ext cx="4937125" cy="3703638"/>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679768" y="4690269"/>
            <a:ext cx="5438140" cy="4443412"/>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1" y="9378825"/>
            <a:ext cx="2945659" cy="493712"/>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50444" y="9378825"/>
            <a:ext cx="2945659" cy="493712"/>
          </a:xfrm>
          <a:prstGeom prst="rect">
            <a:avLst/>
          </a:prstGeom>
        </p:spPr>
        <p:txBody>
          <a:bodyPr vert="horz" lIns="93177" tIns="46589" rIns="93177" bIns="46589" rtlCol="0" anchor="b"/>
          <a:lstStyle>
            <a:lvl1pPr algn="r">
              <a:defRPr sz="1200"/>
            </a:lvl1pPr>
          </a:lstStyle>
          <a:p>
            <a:fld id="{09DD63AE-8B8F-4704-86B7-B9558B8E3739}" type="slidenum">
              <a:rPr lang="en-US" smtClean="0"/>
              <a:t>‹#›</a:t>
            </a:fld>
            <a:endParaRPr lang="en-US" dirty="0"/>
          </a:p>
        </p:txBody>
      </p:sp>
    </p:spTree>
    <p:extLst>
      <p:ext uri="{BB962C8B-B14F-4D97-AF65-F5344CB8AC3E}">
        <p14:creationId xmlns:p14="http://schemas.microsoft.com/office/powerpoint/2010/main" val="20984222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9DD63AE-8B8F-4704-86B7-B9558B8E3739}" type="slidenum">
              <a:rPr lang="en-US" smtClean="0"/>
              <a:t>1</a:t>
            </a:fld>
            <a:endParaRPr lang="en-US" dirty="0"/>
          </a:p>
        </p:txBody>
      </p:sp>
    </p:spTree>
    <p:extLst>
      <p:ext uri="{BB962C8B-B14F-4D97-AF65-F5344CB8AC3E}">
        <p14:creationId xmlns:p14="http://schemas.microsoft.com/office/powerpoint/2010/main" val="36488005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Before</a:t>
            </a:r>
            <a:r>
              <a:rPr lang="en-US" baseline="0" dirty="0" smtClean="0"/>
              <a:t> talking about the national legislative and regulatory framework, it is important to highlight that States should become Parties to all the international legal instruments relevant for nuclear security in order to enhance nuclear security regime both nationally and internationally. </a:t>
            </a:r>
          </a:p>
          <a:p>
            <a:endParaRPr lang="en-US" baseline="0" dirty="0" smtClean="0"/>
          </a:p>
          <a:p>
            <a:r>
              <a:rPr lang="en-US" baseline="0" dirty="0" smtClean="0"/>
              <a:t>National legislation should therefore be in compliance with the international legal instruments and implement the provisions of such instruments. </a:t>
            </a:r>
          </a:p>
          <a:p>
            <a:endParaRPr lang="en-US" baseline="0" dirty="0" smtClean="0"/>
          </a:p>
          <a:p>
            <a:r>
              <a:rPr lang="en-US" baseline="0" dirty="0" smtClean="0"/>
              <a:t>Competent authorities are designated through legislation and their roles and responsibilities for nuclear security are assigned through legislation. </a:t>
            </a:r>
          </a:p>
          <a:p>
            <a:endParaRPr lang="en-US" baseline="0" dirty="0" smtClean="0"/>
          </a:p>
          <a:p>
            <a:r>
              <a:rPr lang="en-US" baseline="0" dirty="0" smtClean="0"/>
              <a:t>Essential element 3 lists the key nuclear security related elements that should be reflected in the national legislative and regulatory framework.</a:t>
            </a:r>
            <a:endParaRPr lang="en-GB" dirty="0"/>
          </a:p>
        </p:txBody>
      </p:sp>
      <p:sp>
        <p:nvSpPr>
          <p:cNvPr id="4" name="Slide Number Placeholder 3"/>
          <p:cNvSpPr>
            <a:spLocks noGrp="1"/>
          </p:cNvSpPr>
          <p:nvPr>
            <p:ph type="sldNum" sz="quarter" idx="10"/>
          </p:nvPr>
        </p:nvSpPr>
        <p:spPr/>
        <p:txBody>
          <a:bodyPr/>
          <a:lstStyle/>
          <a:p>
            <a:fld id="{B9FD5688-BEBF-47B8-A247-EDFEF140DF08}" type="slidenum">
              <a:rPr lang="en-GB" smtClean="0"/>
              <a:t>17</a:t>
            </a:fld>
            <a:endParaRPr lang="en-GB" dirty="0"/>
          </a:p>
        </p:txBody>
      </p:sp>
    </p:spTree>
    <p:extLst>
      <p:ext uri="{BB962C8B-B14F-4D97-AF65-F5344CB8AC3E}">
        <p14:creationId xmlns:p14="http://schemas.microsoft.com/office/powerpoint/2010/main" val="8621621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9FD5688-BEBF-47B8-A247-EDFEF140DF08}" type="slidenum">
              <a:rPr lang="en-GB" smtClean="0"/>
              <a:t>18</a:t>
            </a:fld>
            <a:endParaRPr lang="en-GB" dirty="0"/>
          </a:p>
        </p:txBody>
      </p:sp>
    </p:spTree>
    <p:extLst>
      <p:ext uri="{BB962C8B-B14F-4D97-AF65-F5344CB8AC3E}">
        <p14:creationId xmlns:p14="http://schemas.microsoft.com/office/powerpoint/2010/main" val="40923714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9FD5688-BEBF-47B8-A247-EDFEF140DF08}" type="slidenum">
              <a:rPr lang="en-GB" smtClean="0"/>
              <a:t>19</a:t>
            </a:fld>
            <a:endParaRPr lang="en-GB" dirty="0"/>
          </a:p>
        </p:txBody>
      </p:sp>
    </p:spTree>
    <p:extLst>
      <p:ext uri="{BB962C8B-B14F-4D97-AF65-F5344CB8AC3E}">
        <p14:creationId xmlns:p14="http://schemas.microsoft.com/office/powerpoint/2010/main" val="39595992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the transport of nuclear material, a State should follow the provisions of the CPPNM and the Amendment thereto.</a:t>
            </a:r>
            <a:r>
              <a:rPr lang="en-US" baseline="0" dirty="0" smtClean="0"/>
              <a:t> </a:t>
            </a:r>
          </a:p>
          <a:p>
            <a:endParaRPr lang="en-US" baseline="0" dirty="0" smtClean="0"/>
          </a:p>
          <a:p>
            <a:r>
              <a:rPr lang="en-US" baseline="0" dirty="0" smtClean="0"/>
              <a:t>A State should enter into arrangements with other States for the purpose of international transport to ensure that nuclear material is adequately protected.</a:t>
            </a:r>
          </a:p>
          <a:p>
            <a:endParaRPr lang="en-US" baseline="0" dirty="0" smtClean="0"/>
          </a:p>
          <a:p>
            <a:r>
              <a:rPr lang="en-US" baseline="0" dirty="0" smtClean="0"/>
              <a:t>For the transport of radioactive sources, a State should follow the provision of the Code of Conduct for the Safety and Security of Radioactive Sources and the Import/Export Guidance.</a:t>
            </a:r>
            <a:endParaRPr lang="en-GB" dirty="0"/>
          </a:p>
        </p:txBody>
      </p:sp>
      <p:sp>
        <p:nvSpPr>
          <p:cNvPr id="4" name="Slide Number Placeholder 3"/>
          <p:cNvSpPr>
            <a:spLocks noGrp="1"/>
          </p:cNvSpPr>
          <p:nvPr>
            <p:ph type="sldNum" sz="quarter" idx="10"/>
          </p:nvPr>
        </p:nvSpPr>
        <p:spPr/>
        <p:txBody>
          <a:bodyPr/>
          <a:lstStyle/>
          <a:p>
            <a:fld id="{B9FD5688-BEBF-47B8-A247-EDFEF140DF08}" type="slidenum">
              <a:rPr lang="en-GB" smtClean="0"/>
              <a:t>20</a:t>
            </a:fld>
            <a:endParaRPr lang="en-GB" dirty="0"/>
          </a:p>
        </p:txBody>
      </p:sp>
    </p:spTree>
    <p:extLst>
      <p:ext uri="{BB962C8B-B14F-4D97-AF65-F5344CB8AC3E}">
        <p14:creationId xmlns:p14="http://schemas.microsoft.com/office/powerpoint/2010/main" val="1709112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Criminalization provisions and appropriate penalties assigned to criminal offences have</a:t>
            </a:r>
            <a:r>
              <a:rPr lang="en-US" baseline="0" dirty="0" smtClean="0"/>
              <a:t> also the function of prevention and deterring any criminal or unauthorized acts that have an impact on nuclear security.</a:t>
            </a:r>
          </a:p>
          <a:p>
            <a:endParaRPr lang="en-US" baseline="0" dirty="0" smtClean="0"/>
          </a:p>
          <a:p>
            <a:r>
              <a:rPr lang="en-US" baseline="0" dirty="0" smtClean="0"/>
              <a:t>In order to ensure that criminals are brought before justice, it is important that a State establishes its jurisdiction over such offences or violation and that it employs the principle of extradition or prosecution of alleged offenders. </a:t>
            </a:r>
          </a:p>
          <a:p>
            <a:endParaRPr lang="en-US" baseline="0" dirty="0" smtClean="0"/>
          </a:p>
          <a:p>
            <a:r>
              <a:rPr lang="en-US" baseline="0" dirty="0" smtClean="0"/>
              <a:t>Mutual legal assistance agreements between States also support nuclear security.</a:t>
            </a:r>
            <a:endParaRPr lang="en-GB" dirty="0"/>
          </a:p>
        </p:txBody>
      </p:sp>
      <p:sp>
        <p:nvSpPr>
          <p:cNvPr id="4" name="Slide Number Placeholder 3"/>
          <p:cNvSpPr>
            <a:spLocks noGrp="1"/>
          </p:cNvSpPr>
          <p:nvPr>
            <p:ph type="sldNum" sz="quarter" idx="10"/>
          </p:nvPr>
        </p:nvSpPr>
        <p:spPr/>
        <p:txBody>
          <a:bodyPr/>
          <a:lstStyle/>
          <a:p>
            <a:fld id="{B9FD5688-BEBF-47B8-A247-EDFEF140DF08}" type="slidenum">
              <a:rPr lang="en-GB" smtClean="0"/>
              <a:t>21</a:t>
            </a:fld>
            <a:endParaRPr lang="en-GB" dirty="0"/>
          </a:p>
        </p:txBody>
      </p:sp>
    </p:spTree>
    <p:extLst>
      <p:ext uri="{BB962C8B-B14F-4D97-AF65-F5344CB8AC3E}">
        <p14:creationId xmlns:p14="http://schemas.microsoft.com/office/powerpoint/2010/main" val="11411949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States have recognized</a:t>
            </a:r>
            <a:r>
              <a:rPr lang="en-US" baseline="0" dirty="0" smtClean="0"/>
              <a:t> that a nuclear security event occurring in one State may have implications for other States, given the transnational nature of the movement of nuclear and other radioactive material and the proximity of nuclear facilities to the borders of neighboring States. </a:t>
            </a:r>
          </a:p>
          <a:p>
            <a:endParaRPr lang="en-US" baseline="0" dirty="0" smtClean="0"/>
          </a:p>
          <a:p>
            <a:r>
              <a:rPr lang="en-US" baseline="0" dirty="0" smtClean="0"/>
              <a:t>The decision of States to cooperate internationally in relation to nuclear security or to provide or receive assistance from other States is entirely voluntary. Any cooperation and assistance between and among States have to occur having regard to each State’s legal framework and take account of any limiting factors such as national laws related to protection of sensitive information, requirements of the criminal law, etc. </a:t>
            </a:r>
          </a:p>
          <a:p>
            <a:endParaRPr lang="en-US" baseline="0" dirty="0" smtClean="0"/>
          </a:p>
          <a:p>
            <a:r>
              <a:rPr lang="en-US" baseline="0" dirty="0" smtClean="0"/>
              <a:t>Nuclear security systems and measures, nuclear security culture, sustainability of nuclear security infrastructure may all be enhanced by a State’s access to, collaboration with and learning from other States.</a:t>
            </a:r>
          </a:p>
          <a:p>
            <a:endParaRPr lang="en-US" baseline="0" dirty="0" smtClean="0"/>
          </a:p>
          <a:p>
            <a:r>
              <a:rPr lang="en-US" baseline="0" dirty="0" smtClean="0"/>
              <a:t>International cooperation and assistance may occur on a bilateral or multilateral basis, may be regional or international. </a:t>
            </a:r>
          </a:p>
          <a:p>
            <a:endParaRPr lang="en-US" baseline="0" dirty="0" smtClean="0"/>
          </a:p>
          <a:p>
            <a:r>
              <a:rPr lang="en-US" baseline="0" dirty="0" smtClean="0"/>
              <a:t>For example, regional cooperation may create a regional self-reliance. Not all the States in a specific region need to have expertise is every area in nuclear security.  In certain circumstances they may need to cooperate with another State to provide relevant expertise (e.g. nuclear forensics).</a:t>
            </a:r>
            <a:endParaRPr lang="en-GB" dirty="0"/>
          </a:p>
        </p:txBody>
      </p:sp>
      <p:sp>
        <p:nvSpPr>
          <p:cNvPr id="4" name="Slide Number Placeholder 3"/>
          <p:cNvSpPr>
            <a:spLocks noGrp="1"/>
          </p:cNvSpPr>
          <p:nvPr>
            <p:ph type="sldNum" sz="quarter" idx="10"/>
          </p:nvPr>
        </p:nvSpPr>
        <p:spPr/>
        <p:txBody>
          <a:bodyPr/>
          <a:lstStyle/>
          <a:p>
            <a:fld id="{B9FD5688-BEBF-47B8-A247-EDFEF140DF08}" type="slidenum">
              <a:rPr lang="en-GB" smtClean="0"/>
              <a:t>22</a:t>
            </a:fld>
            <a:endParaRPr lang="en-GB" dirty="0"/>
          </a:p>
        </p:txBody>
      </p:sp>
    </p:spTree>
    <p:extLst>
      <p:ext uri="{BB962C8B-B14F-4D97-AF65-F5344CB8AC3E}">
        <p14:creationId xmlns:p14="http://schemas.microsoft.com/office/powerpoint/2010/main" val="29684609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9FD5688-BEBF-47B8-A247-EDFEF140DF08}" type="slidenum">
              <a:rPr lang="en-GB" smtClean="0"/>
              <a:t>23</a:t>
            </a:fld>
            <a:endParaRPr lang="en-GB" dirty="0"/>
          </a:p>
        </p:txBody>
      </p:sp>
    </p:spTree>
    <p:extLst>
      <p:ext uri="{BB962C8B-B14F-4D97-AF65-F5344CB8AC3E}">
        <p14:creationId xmlns:p14="http://schemas.microsoft.com/office/powerpoint/2010/main" val="19511473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9FD5688-BEBF-47B8-A247-EDFEF140DF08}" type="slidenum">
              <a:rPr lang="en-GB" smtClean="0"/>
              <a:t>25</a:t>
            </a:fld>
            <a:endParaRPr lang="en-GB" dirty="0"/>
          </a:p>
        </p:txBody>
      </p:sp>
    </p:spTree>
    <p:extLst>
      <p:ext uri="{BB962C8B-B14F-4D97-AF65-F5344CB8AC3E}">
        <p14:creationId xmlns:p14="http://schemas.microsoft.com/office/powerpoint/2010/main" val="1615897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9FD5688-BEBF-47B8-A247-EDFEF140DF08}" type="slidenum">
              <a:rPr lang="en-GB" smtClean="0"/>
              <a:t>26</a:t>
            </a:fld>
            <a:endParaRPr lang="en-GB" dirty="0"/>
          </a:p>
        </p:txBody>
      </p:sp>
    </p:spTree>
    <p:extLst>
      <p:ext uri="{BB962C8B-B14F-4D97-AF65-F5344CB8AC3E}">
        <p14:creationId xmlns:p14="http://schemas.microsoft.com/office/powerpoint/2010/main" val="5580898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9FD5688-BEBF-47B8-A247-EDFEF140DF08}" type="slidenum">
              <a:rPr lang="en-GB" smtClean="0"/>
              <a:t>29</a:t>
            </a:fld>
            <a:endParaRPr lang="en-GB" dirty="0"/>
          </a:p>
        </p:txBody>
      </p:sp>
    </p:spTree>
    <p:extLst>
      <p:ext uri="{BB962C8B-B14F-4D97-AF65-F5344CB8AC3E}">
        <p14:creationId xmlns:p14="http://schemas.microsoft.com/office/powerpoint/2010/main" val="13427627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9DD63AE-8B8F-4704-86B7-B9558B8E3739}" type="slidenum">
              <a:rPr lang="en-US" smtClean="0"/>
              <a:t>2</a:t>
            </a:fld>
            <a:endParaRPr lang="en-US" dirty="0"/>
          </a:p>
        </p:txBody>
      </p:sp>
    </p:spTree>
    <p:extLst>
      <p:ext uri="{BB962C8B-B14F-4D97-AF65-F5344CB8AC3E}">
        <p14:creationId xmlns:p14="http://schemas.microsoft.com/office/powerpoint/2010/main" val="28848346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30" name="Rectangle 7"/>
          <p:cNvSpPr txBox="1">
            <a:spLocks noGrp="1" noChangeArrowheads="1"/>
          </p:cNvSpPr>
          <p:nvPr/>
        </p:nvSpPr>
        <p:spPr bwMode="auto">
          <a:xfrm>
            <a:off x="3851814" y="9379542"/>
            <a:ext cx="2942821" cy="491646"/>
          </a:xfrm>
          <a:prstGeom prst="rect">
            <a:avLst/>
          </a:prstGeom>
          <a:noFill/>
          <a:ln w="9525">
            <a:noFill/>
            <a:miter lim="800000"/>
            <a:headEnd/>
            <a:tailEnd/>
          </a:ln>
        </p:spPr>
        <p:txBody>
          <a:bodyPr lIns="94785" tIns="47565" rIns="94785" bIns="47565" anchor="b"/>
          <a:lstStyle/>
          <a:p>
            <a:pPr algn="r">
              <a:tabLst>
                <a:tab pos="0" algn="l"/>
                <a:tab pos="875538" algn="l"/>
                <a:tab pos="1751076" algn="l"/>
                <a:tab pos="2626614" algn="l"/>
                <a:tab pos="3502152" algn="l"/>
                <a:tab pos="4377690" algn="l"/>
                <a:tab pos="5253228" algn="l"/>
                <a:tab pos="6128766" algn="l"/>
                <a:tab pos="7004304" algn="l"/>
                <a:tab pos="7879842" algn="l"/>
                <a:tab pos="8755380" algn="l"/>
                <a:tab pos="9630918" algn="l"/>
              </a:tabLst>
            </a:pPr>
            <a:fld id="{5F78A46B-E357-4904-894B-1E9B65FCF366}" type="slidenum">
              <a:rPr lang="en-US" sz="1200">
                <a:solidFill>
                  <a:srgbClr val="000000"/>
                </a:solidFill>
              </a:rPr>
              <a:pPr algn="r">
                <a:tabLst>
                  <a:tab pos="0" algn="l"/>
                  <a:tab pos="875538" algn="l"/>
                  <a:tab pos="1751076" algn="l"/>
                  <a:tab pos="2626614" algn="l"/>
                  <a:tab pos="3502152" algn="l"/>
                  <a:tab pos="4377690" algn="l"/>
                  <a:tab pos="5253228" algn="l"/>
                  <a:tab pos="6128766" algn="l"/>
                  <a:tab pos="7004304" algn="l"/>
                  <a:tab pos="7879842" algn="l"/>
                  <a:tab pos="8755380" algn="l"/>
                  <a:tab pos="9630918" algn="l"/>
                </a:tabLst>
              </a:pPr>
              <a:t>31</a:t>
            </a:fld>
            <a:endParaRPr lang="en-US" sz="1200" dirty="0">
              <a:solidFill>
                <a:srgbClr val="000000"/>
              </a:solidFill>
            </a:endParaRPr>
          </a:p>
        </p:txBody>
      </p:sp>
      <p:sp>
        <p:nvSpPr>
          <p:cNvPr id="22531" name="Rectangle 1"/>
          <p:cNvSpPr>
            <a:spLocks noGrp="1" noRot="1" noChangeAspect="1" noChangeArrowheads="1" noTextEdit="1"/>
          </p:cNvSpPr>
          <p:nvPr>
            <p:ph type="sldImg"/>
          </p:nvPr>
        </p:nvSpPr>
        <p:spPr>
          <a:xfrm>
            <a:off x="933450" y="742950"/>
            <a:ext cx="4930775" cy="3698875"/>
          </a:xfrm>
          <a:solidFill>
            <a:srgbClr val="FFFFFF"/>
          </a:solidFill>
          <a:ln/>
        </p:spPr>
      </p:sp>
      <p:sp>
        <p:nvSpPr>
          <p:cNvPr id="22532" name="Rectangle 2"/>
          <p:cNvSpPr>
            <a:spLocks noGrp="1" noChangeArrowheads="1"/>
          </p:cNvSpPr>
          <p:nvPr>
            <p:ph type="body" idx="1"/>
          </p:nvPr>
        </p:nvSpPr>
        <p:spPr>
          <a:noFill/>
          <a:ln/>
        </p:spPr>
        <p:txBody>
          <a:bodyPr wrap="none" anchor="ctr"/>
          <a:lstStyle/>
          <a:p>
            <a:endParaRPr lang="sl-SI" smtClean="0">
              <a:latin typeface="Times New Roman" pitchFamily="18" charset="0"/>
            </a:endParaRPr>
          </a:p>
        </p:txBody>
      </p:sp>
      <p:sp>
        <p:nvSpPr>
          <p:cNvPr id="22533" name="Slide Number Placeholder 1"/>
          <p:cNvSpPr>
            <a:spLocks noGrp="1"/>
          </p:cNvSpPr>
          <p:nvPr>
            <p:ph type="sldNum" sz="quarter" idx="5"/>
          </p:nvPr>
        </p:nvSpPr>
        <p:spPr>
          <a:xfrm>
            <a:off x="3851815" y="9379543"/>
            <a:ext cx="2944342" cy="493177"/>
          </a:xfrm>
          <a:noFill/>
        </p:spPr>
        <p:txBody>
          <a:bodyPr/>
          <a:lstStyle/>
          <a:p>
            <a:pPr defTabSz="946980"/>
            <a:fld id="{D1092884-A9FC-48C2-B530-43D028926E2B}" type="slidenum">
              <a:rPr lang="en-US" smtClean="0">
                <a:cs typeface="Arial" charset="0"/>
              </a:rPr>
              <a:pPr defTabSz="946980"/>
              <a:t>31</a:t>
            </a:fld>
            <a:endParaRPr lang="en-US" dirty="0" smtClean="0">
              <a:cs typeface="Arial" charset="0"/>
            </a:endParaRPr>
          </a:p>
        </p:txBody>
      </p:sp>
    </p:spTree>
    <p:extLst>
      <p:ext uri="{BB962C8B-B14F-4D97-AF65-F5344CB8AC3E}">
        <p14:creationId xmlns:p14="http://schemas.microsoft.com/office/powerpoint/2010/main" val="32666324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83B33ECD-4701-4A07-9A0E-1B3178774832}" type="slidenum">
              <a:rPr lang="en-US" smtClean="0"/>
              <a:pPr>
                <a:defRPr/>
              </a:pPr>
              <a:t>32</a:t>
            </a:fld>
            <a:endParaRPr lang="en-US" dirty="0"/>
          </a:p>
        </p:txBody>
      </p:sp>
    </p:spTree>
    <p:extLst>
      <p:ext uri="{BB962C8B-B14F-4D97-AF65-F5344CB8AC3E}">
        <p14:creationId xmlns:p14="http://schemas.microsoft.com/office/powerpoint/2010/main" val="4041625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83B33ECD-4701-4A07-9A0E-1B3178774832}" type="slidenum">
              <a:rPr lang="en-US" smtClean="0"/>
              <a:pPr>
                <a:defRPr/>
              </a:pPr>
              <a:t>33</a:t>
            </a:fld>
            <a:endParaRPr lang="en-US" dirty="0"/>
          </a:p>
        </p:txBody>
      </p:sp>
    </p:spTree>
    <p:extLst>
      <p:ext uri="{BB962C8B-B14F-4D97-AF65-F5344CB8AC3E}">
        <p14:creationId xmlns:p14="http://schemas.microsoft.com/office/powerpoint/2010/main" val="40499004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830FB88-B388-4E2E-A6D2-1438E79EFE2D}" type="slidenum">
              <a:rPr lang="en-US" smtClean="0"/>
              <a:t>34</a:t>
            </a:fld>
            <a:endParaRPr lang="en-US" dirty="0"/>
          </a:p>
        </p:txBody>
      </p:sp>
    </p:spTree>
    <p:extLst>
      <p:ext uri="{BB962C8B-B14F-4D97-AF65-F5344CB8AC3E}">
        <p14:creationId xmlns:p14="http://schemas.microsoft.com/office/powerpoint/2010/main" val="38771855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a:ln/>
        </p:spPr>
      </p:sp>
      <p:sp>
        <p:nvSpPr>
          <p:cNvPr id="7168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smtClean="0">
              <a:ea typeface="ＭＳ Ｐゴシック" pitchFamily="34" charset="-128"/>
            </a:endParaRPr>
          </a:p>
        </p:txBody>
      </p:sp>
      <p:sp>
        <p:nvSpPr>
          <p:cNvPr id="71684" name="Header Placeholder 3"/>
          <p:cNvSpPr>
            <a:spLocks noGrp="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eaLnBrk="0" hangingPunct="0">
              <a:defRPr b="1">
                <a:solidFill>
                  <a:schemeClr val="tx1"/>
                </a:solidFill>
                <a:latin typeface="Comic Sans MS" pitchFamily="66" charset="0"/>
                <a:ea typeface="ＭＳ Ｐゴシック" pitchFamily="34" charset="-128"/>
              </a:defRPr>
            </a:lvl1pPr>
            <a:lvl2pPr marL="742950" indent="-285750" defTabSz="915988" eaLnBrk="0" hangingPunct="0">
              <a:defRPr b="1">
                <a:solidFill>
                  <a:schemeClr val="tx1"/>
                </a:solidFill>
                <a:latin typeface="Comic Sans MS" pitchFamily="66" charset="0"/>
                <a:ea typeface="ＭＳ Ｐゴシック" pitchFamily="34" charset="-128"/>
              </a:defRPr>
            </a:lvl2pPr>
            <a:lvl3pPr marL="1143000" indent="-228600" defTabSz="915988" eaLnBrk="0" hangingPunct="0">
              <a:defRPr b="1">
                <a:solidFill>
                  <a:schemeClr val="tx1"/>
                </a:solidFill>
                <a:latin typeface="Comic Sans MS" pitchFamily="66" charset="0"/>
                <a:ea typeface="ＭＳ Ｐゴシック" pitchFamily="34" charset="-128"/>
              </a:defRPr>
            </a:lvl3pPr>
            <a:lvl4pPr marL="1600200" indent="-228600" defTabSz="915988" eaLnBrk="0" hangingPunct="0">
              <a:defRPr b="1">
                <a:solidFill>
                  <a:schemeClr val="tx1"/>
                </a:solidFill>
                <a:latin typeface="Comic Sans MS" pitchFamily="66" charset="0"/>
                <a:ea typeface="ＭＳ Ｐゴシック" pitchFamily="34" charset="-128"/>
              </a:defRPr>
            </a:lvl4pPr>
            <a:lvl5pPr marL="2057400" indent="-228600" defTabSz="915988" eaLnBrk="0" hangingPunct="0">
              <a:defRPr b="1">
                <a:solidFill>
                  <a:schemeClr val="tx1"/>
                </a:solidFill>
                <a:latin typeface="Comic Sans MS" pitchFamily="66" charset="0"/>
                <a:ea typeface="ＭＳ Ｐゴシック" pitchFamily="34" charset="-128"/>
              </a:defRPr>
            </a:lvl5pPr>
            <a:lvl6pPr marL="2514600" indent="-228600" defTabSz="915988" eaLnBrk="0" fontAlgn="base" hangingPunct="0">
              <a:spcBef>
                <a:spcPct val="0"/>
              </a:spcBef>
              <a:spcAft>
                <a:spcPct val="0"/>
              </a:spcAft>
              <a:defRPr b="1">
                <a:solidFill>
                  <a:schemeClr val="tx1"/>
                </a:solidFill>
                <a:latin typeface="Comic Sans MS" pitchFamily="66" charset="0"/>
                <a:ea typeface="ＭＳ Ｐゴシック" pitchFamily="34" charset="-128"/>
              </a:defRPr>
            </a:lvl6pPr>
            <a:lvl7pPr marL="2971800" indent="-228600" defTabSz="915988" eaLnBrk="0" fontAlgn="base" hangingPunct="0">
              <a:spcBef>
                <a:spcPct val="0"/>
              </a:spcBef>
              <a:spcAft>
                <a:spcPct val="0"/>
              </a:spcAft>
              <a:defRPr b="1">
                <a:solidFill>
                  <a:schemeClr val="tx1"/>
                </a:solidFill>
                <a:latin typeface="Comic Sans MS" pitchFamily="66" charset="0"/>
                <a:ea typeface="ＭＳ Ｐゴシック" pitchFamily="34" charset="-128"/>
              </a:defRPr>
            </a:lvl7pPr>
            <a:lvl8pPr marL="3429000" indent="-228600" defTabSz="915988" eaLnBrk="0" fontAlgn="base" hangingPunct="0">
              <a:spcBef>
                <a:spcPct val="0"/>
              </a:spcBef>
              <a:spcAft>
                <a:spcPct val="0"/>
              </a:spcAft>
              <a:defRPr b="1">
                <a:solidFill>
                  <a:schemeClr val="tx1"/>
                </a:solidFill>
                <a:latin typeface="Comic Sans MS" pitchFamily="66" charset="0"/>
                <a:ea typeface="ＭＳ Ｐゴシック" pitchFamily="34" charset="-128"/>
              </a:defRPr>
            </a:lvl8pPr>
            <a:lvl9pPr marL="3886200" indent="-228600" defTabSz="915988" eaLnBrk="0" fontAlgn="base" hangingPunct="0">
              <a:spcBef>
                <a:spcPct val="0"/>
              </a:spcBef>
              <a:spcAft>
                <a:spcPct val="0"/>
              </a:spcAft>
              <a:defRPr b="1">
                <a:solidFill>
                  <a:schemeClr val="tx1"/>
                </a:solidFill>
                <a:latin typeface="Comic Sans MS" pitchFamily="66" charset="0"/>
                <a:ea typeface="ＭＳ Ｐゴシック" pitchFamily="34" charset="-128"/>
              </a:defRPr>
            </a:lvl9pPr>
          </a:lstStyle>
          <a:p>
            <a:pPr eaLnBrk="1" hangingPunct="1"/>
            <a:endParaRPr lang="en-GB" b="0" dirty="0" smtClean="0">
              <a:latin typeface="Times New Roman" pitchFamily="18" charset="0"/>
            </a:endParaRPr>
          </a:p>
        </p:txBody>
      </p:sp>
      <p:sp>
        <p:nvSpPr>
          <p:cNvPr id="71685" name="Date Placeholder 4"/>
          <p:cNvSpPr>
            <a:spLocks noGrp="1"/>
          </p:cNvSpPr>
          <p:nvPr>
            <p:ph type="dt"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eaLnBrk="0" hangingPunct="0">
              <a:defRPr b="1">
                <a:solidFill>
                  <a:schemeClr val="tx1"/>
                </a:solidFill>
                <a:latin typeface="Comic Sans MS" pitchFamily="66" charset="0"/>
                <a:ea typeface="ＭＳ Ｐゴシック" pitchFamily="34" charset="-128"/>
              </a:defRPr>
            </a:lvl1pPr>
            <a:lvl2pPr marL="742950" indent="-285750" defTabSz="915988" eaLnBrk="0" hangingPunct="0">
              <a:defRPr b="1">
                <a:solidFill>
                  <a:schemeClr val="tx1"/>
                </a:solidFill>
                <a:latin typeface="Comic Sans MS" pitchFamily="66" charset="0"/>
                <a:ea typeface="ＭＳ Ｐゴシック" pitchFamily="34" charset="-128"/>
              </a:defRPr>
            </a:lvl2pPr>
            <a:lvl3pPr marL="1143000" indent="-228600" defTabSz="915988" eaLnBrk="0" hangingPunct="0">
              <a:defRPr b="1">
                <a:solidFill>
                  <a:schemeClr val="tx1"/>
                </a:solidFill>
                <a:latin typeface="Comic Sans MS" pitchFamily="66" charset="0"/>
                <a:ea typeface="ＭＳ Ｐゴシック" pitchFamily="34" charset="-128"/>
              </a:defRPr>
            </a:lvl3pPr>
            <a:lvl4pPr marL="1600200" indent="-228600" defTabSz="915988" eaLnBrk="0" hangingPunct="0">
              <a:defRPr b="1">
                <a:solidFill>
                  <a:schemeClr val="tx1"/>
                </a:solidFill>
                <a:latin typeface="Comic Sans MS" pitchFamily="66" charset="0"/>
                <a:ea typeface="ＭＳ Ｐゴシック" pitchFamily="34" charset="-128"/>
              </a:defRPr>
            </a:lvl4pPr>
            <a:lvl5pPr marL="2057400" indent="-228600" defTabSz="915988" eaLnBrk="0" hangingPunct="0">
              <a:defRPr b="1">
                <a:solidFill>
                  <a:schemeClr val="tx1"/>
                </a:solidFill>
                <a:latin typeface="Comic Sans MS" pitchFamily="66" charset="0"/>
                <a:ea typeface="ＭＳ Ｐゴシック" pitchFamily="34" charset="-128"/>
              </a:defRPr>
            </a:lvl5pPr>
            <a:lvl6pPr marL="2514600" indent="-228600" defTabSz="915988" eaLnBrk="0" fontAlgn="base" hangingPunct="0">
              <a:spcBef>
                <a:spcPct val="0"/>
              </a:spcBef>
              <a:spcAft>
                <a:spcPct val="0"/>
              </a:spcAft>
              <a:defRPr b="1">
                <a:solidFill>
                  <a:schemeClr val="tx1"/>
                </a:solidFill>
                <a:latin typeface="Comic Sans MS" pitchFamily="66" charset="0"/>
                <a:ea typeface="ＭＳ Ｐゴシック" pitchFamily="34" charset="-128"/>
              </a:defRPr>
            </a:lvl6pPr>
            <a:lvl7pPr marL="2971800" indent="-228600" defTabSz="915988" eaLnBrk="0" fontAlgn="base" hangingPunct="0">
              <a:spcBef>
                <a:spcPct val="0"/>
              </a:spcBef>
              <a:spcAft>
                <a:spcPct val="0"/>
              </a:spcAft>
              <a:defRPr b="1">
                <a:solidFill>
                  <a:schemeClr val="tx1"/>
                </a:solidFill>
                <a:latin typeface="Comic Sans MS" pitchFamily="66" charset="0"/>
                <a:ea typeface="ＭＳ Ｐゴシック" pitchFamily="34" charset="-128"/>
              </a:defRPr>
            </a:lvl7pPr>
            <a:lvl8pPr marL="3429000" indent="-228600" defTabSz="915988" eaLnBrk="0" fontAlgn="base" hangingPunct="0">
              <a:spcBef>
                <a:spcPct val="0"/>
              </a:spcBef>
              <a:spcAft>
                <a:spcPct val="0"/>
              </a:spcAft>
              <a:defRPr b="1">
                <a:solidFill>
                  <a:schemeClr val="tx1"/>
                </a:solidFill>
                <a:latin typeface="Comic Sans MS" pitchFamily="66" charset="0"/>
                <a:ea typeface="ＭＳ Ｐゴシック" pitchFamily="34" charset="-128"/>
              </a:defRPr>
            </a:lvl8pPr>
            <a:lvl9pPr marL="3886200" indent="-228600" defTabSz="915988" eaLnBrk="0" fontAlgn="base" hangingPunct="0">
              <a:spcBef>
                <a:spcPct val="0"/>
              </a:spcBef>
              <a:spcAft>
                <a:spcPct val="0"/>
              </a:spcAft>
              <a:defRPr b="1">
                <a:solidFill>
                  <a:schemeClr val="tx1"/>
                </a:solidFill>
                <a:latin typeface="Comic Sans MS" pitchFamily="66" charset="0"/>
                <a:ea typeface="ＭＳ Ｐゴシック" pitchFamily="34" charset="-128"/>
              </a:defRPr>
            </a:lvl9pPr>
          </a:lstStyle>
          <a:p>
            <a:pPr eaLnBrk="1" hangingPunct="1"/>
            <a:fld id="{8ED548DB-120C-43B2-851A-4A7F2766724E}" type="datetime1">
              <a:rPr lang="en-US" b="0" smtClean="0">
                <a:latin typeface="Times New Roman" pitchFamily="18" charset="0"/>
              </a:rPr>
              <a:pPr eaLnBrk="1" hangingPunct="1"/>
              <a:t>7/27/2017</a:t>
            </a:fld>
            <a:endParaRPr lang="en-GB" b="0" dirty="0" smtClean="0">
              <a:latin typeface="Times New Roman" pitchFamily="18" charset="0"/>
            </a:endParaRPr>
          </a:p>
        </p:txBody>
      </p:sp>
      <p:sp>
        <p:nvSpPr>
          <p:cNvPr id="71686" name="Footer Placeholder 5"/>
          <p:cNvSpPr>
            <a:spLocks noGrp="1"/>
          </p:cNvSpPr>
          <p:nvPr>
            <p:ph type="ftr"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eaLnBrk="0" hangingPunct="0">
              <a:defRPr b="1">
                <a:solidFill>
                  <a:schemeClr val="tx1"/>
                </a:solidFill>
                <a:latin typeface="Comic Sans MS" pitchFamily="66" charset="0"/>
                <a:ea typeface="ＭＳ Ｐゴシック" pitchFamily="34" charset="-128"/>
              </a:defRPr>
            </a:lvl1pPr>
            <a:lvl2pPr marL="742950" indent="-285750" defTabSz="915988" eaLnBrk="0" hangingPunct="0">
              <a:defRPr b="1">
                <a:solidFill>
                  <a:schemeClr val="tx1"/>
                </a:solidFill>
                <a:latin typeface="Comic Sans MS" pitchFamily="66" charset="0"/>
                <a:ea typeface="ＭＳ Ｐゴシック" pitchFamily="34" charset="-128"/>
              </a:defRPr>
            </a:lvl2pPr>
            <a:lvl3pPr marL="1143000" indent="-228600" defTabSz="915988" eaLnBrk="0" hangingPunct="0">
              <a:defRPr b="1">
                <a:solidFill>
                  <a:schemeClr val="tx1"/>
                </a:solidFill>
                <a:latin typeface="Comic Sans MS" pitchFamily="66" charset="0"/>
                <a:ea typeface="ＭＳ Ｐゴシック" pitchFamily="34" charset="-128"/>
              </a:defRPr>
            </a:lvl3pPr>
            <a:lvl4pPr marL="1600200" indent="-228600" defTabSz="915988" eaLnBrk="0" hangingPunct="0">
              <a:defRPr b="1">
                <a:solidFill>
                  <a:schemeClr val="tx1"/>
                </a:solidFill>
                <a:latin typeface="Comic Sans MS" pitchFamily="66" charset="0"/>
                <a:ea typeface="ＭＳ Ｐゴシック" pitchFamily="34" charset="-128"/>
              </a:defRPr>
            </a:lvl4pPr>
            <a:lvl5pPr marL="2057400" indent="-228600" defTabSz="915988" eaLnBrk="0" hangingPunct="0">
              <a:defRPr b="1">
                <a:solidFill>
                  <a:schemeClr val="tx1"/>
                </a:solidFill>
                <a:latin typeface="Comic Sans MS" pitchFamily="66" charset="0"/>
                <a:ea typeface="ＭＳ Ｐゴシック" pitchFamily="34" charset="-128"/>
              </a:defRPr>
            </a:lvl5pPr>
            <a:lvl6pPr marL="2514600" indent="-228600" defTabSz="915988" eaLnBrk="0" fontAlgn="base" hangingPunct="0">
              <a:spcBef>
                <a:spcPct val="0"/>
              </a:spcBef>
              <a:spcAft>
                <a:spcPct val="0"/>
              </a:spcAft>
              <a:defRPr b="1">
                <a:solidFill>
                  <a:schemeClr val="tx1"/>
                </a:solidFill>
                <a:latin typeface="Comic Sans MS" pitchFamily="66" charset="0"/>
                <a:ea typeface="ＭＳ Ｐゴシック" pitchFamily="34" charset="-128"/>
              </a:defRPr>
            </a:lvl6pPr>
            <a:lvl7pPr marL="2971800" indent="-228600" defTabSz="915988" eaLnBrk="0" fontAlgn="base" hangingPunct="0">
              <a:spcBef>
                <a:spcPct val="0"/>
              </a:spcBef>
              <a:spcAft>
                <a:spcPct val="0"/>
              </a:spcAft>
              <a:defRPr b="1">
                <a:solidFill>
                  <a:schemeClr val="tx1"/>
                </a:solidFill>
                <a:latin typeface="Comic Sans MS" pitchFamily="66" charset="0"/>
                <a:ea typeface="ＭＳ Ｐゴシック" pitchFamily="34" charset="-128"/>
              </a:defRPr>
            </a:lvl7pPr>
            <a:lvl8pPr marL="3429000" indent="-228600" defTabSz="915988" eaLnBrk="0" fontAlgn="base" hangingPunct="0">
              <a:spcBef>
                <a:spcPct val="0"/>
              </a:spcBef>
              <a:spcAft>
                <a:spcPct val="0"/>
              </a:spcAft>
              <a:defRPr b="1">
                <a:solidFill>
                  <a:schemeClr val="tx1"/>
                </a:solidFill>
                <a:latin typeface="Comic Sans MS" pitchFamily="66" charset="0"/>
                <a:ea typeface="ＭＳ Ｐゴシック" pitchFamily="34" charset="-128"/>
              </a:defRPr>
            </a:lvl8pPr>
            <a:lvl9pPr marL="3886200" indent="-228600" defTabSz="915988" eaLnBrk="0" fontAlgn="base" hangingPunct="0">
              <a:spcBef>
                <a:spcPct val="0"/>
              </a:spcBef>
              <a:spcAft>
                <a:spcPct val="0"/>
              </a:spcAft>
              <a:defRPr b="1">
                <a:solidFill>
                  <a:schemeClr val="tx1"/>
                </a:solidFill>
                <a:latin typeface="Comic Sans MS" pitchFamily="66" charset="0"/>
                <a:ea typeface="ＭＳ Ｐゴシック" pitchFamily="34" charset="-128"/>
              </a:defRPr>
            </a:lvl9pPr>
          </a:lstStyle>
          <a:p>
            <a:pPr eaLnBrk="1" hangingPunct="1"/>
            <a:endParaRPr lang="en-GB" b="0" dirty="0" smtClean="0">
              <a:latin typeface="Times New Roman" pitchFamily="18" charset="0"/>
            </a:endParaRPr>
          </a:p>
        </p:txBody>
      </p:sp>
      <p:sp>
        <p:nvSpPr>
          <p:cNvPr id="71687" name="Slide Number Placeholder 6"/>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eaLnBrk="0" hangingPunct="0">
              <a:defRPr b="1">
                <a:solidFill>
                  <a:schemeClr val="tx1"/>
                </a:solidFill>
                <a:latin typeface="Comic Sans MS" pitchFamily="66" charset="0"/>
                <a:ea typeface="ＭＳ Ｐゴシック" pitchFamily="34" charset="-128"/>
              </a:defRPr>
            </a:lvl1pPr>
            <a:lvl2pPr marL="742950" indent="-285750" defTabSz="915988" eaLnBrk="0" hangingPunct="0">
              <a:defRPr b="1">
                <a:solidFill>
                  <a:schemeClr val="tx1"/>
                </a:solidFill>
                <a:latin typeface="Comic Sans MS" pitchFamily="66" charset="0"/>
                <a:ea typeface="ＭＳ Ｐゴシック" pitchFamily="34" charset="-128"/>
              </a:defRPr>
            </a:lvl2pPr>
            <a:lvl3pPr marL="1143000" indent="-228600" defTabSz="915988" eaLnBrk="0" hangingPunct="0">
              <a:defRPr b="1">
                <a:solidFill>
                  <a:schemeClr val="tx1"/>
                </a:solidFill>
                <a:latin typeface="Comic Sans MS" pitchFamily="66" charset="0"/>
                <a:ea typeface="ＭＳ Ｐゴシック" pitchFamily="34" charset="-128"/>
              </a:defRPr>
            </a:lvl3pPr>
            <a:lvl4pPr marL="1600200" indent="-228600" defTabSz="915988" eaLnBrk="0" hangingPunct="0">
              <a:defRPr b="1">
                <a:solidFill>
                  <a:schemeClr val="tx1"/>
                </a:solidFill>
                <a:latin typeface="Comic Sans MS" pitchFamily="66" charset="0"/>
                <a:ea typeface="ＭＳ Ｐゴシック" pitchFamily="34" charset="-128"/>
              </a:defRPr>
            </a:lvl4pPr>
            <a:lvl5pPr marL="2057400" indent="-228600" defTabSz="915988" eaLnBrk="0" hangingPunct="0">
              <a:defRPr b="1">
                <a:solidFill>
                  <a:schemeClr val="tx1"/>
                </a:solidFill>
                <a:latin typeface="Comic Sans MS" pitchFamily="66" charset="0"/>
                <a:ea typeface="ＭＳ Ｐゴシック" pitchFamily="34" charset="-128"/>
              </a:defRPr>
            </a:lvl5pPr>
            <a:lvl6pPr marL="2514600" indent="-228600" defTabSz="915988" eaLnBrk="0" fontAlgn="base" hangingPunct="0">
              <a:spcBef>
                <a:spcPct val="0"/>
              </a:spcBef>
              <a:spcAft>
                <a:spcPct val="0"/>
              </a:spcAft>
              <a:defRPr b="1">
                <a:solidFill>
                  <a:schemeClr val="tx1"/>
                </a:solidFill>
                <a:latin typeface="Comic Sans MS" pitchFamily="66" charset="0"/>
                <a:ea typeface="ＭＳ Ｐゴシック" pitchFamily="34" charset="-128"/>
              </a:defRPr>
            </a:lvl6pPr>
            <a:lvl7pPr marL="2971800" indent="-228600" defTabSz="915988" eaLnBrk="0" fontAlgn="base" hangingPunct="0">
              <a:spcBef>
                <a:spcPct val="0"/>
              </a:spcBef>
              <a:spcAft>
                <a:spcPct val="0"/>
              </a:spcAft>
              <a:defRPr b="1">
                <a:solidFill>
                  <a:schemeClr val="tx1"/>
                </a:solidFill>
                <a:latin typeface="Comic Sans MS" pitchFamily="66" charset="0"/>
                <a:ea typeface="ＭＳ Ｐゴシック" pitchFamily="34" charset="-128"/>
              </a:defRPr>
            </a:lvl7pPr>
            <a:lvl8pPr marL="3429000" indent="-228600" defTabSz="915988" eaLnBrk="0" fontAlgn="base" hangingPunct="0">
              <a:spcBef>
                <a:spcPct val="0"/>
              </a:spcBef>
              <a:spcAft>
                <a:spcPct val="0"/>
              </a:spcAft>
              <a:defRPr b="1">
                <a:solidFill>
                  <a:schemeClr val="tx1"/>
                </a:solidFill>
                <a:latin typeface="Comic Sans MS" pitchFamily="66" charset="0"/>
                <a:ea typeface="ＭＳ Ｐゴシック" pitchFamily="34" charset="-128"/>
              </a:defRPr>
            </a:lvl8pPr>
            <a:lvl9pPr marL="3886200" indent="-228600" defTabSz="915988" eaLnBrk="0" fontAlgn="base" hangingPunct="0">
              <a:spcBef>
                <a:spcPct val="0"/>
              </a:spcBef>
              <a:spcAft>
                <a:spcPct val="0"/>
              </a:spcAft>
              <a:defRPr b="1">
                <a:solidFill>
                  <a:schemeClr val="tx1"/>
                </a:solidFill>
                <a:latin typeface="Comic Sans MS" pitchFamily="66" charset="0"/>
                <a:ea typeface="ＭＳ Ｐゴシック" pitchFamily="34" charset="-128"/>
              </a:defRPr>
            </a:lvl9pPr>
          </a:lstStyle>
          <a:p>
            <a:pPr eaLnBrk="1" hangingPunct="1"/>
            <a:fld id="{AEAD48EA-BF8B-4522-AB97-4DAE0DE00A2B}" type="slidenum">
              <a:rPr lang="en-GB" b="0" smtClean="0">
                <a:latin typeface="Times New Roman" pitchFamily="18" charset="0"/>
              </a:rPr>
              <a:pPr eaLnBrk="1" hangingPunct="1"/>
              <a:t>35</a:t>
            </a:fld>
            <a:endParaRPr lang="en-GB" b="0" dirty="0" smtClean="0">
              <a:latin typeface="Times New Roman" pitchFamily="18" charset="0"/>
            </a:endParaRPr>
          </a:p>
        </p:txBody>
      </p:sp>
    </p:spTree>
    <p:extLst>
      <p:ext uri="{BB962C8B-B14F-4D97-AF65-F5344CB8AC3E}">
        <p14:creationId xmlns:p14="http://schemas.microsoft.com/office/powerpoint/2010/main" val="8346359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importance of nuclear security needs to be recognized and reflected in every State’s strategy. </a:t>
            </a:r>
            <a:r>
              <a:rPr lang="en-GB" dirty="0"/>
              <a:t>The national strategy for nuclear security should be based on the State’s overarching national security strategy and should identify all competent authorities that have a role in nuclear security infrastructure. It should </a:t>
            </a:r>
            <a:r>
              <a:rPr lang="en-GB" dirty="0" smtClean="0"/>
              <a:t>foresee </a:t>
            </a:r>
            <a:r>
              <a:rPr lang="en-GB" dirty="0"/>
              <a:t>a coordinating mechanism among competent authorities and establish the policy for bilateral, regional and international cooperation and assistance</a:t>
            </a:r>
            <a:r>
              <a:rPr lang="en-GB" dirty="0" smtClean="0"/>
              <a:t>.</a:t>
            </a:r>
          </a:p>
          <a:p>
            <a:r>
              <a:rPr lang="en-US" dirty="0" smtClean="0"/>
              <a:t>Based on the national strategy, the legal and regulatory framework as well as the design and implementation of nuclear security systems and measures can be initiated by the competent authorities.</a:t>
            </a:r>
            <a:r>
              <a:rPr lang="en-US" baseline="0" dirty="0" smtClean="0"/>
              <a:t> </a:t>
            </a:r>
            <a:endParaRPr lang="en-GB" dirty="0" smtClean="0"/>
          </a:p>
        </p:txBody>
      </p:sp>
      <p:sp>
        <p:nvSpPr>
          <p:cNvPr id="4" name="Slide Number Placeholder 3"/>
          <p:cNvSpPr>
            <a:spLocks noGrp="1"/>
          </p:cNvSpPr>
          <p:nvPr>
            <p:ph type="sldNum" sz="quarter" idx="10"/>
          </p:nvPr>
        </p:nvSpPr>
        <p:spPr/>
        <p:txBody>
          <a:bodyPr/>
          <a:lstStyle/>
          <a:p>
            <a:fld id="{03323FFF-5352-4137-8D94-8DB31728D53D}" type="slidenum">
              <a:rPr lang="en-US" smtClean="0"/>
              <a:t>36</a:t>
            </a:fld>
            <a:endParaRPr lang="en-US" dirty="0"/>
          </a:p>
        </p:txBody>
      </p:sp>
    </p:spTree>
    <p:extLst>
      <p:ext uri="{BB962C8B-B14F-4D97-AF65-F5344CB8AC3E}">
        <p14:creationId xmlns:p14="http://schemas.microsoft.com/office/powerpoint/2010/main" val="11571702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3323FFF-5352-4137-8D94-8DB31728D53D}" type="slidenum">
              <a:rPr lang="en-US" smtClean="0"/>
              <a:t>37</a:t>
            </a:fld>
            <a:endParaRPr lang="en-US" dirty="0"/>
          </a:p>
        </p:txBody>
      </p:sp>
    </p:spTree>
    <p:extLst>
      <p:ext uri="{BB962C8B-B14F-4D97-AF65-F5344CB8AC3E}">
        <p14:creationId xmlns:p14="http://schemas.microsoft.com/office/powerpoint/2010/main" val="19083992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Effective implementation of the necessary nuclear security systems and measures </a:t>
            </a:r>
            <a:r>
              <a:rPr lang="en-GB" dirty="0" smtClean="0"/>
              <a:t>relies </a:t>
            </a:r>
            <a:r>
              <a:rPr lang="en-GB" dirty="0"/>
              <a:t>on the appropriate legal and regulatory framework supporting competent </a:t>
            </a:r>
            <a:r>
              <a:rPr lang="en-GB" dirty="0" smtClean="0"/>
              <a:t>authorities </a:t>
            </a:r>
            <a:r>
              <a:rPr lang="en-GB" dirty="0"/>
              <a:t>that </a:t>
            </a:r>
            <a:r>
              <a:rPr lang="en-GB" dirty="0" smtClean="0"/>
              <a:t>have responsibilities for all actions that relate to assessment, authorization ( or approval), inspection and verification  as well as enforcement.</a:t>
            </a:r>
          </a:p>
          <a:p>
            <a:endParaRPr lang="en-GB" dirty="0" smtClean="0"/>
          </a:p>
          <a:p>
            <a:r>
              <a:rPr lang="en-GB" dirty="0" smtClean="0"/>
              <a:t>The regulatory  authority(ies) should have the legal authority to implement the regulatory framework</a:t>
            </a:r>
            <a:r>
              <a:rPr lang="en-GB" dirty="0"/>
              <a:t>. In particular, the regulatory authority(ies) should require an applicant to demonstrate appropriate nuclear security systems and measures in the context of an application for each type of </a:t>
            </a:r>
            <a:r>
              <a:rPr lang="en-GB" dirty="0" smtClean="0"/>
              <a:t>authorization and thereby ensure the proper protection of nuclear and other radioactive material in use and storage .</a:t>
            </a:r>
            <a:endParaRPr lang="en-GB" dirty="0"/>
          </a:p>
        </p:txBody>
      </p:sp>
      <p:sp>
        <p:nvSpPr>
          <p:cNvPr id="4" name="Slide Number Placeholder 3"/>
          <p:cNvSpPr>
            <a:spLocks noGrp="1"/>
          </p:cNvSpPr>
          <p:nvPr>
            <p:ph type="sldNum" sz="quarter" idx="10"/>
          </p:nvPr>
        </p:nvSpPr>
        <p:spPr/>
        <p:txBody>
          <a:bodyPr/>
          <a:lstStyle/>
          <a:p>
            <a:fld id="{03323FFF-5352-4137-8D94-8DB31728D53D}" type="slidenum">
              <a:rPr lang="en-US" smtClean="0"/>
              <a:t>38</a:t>
            </a:fld>
            <a:endParaRPr lang="en-US" dirty="0"/>
          </a:p>
        </p:txBody>
      </p:sp>
    </p:spTree>
    <p:extLst>
      <p:ext uri="{BB962C8B-B14F-4D97-AF65-F5344CB8AC3E}">
        <p14:creationId xmlns:p14="http://schemas.microsoft.com/office/powerpoint/2010/main" val="14989427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smtClean="0"/>
          </a:p>
        </p:txBody>
      </p:sp>
      <p:sp>
        <p:nvSpPr>
          <p:cNvPr id="4" name="Slide Number Placeholder 3"/>
          <p:cNvSpPr>
            <a:spLocks noGrp="1"/>
          </p:cNvSpPr>
          <p:nvPr>
            <p:ph type="sldNum" sz="quarter" idx="10"/>
          </p:nvPr>
        </p:nvSpPr>
        <p:spPr/>
        <p:txBody>
          <a:bodyPr/>
          <a:lstStyle/>
          <a:p>
            <a:fld id="{03323FFF-5352-4137-8D94-8DB31728D53D}" type="slidenum">
              <a:rPr lang="en-US" smtClean="0"/>
              <a:t>39</a:t>
            </a:fld>
            <a:endParaRPr lang="en-US" dirty="0"/>
          </a:p>
        </p:txBody>
      </p:sp>
    </p:spTree>
    <p:extLst>
      <p:ext uri="{BB962C8B-B14F-4D97-AF65-F5344CB8AC3E}">
        <p14:creationId xmlns:p14="http://schemas.microsoft.com/office/powerpoint/2010/main" val="13950276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3178" y="4525700"/>
            <a:ext cx="6042378" cy="5266267"/>
          </a:xfrm>
        </p:spPr>
        <p:txBody>
          <a:bodyPr/>
          <a:lstStyle/>
          <a:p>
            <a:endParaRPr lang="en-GB" dirty="0"/>
          </a:p>
        </p:txBody>
      </p:sp>
      <p:sp>
        <p:nvSpPr>
          <p:cNvPr id="4" name="Slide Number Placeholder 3"/>
          <p:cNvSpPr>
            <a:spLocks noGrp="1"/>
          </p:cNvSpPr>
          <p:nvPr>
            <p:ph type="sldNum" sz="quarter" idx="10"/>
          </p:nvPr>
        </p:nvSpPr>
        <p:spPr/>
        <p:txBody>
          <a:bodyPr/>
          <a:lstStyle/>
          <a:p>
            <a:fld id="{03323FFF-5352-4137-8D94-8DB31728D53D}" type="slidenum">
              <a:rPr lang="en-US" smtClean="0"/>
              <a:t>40</a:t>
            </a:fld>
            <a:endParaRPr lang="en-US" dirty="0"/>
          </a:p>
        </p:txBody>
      </p:sp>
    </p:spTree>
    <p:extLst>
      <p:ext uri="{BB962C8B-B14F-4D97-AF65-F5344CB8AC3E}">
        <p14:creationId xmlns:p14="http://schemas.microsoft.com/office/powerpoint/2010/main" val="30466490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GB" altLang="en-US" dirty="0" smtClean="0"/>
              <a:t>Examples </a:t>
            </a:r>
            <a:r>
              <a:rPr lang="en-GB" altLang="en-US" dirty="0"/>
              <a:t>: theft, sabotage, unauthorized access, illegal transfer or other malicious acts </a:t>
            </a:r>
          </a:p>
          <a:p>
            <a:r>
              <a:rPr lang="en-GB" dirty="0"/>
              <a:t>Glossary </a:t>
            </a:r>
            <a:r>
              <a:rPr lang="en-GB" dirty="0" smtClean="0"/>
              <a:t>definition.</a:t>
            </a:r>
            <a:endParaRPr lang="en-GB" dirty="0"/>
          </a:p>
          <a:p>
            <a:r>
              <a:rPr lang="en-US" sz="2400" dirty="0"/>
              <a:t>- Historically, the term ‘physical protection’ has been used to describe what is now known as “Nuclear Security of Nuclear Material and Nuclear Facilities.”  In NSS 13 the term ‘physical protection’ continues to be used throughout the publication.</a:t>
            </a:r>
            <a:r>
              <a:rPr lang="en-US" sz="2400" baseline="30000" dirty="0"/>
              <a:t>1</a:t>
            </a:r>
            <a:endParaRPr lang="en-US" sz="2400" dirty="0"/>
          </a:p>
          <a:p>
            <a:r>
              <a:rPr lang="en-US" sz="2400" dirty="0"/>
              <a:t>Nuclear Security is a more broad term that includes topics such as:</a:t>
            </a:r>
          </a:p>
          <a:p>
            <a:pPr lvl="1"/>
            <a:r>
              <a:rPr lang="en-US" sz="2200" dirty="0"/>
              <a:t>Nuclear Security Culture</a:t>
            </a:r>
          </a:p>
          <a:p>
            <a:pPr lvl="1"/>
            <a:r>
              <a:rPr lang="en-US" sz="2200" dirty="0"/>
              <a:t>Information Security</a:t>
            </a:r>
          </a:p>
          <a:p>
            <a:pPr lvl="1"/>
            <a:r>
              <a:rPr lang="en-US" sz="2200" dirty="0"/>
              <a:t>Cyber Security</a:t>
            </a:r>
          </a:p>
          <a:p>
            <a:pPr lvl="1"/>
            <a:r>
              <a:rPr lang="en-US" sz="2200" dirty="0"/>
              <a:t>Personnel Security</a:t>
            </a:r>
          </a:p>
          <a:p>
            <a:pPr marL="459120" lvl="1"/>
            <a:endParaRPr lang="en-US" sz="1000" baseline="30000" dirty="0"/>
          </a:p>
          <a:p>
            <a:pPr marL="459120" lvl="1"/>
            <a:r>
              <a:rPr lang="en-US" sz="1400" baseline="30000" dirty="0"/>
              <a:t>1</a:t>
            </a:r>
            <a:r>
              <a:rPr lang="en-US" sz="1400" dirty="0"/>
              <a:t>NSS 13, Introduction, footnote page 1</a:t>
            </a:r>
          </a:p>
          <a:p>
            <a:endParaRPr lang="en-US" dirty="0"/>
          </a:p>
        </p:txBody>
      </p:sp>
      <p:sp>
        <p:nvSpPr>
          <p:cNvPr id="4" name="Slide Number Placeholder 3"/>
          <p:cNvSpPr>
            <a:spLocks noGrp="1"/>
          </p:cNvSpPr>
          <p:nvPr>
            <p:ph type="sldNum" sz="quarter" idx="10"/>
          </p:nvPr>
        </p:nvSpPr>
        <p:spPr/>
        <p:txBody>
          <a:bodyPr/>
          <a:lstStyle/>
          <a:p>
            <a:fld id="{8985FEC5-2F21-4945-9976-FC64E22732F0}" type="slidenum">
              <a:rPr lang="en-GB" altLang="ko-KR" smtClean="0"/>
              <a:pPr/>
              <a:t>3</a:t>
            </a:fld>
            <a:endParaRPr lang="en-GB" altLang="ko-KR" dirty="0"/>
          </a:p>
        </p:txBody>
      </p:sp>
    </p:spTree>
    <p:extLst>
      <p:ext uri="{BB962C8B-B14F-4D97-AF65-F5344CB8AC3E}">
        <p14:creationId xmlns:p14="http://schemas.microsoft.com/office/powerpoint/2010/main" val="100033816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323FFF-5352-4137-8D94-8DB31728D53D}" type="slidenum">
              <a:rPr lang="en-US" smtClean="0"/>
              <a:t>41</a:t>
            </a:fld>
            <a:endParaRPr lang="en-US" dirty="0"/>
          </a:p>
        </p:txBody>
      </p:sp>
    </p:spTree>
    <p:extLst>
      <p:ext uri="{BB962C8B-B14F-4D97-AF65-F5344CB8AC3E}">
        <p14:creationId xmlns:p14="http://schemas.microsoft.com/office/powerpoint/2010/main" val="32207113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smtClean="0"/>
          </a:p>
        </p:txBody>
      </p:sp>
      <p:sp>
        <p:nvSpPr>
          <p:cNvPr id="4" name="Slide Number Placeholder 3"/>
          <p:cNvSpPr>
            <a:spLocks noGrp="1"/>
          </p:cNvSpPr>
          <p:nvPr>
            <p:ph type="sldNum" sz="quarter" idx="10"/>
          </p:nvPr>
        </p:nvSpPr>
        <p:spPr/>
        <p:txBody>
          <a:bodyPr/>
          <a:lstStyle/>
          <a:p>
            <a:fld id="{03323FFF-5352-4137-8D94-8DB31728D53D}" type="slidenum">
              <a:rPr lang="en-US" smtClean="0"/>
              <a:t>42</a:t>
            </a:fld>
            <a:endParaRPr lang="en-US" dirty="0"/>
          </a:p>
        </p:txBody>
      </p:sp>
    </p:spTree>
    <p:extLst>
      <p:ext uri="{BB962C8B-B14F-4D97-AF65-F5344CB8AC3E}">
        <p14:creationId xmlns:p14="http://schemas.microsoft.com/office/powerpoint/2010/main" val="322071139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smtClean="0"/>
          </a:p>
        </p:txBody>
      </p:sp>
      <p:sp>
        <p:nvSpPr>
          <p:cNvPr id="4" name="Slide Number Placeholder 3"/>
          <p:cNvSpPr>
            <a:spLocks noGrp="1"/>
          </p:cNvSpPr>
          <p:nvPr>
            <p:ph type="sldNum" sz="quarter" idx="10"/>
          </p:nvPr>
        </p:nvSpPr>
        <p:spPr/>
        <p:txBody>
          <a:bodyPr/>
          <a:lstStyle/>
          <a:p>
            <a:fld id="{03323FFF-5352-4137-8D94-8DB31728D53D}" type="slidenum">
              <a:rPr lang="en-US" smtClean="0"/>
              <a:t>43</a:t>
            </a:fld>
            <a:endParaRPr lang="en-US" dirty="0"/>
          </a:p>
        </p:txBody>
      </p:sp>
    </p:spTree>
    <p:extLst>
      <p:ext uri="{BB962C8B-B14F-4D97-AF65-F5344CB8AC3E}">
        <p14:creationId xmlns:p14="http://schemas.microsoft.com/office/powerpoint/2010/main" val="322071139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323FFF-5352-4137-8D94-8DB31728D53D}" type="slidenum">
              <a:rPr lang="en-US" smtClean="0"/>
              <a:t>44</a:t>
            </a:fld>
            <a:endParaRPr lang="en-US" dirty="0"/>
          </a:p>
        </p:txBody>
      </p:sp>
    </p:spTree>
    <p:extLst>
      <p:ext uri="{BB962C8B-B14F-4D97-AF65-F5344CB8AC3E}">
        <p14:creationId xmlns:p14="http://schemas.microsoft.com/office/powerpoint/2010/main" val="322071139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3323FFF-5352-4137-8D94-8DB31728D53D}" type="slidenum">
              <a:rPr lang="en-US" smtClean="0"/>
              <a:t>45</a:t>
            </a:fld>
            <a:endParaRPr lang="en-US" dirty="0"/>
          </a:p>
        </p:txBody>
      </p:sp>
    </p:spTree>
    <p:extLst>
      <p:ext uri="{BB962C8B-B14F-4D97-AF65-F5344CB8AC3E}">
        <p14:creationId xmlns:p14="http://schemas.microsoft.com/office/powerpoint/2010/main" val="339611907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1863" y="741363"/>
            <a:ext cx="4933950" cy="3702050"/>
          </a:xfrm>
        </p:spPr>
      </p:sp>
      <p:sp>
        <p:nvSpPr>
          <p:cNvPr id="3" name="Notes Placeholder 2"/>
          <p:cNvSpPr>
            <a:spLocks noGrp="1"/>
          </p:cNvSpPr>
          <p:nvPr>
            <p:ph type="body" idx="1"/>
          </p:nvPr>
        </p:nvSpPr>
        <p:spPr/>
        <p:txBody>
          <a:bodyPr/>
          <a:lstStyle/>
          <a:p>
            <a:endParaRPr kumimoji="1" lang="ja-JP" altLang="en-US"/>
          </a:p>
        </p:txBody>
      </p:sp>
      <p:sp>
        <p:nvSpPr>
          <p:cNvPr id="4" name="Slide Number Placeholder 3"/>
          <p:cNvSpPr>
            <a:spLocks noGrp="1"/>
          </p:cNvSpPr>
          <p:nvPr>
            <p:ph type="sldNum" sz="quarter" idx="10"/>
          </p:nvPr>
        </p:nvSpPr>
        <p:spPr/>
        <p:txBody>
          <a:bodyPr/>
          <a:lstStyle/>
          <a:p>
            <a:fld id="{428BCE10-2CA3-4D3C-83FC-3C90793EBAC2}" type="slidenum">
              <a:rPr lang="en-US" smtClean="0"/>
              <a:pPr/>
              <a:t>47</a:t>
            </a:fld>
            <a:endParaRPr lang="en-US" dirty="0"/>
          </a:p>
        </p:txBody>
      </p:sp>
    </p:spTree>
    <p:extLst>
      <p:ext uri="{BB962C8B-B14F-4D97-AF65-F5344CB8AC3E}">
        <p14:creationId xmlns:p14="http://schemas.microsoft.com/office/powerpoint/2010/main" val="201409070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Slide Image Placeholder 1"/>
          <p:cNvSpPr>
            <a:spLocks noGrp="1" noRot="1" noChangeAspect="1"/>
          </p:cNvSpPr>
          <p:nvPr>
            <p:ph type="sldImg"/>
          </p:nvPr>
        </p:nvSpPr>
        <p:spPr bwMode="auto">
          <a:xfrm>
            <a:off x="931863" y="741363"/>
            <a:ext cx="4933950" cy="3702050"/>
          </a:xfrm>
          <a:noFill/>
          <a:ln>
            <a:solidFill>
              <a:srgbClr val="000000"/>
            </a:solidFill>
            <a:miter lim="800000"/>
            <a:headEnd/>
            <a:tailEnd/>
          </a:ln>
        </p:spPr>
      </p:sp>
      <p:sp>
        <p:nvSpPr>
          <p:cNvPr id="2457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2457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CA73BFF-192F-4CE5-A636-2280181CB732}" type="slidenum">
              <a:rPr lang="en-US"/>
              <a:pPr fontAlgn="base">
                <a:spcBef>
                  <a:spcPct val="0"/>
                </a:spcBef>
                <a:spcAft>
                  <a:spcPct val="0"/>
                </a:spcAft>
                <a:defRPr/>
              </a:pPr>
              <a:t>48</a:t>
            </a:fld>
            <a:endParaRPr lang="en-US" dirty="0"/>
          </a:p>
        </p:txBody>
      </p:sp>
    </p:spTree>
    <p:extLst>
      <p:ext uri="{BB962C8B-B14F-4D97-AF65-F5344CB8AC3E}">
        <p14:creationId xmlns:p14="http://schemas.microsoft.com/office/powerpoint/2010/main" val="411203279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Image Placeholder 1"/>
          <p:cNvSpPr>
            <a:spLocks noGrp="1" noRot="1" noChangeAspect="1"/>
          </p:cNvSpPr>
          <p:nvPr>
            <p:ph type="sldImg"/>
          </p:nvPr>
        </p:nvSpPr>
        <p:spPr bwMode="auto">
          <a:xfrm>
            <a:off x="931863" y="741363"/>
            <a:ext cx="4933950" cy="3702050"/>
          </a:xfrm>
          <a:noFill/>
          <a:ln>
            <a:solidFill>
              <a:srgbClr val="000000"/>
            </a:solidFill>
            <a:miter lim="800000"/>
            <a:headEnd/>
            <a:tailEnd/>
          </a:ln>
        </p:spPr>
      </p:sp>
      <p:sp>
        <p:nvSpPr>
          <p:cNvPr id="2662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26627" name="Slide Number Placeholder 3"/>
          <p:cNvSpPr txBox="1">
            <a:spLocks noGrp="1"/>
          </p:cNvSpPr>
          <p:nvPr/>
        </p:nvSpPr>
        <p:spPr bwMode="auto">
          <a:xfrm>
            <a:off x="3850445" y="9378825"/>
            <a:ext cx="2945659" cy="493713"/>
          </a:xfrm>
          <a:prstGeom prst="rect">
            <a:avLst/>
          </a:prstGeom>
          <a:noFill/>
          <a:ln w="9525">
            <a:noFill/>
            <a:miter lim="800000"/>
            <a:headEnd/>
            <a:tailEnd/>
          </a:ln>
        </p:spPr>
        <p:txBody>
          <a:bodyPr lIns="85670" tIns="42836" rIns="85670" bIns="42836" anchor="b"/>
          <a:lstStyle/>
          <a:p>
            <a:pPr algn="r"/>
            <a:fld id="{E2BB0B27-CCFA-46B3-BB98-5D7DF8E6AF14}" type="slidenum">
              <a:rPr lang="en-US" sz="1100">
                <a:latin typeface="Calibri" pitchFamily="34" charset="0"/>
              </a:rPr>
              <a:pPr algn="r"/>
              <a:t>49</a:t>
            </a:fld>
            <a:endParaRPr lang="en-US" sz="1100" dirty="0">
              <a:latin typeface="Calibri" pitchFamily="34" charset="0"/>
            </a:endParaRPr>
          </a:p>
        </p:txBody>
      </p:sp>
    </p:spTree>
    <p:extLst>
      <p:ext uri="{BB962C8B-B14F-4D97-AF65-F5344CB8AC3E}">
        <p14:creationId xmlns:p14="http://schemas.microsoft.com/office/powerpoint/2010/main" val="204895227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p:cNvSpPr>
            <a:spLocks noGrp="1" noRot="1" noChangeAspect="1" noTextEdit="1"/>
          </p:cNvSpPr>
          <p:nvPr>
            <p:ph type="sldImg"/>
          </p:nvPr>
        </p:nvSpPr>
        <p:spPr bwMode="auto">
          <a:xfrm>
            <a:off x="931863" y="741363"/>
            <a:ext cx="4933950" cy="3702050"/>
          </a:xfrm>
          <a:noFill/>
          <a:ln>
            <a:solidFill>
              <a:srgbClr val="000000"/>
            </a:solidFill>
            <a:miter lim="800000"/>
            <a:headEnd/>
            <a:tailEnd/>
          </a:ln>
        </p:spPr>
      </p:sp>
      <p:sp>
        <p:nvSpPr>
          <p:cNvPr id="28674" name="Notes Placeholder 2"/>
          <p:cNvSpPr>
            <a:spLocks noGrp="1"/>
          </p:cNvSpPr>
          <p:nvPr>
            <p:ph type="body" idx="1"/>
          </p:nvPr>
        </p:nvSpPr>
        <p:spPr bwMode="auto">
          <a:noFill/>
        </p:spPr>
        <p:txBody>
          <a:bodyPr wrap="square" numCol="1" anchor="t" anchorCtr="0" compatLnSpc="1">
            <a:prstTxWarp prst="textNoShape">
              <a:avLst/>
            </a:prstTxWarp>
          </a:bodyPr>
          <a:lstStyle/>
          <a:p>
            <a:pPr marL="1039644" lvl="2">
              <a:spcBef>
                <a:spcPct val="0"/>
              </a:spcBef>
            </a:pPr>
            <a:endParaRPr lang="en-US" dirty="0" smtClean="0"/>
          </a:p>
        </p:txBody>
      </p:sp>
      <p:sp>
        <p:nvSpPr>
          <p:cNvPr id="2662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06CA927-81A9-462D-B572-86CEF603B7CE}" type="slidenum">
              <a:rPr lang="en-US"/>
              <a:pPr fontAlgn="base">
                <a:spcBef>
                  <a:spcPct val="0"/>
                </a:spcBef>
                <a:spcAft>
                  <a:spcPct val="0"/>
                </a:spcAft>
                <a:defRPr/>
              </a:pPr>
              <a:t>50</a:t>
            </a:fld>
            <a:endParaRPr lang="en-US" dirty="0"/>
          </a:p>
        </p:txBody>
      </p:sp>
    </p:spTree>
    <p:extLst>
      <p:ext uri="{BB962C8B-B14F-4D97-AF65-F5344CB8AC3E}">
        <p14:creationId xmlns:p14="http://schemas.microsoft.com/office/powerpoint/2010/main" val="325133887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1863" y="741363"/>
            <a:ext cx="4933950" cy="37020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28BCE10-2CA3-4D3C-83FC-3C90793EBAC2}" type="slidenum">
              <a:rPr lang="en-US" smtClean="0"/>
              <a:pPr/>
              <a:t>51</a:t>
            </a:fld>
            <a:endParaRPr lang="en-US" dirty="0"/>
          </a:p>
        </p:txBody>
      </p:sp>
    </p:spTree>
    <p:extLst>
      <p:ext uri="{BB962C8B-B14F-4D97-AF65-F5344CB8AC3E}">
        <p14:creationId xmlns:p14="http://schemas.microsoft.com/office/powerpoint/2010/main" val="33678973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a:ln/>
        </p:spPr>
      </p:sp>
      <p:sp>
        <p:nvSpPr>
          <p:cNvPr id="7168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400" dirty="0" smtClean="0"/>
              <a:t>The threat of Nuclear terrorism is real. What is the Threat: Theft of Nuclear Material, including that used in nuclear weapons and for use in Improvised Explosive devices. Theft of other radioactive</a:t>
            </a:r>
            <a:r>
              <a:rPr lang="en-US" sz="1400" baseline="0" dirty="0" smtClean="0"/>
              <a:t> material for use in radiological dispersal devices (RDDs) and sabotage of nuclear installations or transport.</a:t>
            </a:r>
            <a:endParaRPr lang="en-US" sz="1400" dirty="0" smtClean="0"/>
          </a:p>
          <a:p>
            <a:endParaRPr lang="en-US" sz="1400" dirty="0"/>
          </a:p>
          <a:p>
            <a:r>
              <a:rPr lang="en-US" sz="1400" dirty="0" smtClean="0"/>
              <a:t>Abbreviations </a:t>
            </a:r>
          </a:p>
          <a:p>
            <a:r>
              <a:rPr lang="en-US" sz="1400" dirty="0" smtClean="0"/>
              <a:t>IND = Improvised</a:t>
            </a:r>
            <a:r>
              <a:rPr lang="en-US" sz="1400" baseline="0" dirty="0" smtClean="0"/>
              <a:t> Nuclear Explosive Devise </a:t>
            </a:r>
          </a:p>
          <a:p>
            <a:r>
              <a:rPr lang="en-US" sz="1400" baseline="0" dirty="0" smtClean="0"/>
              <a:t>RDD = Radiological Dispersal or explosive Devise</a:t>
            </a:r>
          </a:p>
          <a:p>
            <a:r>
              <a:rPr lang="en-US" sz="1400" baseline="0" dirty="0" smtClean="0"/>
              <a:t>RED = Radiological Emitting Devise</a:t>
            </a:r>
          </a:p>
          <a:p>
            <a:endParaRPr lang="en-US" sz="1400" baseline="0" dirty="0" smtClean="0"/>
          </a:p>
          <a:p>
            <a:endParaRPr lang="en-US" baseline="0" dirty="0"/>
          </a:p>
          <a:p>
            <a:endParaRPr lang="en-US" baseline="0" dirty="0" smtClean="0"/>
          </a:p>
          <a:p>
            <a:endParaRPr lang="en-GB" dirty="0" smtClean="0"/>
          </a:p>
        </p:txBody>
      </p:sp>
      <p:sp>
        <p:nvSpPr>
          <p:cNvPr id="7168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cs typeface="Arial" charset="0"/>
              </a:defRPr>
            </a:lvl1pPr>
            <a:lvl2pPr marL="757066" indent="-291179" eaLnBrk="0" hangingPunct="0">
              <a:defRPr sz="2400">
                <a:solidFill>
                  <a:schemeClr val="tx1"/>
                </a:solidFill>
                <a:latin typeface="Arial" charset="0"/>
                <a:cs typeface="Arial" charset="0"/>
              </a:defRPr>
            </a:lvl2pPr>
            <a:lvl3pPr marL="1164717" indent="-232943" eaLnBrk="0" hangingPunct="0">
              <a:defRPr sz="2400">
                <a:solidFill>
                  <a:schemeClr val="tx1"/>
                </a:solidFill>
                <a:latin typeface="Arial" charset="0"/>
                <a:cs typeface="Arial" charset="0"/>
              </a:defRPr>
            </a:lvl3pPr>
            <a:lvl4pPr marL="1630604" indent="-232943" eaLnBrk="0" hangingPunct="0">
              <a:defRPr sz="2400">
                <a:solidFill>
                  <a:schemeClr val="tx1"/>
                </a:solidFill>
                <a:latin typeface="Arial" charset="0"/>
                <a:cs typeface="Arial" charset="0"/>
              </a:defRPr>
            </a:lvl4pPr>
            <a:lvl5pPr marL="2096491" indent="-232943" eaLnBrk="0" hangingPunct="0">
              <a:defRPr sz="2400">
                <a:solidFill>
                  <a:schemeClr val="tx1"/>
                </a:solidFill>
                <a:latin typeface="Arial" charset="0"/>
                <a:cs typeface="Arial" charset="0"/>
              </a:defRPr>
            </a:lvl5pPr>
            <a:lvl6pPr marL="2562377" indent="-232943" algn="ctr" eaLnBrk="0" fontAlgn="base" hangingPunct="0">
              <a:spcBef>
                <a:spcPct val="0"/>
              </a:spcBef>
              <a:spcAft>
                <a:spcPct val="0"/>
              </a:spcAft>
              <a:defRPr sz="2400">
                <a:solidFill>
                  <a:schemeClr val="tx1"/>
                </a:solidFill>
                <a:latin typeface="Arial" charset="0"/>
                <a:cs typeface="Arial" charset="0"/>
              </a:defRPr>
            </a:lvl6pPr>
            <a:lvl7pPr marL="3028264" indent="-232943" algn="ctr" eaLnBrk="0" fontAlgn="base" hangingPunct="0">
              <a:spcBef>
                <a:spcPct val="0"/>
              </a:spcBef>
              <a:spcAft>
                <a:spcPct val="0"/>
              </a:spcAft>
              <a:defRPr sz="2400">
                <a:solidFill>
                  <a:schemeClr val="tx1"/>
                </a:solidFill>
                <a:latin typeface="Arial" charset="0"/>
                <a:cs typeface="Arial" charset="0"/>
              </a:defRPr>
            </a:lvl7pPr>
            <a:lvl8pPr marL="3494151" indent="-232943" algn="ctr" eaLnBrk="0" fontAlgn="base" hangingPunct="0">
              <a:spcBef>
                <a:spcPct val="0"/>
              </a:spcBef>
              <a:spcAft>
                <a:spcPct val="0"/>
              </a:spcAft>
              <a:defRPr sz="2400">
                <a:solidFill>
                  <a:schemeClr val="tx1"/>
                </a:solidFill>
                <a:latin typeface="Arial" charset="0"/>
                <a:cs typeface="Arial" charset="0"/>
              </a:defRPr>
            </a:lvl8pPr>
            <a:lvl9pPr marL="3960038" indent="-232943" algn="ctr" eaLnBrk="0" fontAlgn="base" hangingPunct="0">
              <a:spcBef>
                <a:spcPct val="0"/>
              </a:spcBef>
              <a:spcAft>
                <a:spcPct val="0"/>
              </a:spcAft>
              <a:defRPr sz="2400">
                <a:solidFill>
                  <a:schemeClr val="tx1"/>
                </a:solidFill>
                <a:latin typeface="Arial" charset="0"/>
                <a:cs typeface="Arial" charset="0"/>
              </a:defRPr>
            </a:lvl9pPr>
          </a:lstStyle>
          <a:p>
            <a:fld id="{66D4C526-AF05-4C24-8FB5-68ED649632A4}" type="slidenum">
              <a:rPr lang="en-GB" sz="1200">
                <a:latin typeface="Times New Roman" pitchFamily="18" charset="0"/>
              </a:rPr>
              <a:pPr/>
              <a:t>4</a:t>
            </a:fld>
            <a:endParaRPr lang="en-GB" sz="1200" dirty="0">
              <a:latin typeface="Times New Roman" pitchFamily="18" charset="0"/>
            </a:endParaRPr>
          </a:p>
        </p:txBody>
      </p:sp>
    </p:spTree>
    <p:extLst>
      <p:ext uri="{BB962C8B-B14F-4D97-AF65-F5344CB8AC3E}">
        <p14:creationId xmlns:p14="http://schemas.microsoft.com/office/powerpoint/2010/main" val="36682351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1863" y="741363"/>
            <a:ext cx="4933950" cy="3702050"/>
          </a:xfrm>
        </p:spPr>
      </p:sp>
      <p:sp>
        <p:nvSpPr>
          <p:cNvPr id="3" name="Notes Placeholder 2"/>
          <p:cNvSpPr>
            <a:spLocks noGrp="1"/>
          </p:cNvSpPr>
          <p:nvPr>
            <p:ph type="body" idx="1"/>
          </p:nvPr>
        </p:nvSpPr>
        <p:spPr/>
        <p:txBody>
          <a:bodyPr/>
          <a:lstStyle/>
          <a:p>
            <a:endParaRPr kumimoji="1" lang="ja-JP" altLang="en-US"/>
          </a:p>
        </p:txBody>
      </p:sp>
      <p:sp>
        <p:nvSpPr>
          <p:cNvPr id="4" name="Slide Number Placeholder 3"/>
          <p:cNvSpPr>
            <a:spLocks noGrp="1"/>
          </p:cNvSpPr>
          <p:nvPr>
            <p:ph type="sldNum" sz="quarter" idx="10"/>
          </p:nvPr>
        </p:nvSpPr>
        <p:spPr/>
        <p:txBody>
          <a:bodyPr/>
          <a:lstStyle/>
          <a:p>
            <a:fld id="{428BCE10-2CA3-4D3C-83FC-3C90793EBAC2}" type="slidenum">
              <a:rPr lang="en-US" smtClean="0"/>
              <a:pPr/>
              <a:t>52</a:t>
            </a:fld>
            <a:endParaRPr lang="en-US" dirty="0"/>
          </a:p>
        </p:txBody>
      </p:sp>
    </p:spTree>
    <p:extLst>
      <p:ext uri="{BB962C8B-B14F-4D97-AF65-F5344CB8AC3E}">
        <p14:creationId xmlns:p14="http://schemas.microsoft.com/office/powerpoint/2010/main" val="150178368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bwMode="auto">
          <a:xfrm>
            <a:off x="931863" y="741363"/>
            <a:ext cx="4933950" cy="3702050"/>
          </a:xfrm>
          <a:noFill/>
          <a:ln>
            <a:solidFill>
              <a:srgbClr val="000000"/>
            </a:solidFill>
            <a:miter lim="800000"/>
            <a:headEnd/>
            <a:tailEnd/>
          </a:ln>
        </p:spPr>
      </p:sp>
      <p:sp>
        <p:nvSpPr>
          <p:cNvPr id="1945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1945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D3CBAE9-D59D-4A66-A0DB-2FF9E57329D0}" type="slidenum">
              <a:rPr lang="en-US"/>
              <a:pPr fontAlgn="base">
                <a:spcBef>
                  <a:spcPct val="0"/>
                </a:spcBef>
                <a:spcAft>
                  <a:spcPct val="0"/>
                </a:spcAft>
                <a:defRPr/>
              </a:pPr>
              <a:t>53</a:t>
            </a:fld>
            <a:endParaRPr lang="en-US" dirty="0"/>
          </a:p>
        </p:txBody>
      </p:sp>
    </p:spTree>
    <p:extLst>
      <p:ext uri="{BB962C8B-B14F-4D97-AF65-F5344CB8AC3E}">
        <p14:creationId xmlns:p14="http://schemas.microsoft.com/office/powerpoint/2010/main" val="25304171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dirty="0"/>
              <a:t>PP regime</a:t>
            </a:r>
          </a:p>
        </p:txBody>
      </p:sp>
      <p:sp>
        <p:nvSpPr>
          <p:cNvPr id="400386" name="Rectangle 2"/>
          <p:cNvSpPr>
            <a:spLocks noGrp="1" noRot="1" noChangeAspect="1" noChangeArrowheads="1" noTextEdit="1"/>
          </p:cNvSpPr>
          <p:nvPr>
            <p:ph type="sldImg"/>
          </p:nvPr>
        </p:nvSpPr>
        <p:spPr>
          <a:xfrm>
            <a:off x="917575" y="725488"/>
            <a:ext cx="4967288" cy="3725862"/>
          </a:xfrm>
          <a:ln/>
        </p:spPr>
      </p:sp>
      <p:sp>
        <p:nvSpPr>
          <p:cNvPr id="400387" name="Rectangle 3"/>
          <p:cNvSpPr>
            <a:spLocks noGrp="1" noChangeArrowheads="1"/>
          </p:cNvSpPr>
          <p:nvPr>
            <p:ph type="body" idx="1"/>
          </p:nvPr>
        </p:nvSpPr>
        <p:spPr>
          <a:xfrm>
            <a:off x="885826" y="4693151"/>
            <a:ext cx="5026025" cy="4454704"/>
          </a:xfrm>
        </p:spPr>
        <p:txBody>
          <a:bodyPr/>
          <a:lstStyle/>
          <a:p>
            <a:endParaRPr lang="en-GB" dirty="0"/>
          </a:p>
        </p:txBody>
      </p:sp>
    </p:spTree>
    <p:extLst>
      <p:ext uri="{BB962C8B-B14F-4D97-AF65-F5344CB8AC3E}">
        <p14:creationId xmlns:p14="http://schemas.microsoft.com/office/powerpoint/2010/main" val="101853902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p:cNvSpPr>
          <p:nvPr>
            <p:ph type="sldImg"/>
          </p:nvPr>
        </p:nvSpPr>
        <p:spPr bwMode="auto">
          <a:xfrm>
            <a:off x="931863" y="741363"/>
            <a:ext cx="4933950" cy="3702050"/>
          </a:xfrm>
          <a:noFill/>
          <a:ln>
            <a:solidFill>
              <a:srgbClr val="000000"/>
            </a:solidFill>
            <a:miter lim="800000"/>
            <a:headEnd/>
            <a:tailEnd/>
          </a:ln>
        </p:spPr>
      </p:sp>
      <p:sp>
        <p:nvSpPr>
          <p:cNvPr id="17410" name="Notes Placeholder 2"/>
          <p:cNvSpPr>
            <a:spLocks noGrp="1"/>
          </p:cNvSpPr>
          <p:nvPr>
            <p:ph type="body" idx="1"/>
          </p:nvPr>
        </p:nvSpPr>
        <p:spPr bwMode="auto">
          <a:noFill/>
        </p:spPr>
        <p:txBody>
          <a:bodyPr wrap="square" numCol="1" anchor="t" anchorCtr="0" compatLnSpc="1">
            <a:prstTxWarp prst="textNoShape">
              <a:avLst/>
            </a:prstTxWarp>
          </a:bodyPr>
          <a:lstStyle/>
          <a:p>
            <a:pPr defTabSz="856702">
              <a:defRPr/>
            </a:pPr>
            <a:endParaRPr lang="en-US" dirty="0"/>
          </a:p>
        </p:txBody>
      </p:sp>
      <p:sp>
        <p:nvSpPr>
          <p:cNvPr id="1741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CDBD1EB-E8AD-4B59-903C-5DE2AA448C1F}" type="slidenum">
              <a:rPr lang="en-US"/>
              <a:pPr fontAlgn="base">
                <a:spcBef>
                  <a:spcPct val="0"/>
                </a:spcBef>
                <a:spcAft>
                  <a:spcPct val="0"/>
                </a:spcAft>
                <a:defRPr/>
              </a:pPr>
              <a:t>55</a:t>
            </a:fld>
            <a:endParaRPr lang="en-US" dirty="0"/>
          </a:p>
        </p:txBody>
      </p:sp>
    </p:spTree>
    <p:extLst>
      <p:ext uri="{BB962C8B-B14F-4D97-AF65-F5344CB8AC3E}">
        <p14:creationId xmlns:p14="http://schemas.microsoft.com/office/powerpoint/2010/main" val="21302240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p:cNvSpPr>
            <a:spLocks noGrp="1" noRot="1" noChangeAspect="1"/>
          </p:cNvSpPr>
          <p:nvPr>
            <p:ph type="sldImg"/>
          </p:nvPr>
        </p:nvSpPr>
        <p:spPr bwMode="auto">
          <a:xfrm>
            <a:off x="931863" y="741363"/>
            <a:ext cx="4933950" cy="3702050"/>
          </a:xfrm>
          <a:noFill/>
          <a:ln>
            <a:solidFill>
              <a:srgbClr val="000000"/>
            </a:solidFill>
            <a:miter lim="800000"/>
            <a:headEnd/>
            <a:tailEnd/>
          </a:ln>
        </p:spPr>
      </p:sp>
      <p:sp>
        <p:nvSpPr>
          <p:cNvPr id="2253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2253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88F8F57-D43B-4B32-B305-7058EF11BAB5}" type="slidenum">
              <a:rPr lang="en-US"/>
              <a:pPr fontAlgn="base">
                <a:spcBef>
                  <a:spcPct val="0"/>
                </a:spcBef>
                <a:spcAft>
                  <a:spcPct val="0"/>
                </a:spcAft>
                <a:defRPr/>
              </a:pPr>
              <a:t>56</a:t>
            </a:fld>
            <a:endParaRPr lang="en-US" dirty="0"/>
          </a:p>
        </p:txBody>
      </p:sp>
    </p:spTree>
    <p:extLst>
      <p:ext uri="{BB962C8B-B14F-4D97-AF65-F5344CB8AC3E}">
        <p14:creationId xmlns:p14="http://schemas.microsoft.com/office/powerpoint/2010/main" val="242123991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p:cNvSpPr>
          <p:nvPr>
            <p:ph type="sldImg"/>
          </p:nvPr>
        </p:nvSpPr>
        <p:spPr bwMode="auto">
          <a:xfrm>
            <a:off x="931863" y="741363"/>
            <a:ext cx="4935537" cy="3703637"/>
          </a:xfrm>
          <a:noFill/>
          <a:ln>
            <a:solidFill>
              <a:srgbClr val="000000"/>
            </a:solidFill>
            <a:miter lim="800000"/>
            <a:headEnd/>
            <a:tailEnd/>
          </a:ln>
        </p:spPr>
      </p:sp>
      <p:sp>
        <p:nvSpPr>
          <p:cNvPr id="1741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b="1" dirty="0" smtClean="0"/>
              <a:t>[18]</a:t>
            </a:r>
            <a:r>
              <a:rPr lang="en-US" b="1" baseline="0" dirty="0" smtClean="0"/>
              <a:t> </a:t>
            </a:r>
            <a:r>
              <a:rPr lang="en-US" b="1" dirty="0" smtClean="0"/>
              <a:t>Nuclear</a:t>
            </a:r>
            <a:r>
              <a:rPr lang="en-US" b="1" baseline="0" dirty="0" smtClean="0"/>
              <a:t> Security Culture </a:t>
            </a:r>
            <a:r>
              <a:rPr lang="en-US" baseline="0" dirty="0" smtClean="0"/>
              <a:t>– The assembly of characteristics, attitudes, and behaviours of individuals, organizations and institutions which serves as means to support, enhance and sustain nuclear security.</a:t>
            </a:r>
          </a:p>
          <a:p>
            <a:pPr eaLnBrk="1" hangingPunct="1">
              <a:spcBef>
                <a:spcPct val="0"/>
              </a:spcBef>
            </a:pPr>
            <a:endParaRPr lang="en-US" baseline="0" dirty="0" smtClean="0"/>
          </a:p>
          <a:p>
            <a:pPr eaLnBrk="1" hangingPunct="1">
              <a:spcBef>
                <a:spcPct val="0"/>
              </a:spcBef>
            </a:pPr>
            <a:r>
              <a:rPr lang="en-US" i="1" baseline="0" dirty="0" smtClean="0"/>
              <a:t>Might need to clarify each of the different terms in this slide, so there is no confusion regarding the subtle differences between terms</a:t>
            </a:r>
            <a:endParaRPr lang="en-US" i="1" dirty="0" smtClean="0"/>
          </a:p>
        </p:txBody>
      </p:sp>
      <p:sp>
        <p:nvSpPr>
          <p:cNvPr id="1741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CDBD1EB-E8AD-4B59-903C-5DE2AA448C1F}" type="slidenum">
              <a:rPr lang="en-US"/>
              <a:pPr fontAlgn="base">
                <a:spcBef>
                  <a:spcPct val="0"/>
                </a:spcBef>
                <a:spcAft>
                  <a:spcPct val="0"/>
                </a:spcAft>
                <a:defRPr/>
              </a:pPr>
              <a:t>57</a:t>
            </a:fld>
            <a:endParaRPr lang="en-US" dirty="0"/>
          </a:p>
        </p:txBody>
      </p:sp>
    </p:spTree>
    <p:extLst>
      <p:ext uri="{BB962C8B-B14F-4D97-AF65-F5344CB8AC3E}">
        <p14:creationId xmlns:p14="http://schemas.microsoft.com/office/powerpoint/2010/main" val="51253657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p:cNvSpPr>
          <p:nvPr>
            <p:ph type="sldImg"/>
          </p:nvPr>
        </p:nvSpPr>
        <p:spPr bwMode="auto">
          <a:xfrm>
            <a:off x="931863" y="741363"/>
            <a:ext cx="4933950" cy="3702050"/>
          </a:xfrm>
          <a:noFill/>
          <a:ln>
            <a:solidFill>
              <a:srgbClr val="000000"/>
            </a:solidFill>
            <a:miter lim="800000"/>
            <a:headEnd/>
            <a:tailEnd/>
          </a:ln>
        </p:spPr>
      </p:sp>
      <p:sp>
        <p:nvSpPr>
          <p:cNvPr id="1741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 </a:t>
            </a:r>
          </a:p>
        </p:txBody>
      </p:sp>
      <p:sp>
        <p:nvSpPr>
          <p:cNvPr id="1741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CDBD1EB-E8AD-4B59-903C-5DE2AA448C1F}" type="slidenum">
              <a:rPr lang="en-US"/>
              <a:pPr fontAlgn="base">
                <a:spcBef>
                  <a:spcPct val="0"/>
                </a:spcBef>
                <a:spcAft>
                  <a:spcPct val="0"/>
                </a:spcAft>
                <a:defRPr/>
              </a:pPr>
              <a:t>58</a:t>
            </a:fld>
            <a:endParaRPr lang="en-US" dirty="0"/>
          </a:p>
        </p:txBody>
      </p:sp>
    </p:spTree>
    <p:extLst>
      <p:ext uri="{BB962C8B-B14F-4D97-AF65-F5344CB8AC3E}">
        <p14:creationId xmlns:p14="http://schemas.microsoft.com/office/powerpoint/2010/main" val="91419712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1863" y="741363"/>
            <a:ext cx="4933950" cy="3702050"/>
          </a:xfrm>
        </p:spPr>
      </p:sp>
      <p:sp>
        <p:nvSpPr>
          <p:cNvPr id="3" name="Notes Placeholder 2"/>
          <p:cNvSpPr>
            <a:spLocks noGrp="1"/>
          </p:cNvSpPr>
          <p:nvPr>
            <p:ph type="body" idx="1"/>
          </p:nvPr>
        </p:nvSpPr>
        <p:spPr/>
        <p:txBody>
          <a:bodyPr/>
          <a:lstStyle/>
          <a:p>
            <a:endParaRPr kumimoji="1" lang="ja-JP" altLang="en-US"/>
          </a:p>
        </p:txBody>
      </p:sp>
      <p:sp>
        <p:nvSpPr>
          <p:cNvPr id="4" name="Slide Number Placeholder 3"/>
          <p:cNvSpPr>
            <a:spLocks noGrp="1"/>
          </p:cNvSpPr>
          <p:nvPr>
            <p:ph type="sldNum" sz="quarter" idx="10"/>
          </p:nvPr>
        </p:nvSpPr>
        <p:spPr/>
        <p:txBody>
          <a:bodyPr/>
          <a:lstStyle/>
          <a:p>
            <a:fld id="{428BCE10-2CA3-4D3C-83FC-3C90793EBAC2}" type="slidenum">
              <a:rPr lang="en-US" smtClean="0"/>
              <a:pPr/>
              <a:t>59</a:t>
            </a:fld>
            <a:endParaRPr lang="en-US" dirty="0"/>
          </a:p>
        </p:txBody>
      </p:sp>
    </p:spTree>
    <p:extLst>
      <p:ext uri="{BB962C8B-B14F-4D97-AF65-F5344CB8AC3E}">
        <p14:creationId xmlns:p14="http://schemas.microsoft.com/office/powerpoint/2010/main" val="350381517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1863" y="741363"/>
            <a:ext cx="4933950" cy="37020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28BCE10-2CA3-4D3C-83FC-3C90793EBAC2}" type="slidenum">
              <a:rPr lang="en-US" smtClean="0"/>
              <a:pPr/>
              <a:t>60</a:t>
            </a:fld>
            <a:endParaRPr lang="en-US" dirty="0"/>
          </a:p>
        </p:txBody>
      </p:sp>
    </p:spTree>
    <p:extLst>
      <p:ext uri="{BB962C8B-B14F-4D97-AF65-F5344CB8AC3E}">
        <p14:creationId xmlns:p14="http://schemas.microsoft.com/office/powerpoint/2010/main" val="2067946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1863" y="741363"/>
            <a:ext cx="4933950" cy="3702050"/>
          </a:xfrm>
        </p:spPr>
      </p:sp>
      <p:sp>
        <p:nvSpPr>
          <p:cNvPr id="3" name="Notes Placeholder 2"/>
          <p:cNvSpPr>
            <a:spLocks noGrp="1"/>
          </p:cNvSpPr>
          <p:nvPr>
            <p:ph type="body" idx="1"/>
          </p:nvPr>
        </p:nvSpPr>
        <p:spPr/>
        <p:txBody>
          <a:bodyPr/>
          <a:lstStyle/>
          <a:p>
            <a:endParaRPr kumimoji="1" lang="ja-JP" altLang="en-US"/>
          </a:p>
        </p:txBody>
      </p:sp>
      <p:sp>
        <p:nvSpPr>
          <p:cNvPr id="4" name="Slide Number Placeholder 3"/>
          <p:cNvSpPr>
            <a:spLocks noGrp="1"/>
          </p:cNvSpPr>
          <p:nvPr>
            <p:ph type="sldNum" sz="quarter" idx="10"/>
          </p:nvPr>
        </p:nvSpPr>
        <p:spPr/>
        <p:txBody>
          <a:bodyPr/>
          <a:lstStyle/>
          <a:p>
            <a:fld id="{428BCE10-2CA3-4D3C-83FC-3C90793EBAC2}" type="slidenum">
              <a:rPr lang="en-US" smtClean="0"/>
              <a:pPr/>
              <a:t>61</a:t>
            </a:fld>
            <a:endParaRPr lang="en-US" dirty="0"/>
          </a:p>
        </p:txBody>
      </p:sp>
    </p:spTree>
    <p:extLst>
      <p:ext uri="{BB962C8B-B14F-4D97-AF65-F5344CB8AC3E}">
        <p14:creationId xmlns:p14="http://schemas.microsoft.com/office/powerpoint/2010/main" val="36501152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r>
              <a:rPr lang="en-US" sz="1800" dirty="0" smtClean="0"/>
              <a:t>The Nuclear Sector is vast and its applications many.</a:t>
            </a:r>
          </a:p>
          <a:p>
            <a:endParaRPr lang="en-US" sz="1800" baseline="0" dirty="0"/>
          </a:p>
          <a:p>
            <a:r>
              <a:rPr lang="en-US" sz="1800" dirty="0" smtClean="0"/>
              <a:t>447 Nuclear Power plans are now operating</a:t>
            </a:r>
            <a:r>
              <a:rPr lang="en-US" sz="1800" baseline="0" dirty="0" smtClean="0"/>
              <a:t> in 30 countries. Read the slide…</a:t>
            </a:r>
            <a:endParaRPr lang="en-US" sz="1800" dirty="0" smtClean="0"/>
          </a:p>
          <a:p>
            <a:endParaRPr lang="en-US" sz="1800" dirty="0"/>
          </a:p>
          <a:p>
            <a:r>
              <a:rPr lang="en-US" sz="1800" dirty="0" smtClean="0"/>
              <a:t>With material and interest, there is a risk that demands continuous attention. Establishing</a:t>
            </a:r>
            <a:r>
              <a:rPr lang="en-US" sz="1800" baseline="0" dirty="0" smtClean="0"/>
              <a:t> an effective and sustainable…</a:t>
            </a:r>
            <a:endParaRPr lang="en-US" sz="1800" dirty="0" smtClean="0"/>
          </a:p>
        </p:txBody>
      </p:sp>
      <p:sp>
        <p:nvSpPr>
          <p:cNvPr id="4" name="Slide Number Placeholder 3"/>
          <p:cNvSpPr>
            <a:spLocks noGrp="1"/>
          </p:cNvSpPr>
          <p:nvPr>
            <p:ph type="sldNum" sz="quarter" idx="10"/>
          </p:nvPr>
        </p:nvSpPr>
        <p:spPr/>
        <p:txBody>
          <a:bodyPr/>
          <a:lstStyle/>
          <a:p>
            <a:pPr>
              <a:defRPr/>
            </a:pPr>
            <a:fld id="{34A1A82F-6143-4F30-BB00-0FB10D6CFD53}" type="slidenum">
              <a:rPr lang="en-GB" smtClean="0">
                <a:solidFill>
                  <a:prstClr val="black"/>
                </a:solidFill>
              </a:rPr>
              <a:pPr>
                <a:defRPr/>
              </a:pPr>
              <a:t>5</a:t>
            </a:fld>
            <a:endParaRPr lang="en-GB" dirty="0">
              <a:solidFill>
                <a:prstClr val="black"/>
              </a:solidFill>
            </a:endParaRPr>
          </a:p>
        </p:txBody>
      </p:sp>
    </p:spTree>
    <p:extLst>
      <p:ext uri="{BB962C8B-B14F-4D97-AF65-F5344CB8AC3E}">
        <p14:creationId xmlns:p14="http://schemas.microsoft.com/office/powerpoint/2010/main" val="47044138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1863" y="741363"/>
            <a:ext cx="4933950" cy="3702050"/>
          </a:xfrm>
        </p:spPr>
      </p:sp>
      <p:sp>
        <p:nvSpPr>
          <p:cNvPr id="3" name="Notes Placeholder 2"/>
          <p:cNvSpPr>
            <a:spLocks noGrp="1"/>
          </p:cNvSpPr>
          <p:nvPr>
            <p:ph type="body" idx="1"/>
          </p:nvPr>
        </p:nvSpPr>
        <p:spPr/>
        <p:txBody>
          <a:bodyPr/>
          <a:lstStyle/>
          <a:p>
            <a:endParaRPr kumimoji="1" lang="ja-JP" altLang="en-US"/>
          </a:p>
        </p:txBody>
      </p:sp>
      <p:sp>
        <p:nvSpPr>
          <p:cNvPr id="4" name="Slide Number Placeholder 3"/>
          <p:cNvSpPr>
            <a:spLocks noGrp="1"/>
          </p:cNvSpPr>
          <p:nvPr>
            <p:ph type="sldNum" sz="quarter" idx="10"/>
          </p:nvPr>
        </p:nvSpPr>
        <p:spPr/>
        <p:txBody>
          <a:bodyPr/>
          <a:lstStyle/>
          <a:p>
            <a:fld id="{428BCE10-2CA3-4D3C-83FC-3C90793EBAC2}" type="slidenum">
              <a:rPr lang="en-US" smtClean="0"/>
              <a:pPr/>
              <a:t>62</a:t>
            </a:fld>
            <a:endParaRPr lang="en-US" dirty="0"/>
          </a:p>
        </p:txBody>
      </p:sp>
    </p:spTree>
    <p:extLst>
      <p:ext uri="{BB962C8B-B14F-4D97-AF65-F5344CB8AC3E}">
        <p14:creationId xmlns:p14="http://schemas.microsoft.com/office/powerpoint/2010/main" val="3458608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1863" y="741363"/>
            <a:ext cx="4933950" cy="3702050"/>
          </a:xfrm>
        </p:spPr>
      </p:sp>
      <p:sp>
        <p:nvSpPr>
          <p:cNvPr id="3" name="Notes Placeholder 2"/>
          <p:cNvSpPr>
            <a:spLocks noGrp="1"/>
          </p:cNvSpPr>
          <p:nvPr>
            <p:ph type="body" idx="1"/>
          </p:nvPr>
        </p:nvSpPr>
        <p:spPr/>
        <p:txBody>
          <a:bodyPr/>
          <a:lstStyle/>
          <a:p>
            <a:endParaRPr kumimoji="1" lang="ja-JP" altLang="en-US"/>
          </a:p>
        </p:txBody>
      </p:sp>
      <p:sp>
        <p:nvSpPr>
          <p:cNvPr id="4" name="Slide Number Placeholder 3"/>
          <p:cNvSpPr>
            <a:spLocks noGrp="1"/>
          </p:cNvSpPr>
          <p:nvPr>
            <p:ph type="sldNum" sz="quarter" idx="10"/>
          </p:nvPr>
        </p:nvSpPr>
        <p:spPr/>
        <p:txBody>
          <a:bodyPr/>
          <a:lstStyle/>
          <a:p>
            <a:fld id="{428BCE10-2CA3-4D3C-83FC-3C90793EBAC2}" type="slidenum">
              <a:rPr lang="en-US" smtClean="0"/>
              <a:pPr/>
              <a:t>63</a:t>
            </a:fld>
            <a:endParaRPr lang="en-US" dirty="0"/>
          </a:p>
        </p:txBody>
      </p:sp>
    </p:spTree>
    <p:extLst>
      <p:ext uri="{BB962C8B-B14F-4D97-AF65-F5344CB8AC3E}">
        <p14:creationId xmlns:p14="http://schemas.microsoft.com/office/powerpoint/2010/main" val="110900723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1863" y="741363"/>
            <a:ext cx="4933950" cy="3702050"/>
          </a:xfrm>
        </p:spPr>
      </p:sp>
      <p:sp>
        <p:nvSpPr>
          <p:cNvPr id="3" name="Notes Placeholder 2"/>
          <p:cNvSpPr>
            <a:spLocks noGrp="1"/>
          </p:cNvSpPr>
          <p:nvPr>
            <p:ph type="body" idx="1"/>
          </p:nvPr>
        </p:nvSpPr>
        <p:spPr/>
        <p:txBody>
          <a:bodyPr/>
          <a:lstStyle/>
          <a:p>
            <a:endParaRPr kumimoji="1" lang="ja-JP" altLang="en-US"/>
          </a:p>
        </p:txBody>
      </p:sp>
      <p:sp>
        <p:nvSpPr>
          <p:cNvPr id="4" name="Slide Number Placeholder 3"/>
          <p:cNvSpPr>
            <a:spLocks noGrp="1"/>
          </p:cNvSpPr>
          <p:nvPr>
            <p:ph type="sldNum" sz="quarter" idx="10"/>
          </p:nvPr>
        </p:nvSpPr>
        <p:spPr/>
        <p:txBody>
          <a:bodyPr/>
          <a:lstStyle/>
          <a:p>
            <a:fld id="{428BCE10-2CA3-4D3C-83FC-3C90793EBAC2}" type="slidenum">
              <a:rPr lang="en-US" smtClean="0"/>
              <a:pPr/>
              <a:t>64</a:t>
            </a:fld>
            <a:endParaRPr lang="en-US" dirty="0"/>
          </a:p>
        </p:txBody>
      </p:sp>
    </p:spTree>
    <p:extLst>
      <p:ext uri="{BB962C8B-B14F-4D97-AF65-F5344CB8AC3E}">
        <p14:creationId xmlns:p14="http://schemas.microsoft.com/office/powerpoint/2010/main" val="38288373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1863" y="741363"/>
            <a:ext cx="4935537" cy="3703637"/>
          </a:xfrm>
        </p:spPr>
      </p:sp>
      <p:sp>
        <p:nvSpPr>
          <p:cNvPr id="3" name="Notes Placeholder 2"/>
          <p:cNvSpPr>
            <a:spLocks noGrp="1"/>
          </p:cNvSpPr>
          <p:nvPr>
            <p:ph type="body" idx="1"/>
          </p:nvPr>
        </p:nvSpPr>
        <p:spPr/>
        <p:txBody>
          <a:bodyPr/>
          <a:lstStyle/>
          <a:p>
            <a:r>
              <a:rPr lang="en-US" b="1" dirty="0"/>
              <a:t>3.41</a:t>
            </a:r>
            <a:r>
              <a:rPr lang="en-US" dirty="0"/>
              <a:t> The State should ensure that the State’s </a:t>
            </a:r>
            <a:r>
              <a:rPr lang="en-US" i="1" dirty="0"/>
              <a:t>physical protection regime</a:t>
            </a:r>
            <a:r>
              <a:rPr lang="en-US" dirty="0"/>
              <a:t> is capable of establishing and maintaining the risk of </a:t>
            </a:r>
            <a:r>
              <a:rPr lang="en-US" i="1" dirty="0"/>
              <a:t>unauthorized removal </a:t>
            </a:r>
            <a:r>
              <a:rPr lang="en-US" dirty="0"/>
              <a:t>and </a:t>
            </a:r>
            <a:r>
              <a:rPr lang="en-US" i="1" dirty="0"/>
              <a:t>sabotage</a:t>
            </a:r>
            <a:r>
              <a:rPr lang="en-US" dirty="0"/>
              <a:t> at acceptable levels through risk management. This requires assessing the </a:t>
            </a:r>
            <a:r>
              <a:rPr lang="en-US" i="1" dirty="0"/>
              <a:t>threat</a:t>
            </a:r>
            <a:r>
              <a:rPr lang="en-US" dirty="0"/>
              <a:t> and the potential consequences of </a:t>
            </a:r>
            <a:r>
              <a:rPr lang="en-US" i="1" dirty="0"/>
              <a:t>malicious acts</a:t>
            </a:r>
            <a:r>
              <a:rPr lang="en-US" dirty="0"/>
              <a:t>, and then developing a legislative regulatory and programmatic framework that ensures appropriate effective </a:t>
            </a:r>
            <a:r>
              <a:rPr lang="en-US" i="1" dirty="0"/>
              <a:t>physical protection measures </a:t>
            </a:r>
            <a:r>
              <a:rPr lang="en-US" dirty="0"/>
              <a:t>are put in place</a:t>
            </a:r>
            <a:r>
              <a:rPr lang="en-US" i="1" dirty="0"/>
              <a:t>.</a:t>
            </a:r>
            <a:r>
              <a:rPr lang="en-US" dirty="0"/>
              <a:t> </a:t>
            </a:r>
          </a:p>
        </p:txBody>
      </p:sp>
      <p:sp>
        <p:nvSpPr>
          <p:cNvPr id="4" name="Slide Number Placeholder 3"/>
          <p:cNvSpPr>
            <a:spLocks noGrp="1"/>
          </p:cNvSpPr>
          <p:nvPr>
            <p:ph type="sldNum" sz="quarter" idx="10"/>
          </p:nvPr>
        </p:nvSpPr>
        <p:spPr/>
        <p:txBody>
          <a:bodyPr/>
          <a:lstStyle/>
          <a:p>
            <a:fld id="{428BCE10-2CA3-4D3C-83FC-3C90793EBAC2}" type="slidenum">
              <a:rPr lang="en-US" smtClean="0"/>
              <a:pPr/>
              <a:t>67</a:t>
            </a:fld>
            <a:endParaRPr lang="en-US" dirty="0"/>
          </a:p>
        </p:txBody>
      </p:sp>
    </p:spTree>
    <p:extLst>
      <p:ext uri="{BB962C8B-B14F-4D97-AF65-F5344CB8AC3E}">
        <p14:creationId xmlns:p14="http://schemas.microsoft.com/office/powerpoint/2010/main" val="232503574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1863" y="741363"/>
            <a:ext cx="4935537" cy="3703637"/>
          </a:xfrm>
        </p:spPr>
      </p:sp>
      <p:sp>
        <p:nvSpPr>
          <p:cNvPr id="3" name="Notes Placeholder 2"/>
          <p:cNvSpPr>
            <a:spLocks noGrp="1"/>
          </p:cNvSpPr>
          <p:nvPr>
            <p:ph type="body" idx="1"/>
          </p:nvPr>
        </p:nvSpPr>
        <p:spPr/>
        <p:txBody>
          <a:bodyPr>
            <a:normAutofit/>
          </a:bodyPr>
          <a:lstStyle/>
          <a:p>
            <a:endParaRPr lang="en-US" b="1" dirty="0"/>
          </a:p>
          <a:p>
            <a:r>
              <a:rPr lang="en-US" b="1" dirty="0"/>
              <a:t>3.42</a:t>
            </a:r>
            <a:r>
              <a:rPr lang="en-US" dirty="0"/>
              <a:t> Risk can be managed by:</a:t>
            </a:r>
          </a:p>
          <a:p>
            <a:pPr lvl="0"/>
            <a:r>
              <a:rPr lang="en-US" dirty="0"/>
              <a:t>Reducing the threat. The threat may be reduced, for example, by the deterrence of robust </a:t>
            </a:r>
            <a:r>
              <a:rPr lang="en-US" i="1" dirty="0"/>
              <a:t>physical protection measures</a:t>
            </a:r>
            <a:r>
              <a:rPr lang="en-US" dirty="0"/>
              <a:t>, or through the confidentiality of sensitive information;</a:t>
            </a:r>
          </a:p>
          <a:p>
            <a:pPr lvl="0"/>
            <a:endParaRPr lang="en-US" dirty="0"/>
          </a:p>
          <a:p>
            <a:pPr lvl="0"/>
            <a:r>
              <a:rPr lang="en-US" dirty="0"/>
              <a:t>Improving the effectiveness of the </a:t>
            </a:r>
            <a:r>
              <a:rPr lang="en-US" i="1" dirty="0"/>
              <a:t>physical protection system</a:t>
            </a:r>
            <a:r>
              <a:rPr lang="en-US" dirty="0"/>
              <a:t>. The </a:t>
            </a:r>
            <a:r>
              <a:rPr lang="en-US" i="1" dirty="0"/>
              <a:t>physical protection system</a:t>
            </a:r>
            <a:r>
              <a:rPr lang="en-US" dirty="0"/>
              <a:t> effectiveness may be increased, for example, by </a:t>
            </a:r>
            <a:r>
              <a:rPr lang="en-US" i="1" dirty="0"/>
              <a:t>defence in depth</a:t>
            </a:r>
            <a:r>
              <a:rPr lang="en-US" dirty="0"/>
              <a:t> or establishing and maintaining </a:t>
            </a:r>
            <a:r>
              <a:rPr lang="en-US" i="1" dirty="0"/>
              <a:t>nuclear security culture.</a:t>
            </a:r>
          </a:p>
          <a:p>
            <a:pPr lvl="0"/>
            <a:endParaRPr lang="en-US" dirty="0"/>
          </a:p>
          <a:p>
            <a:r>
              <a:rPr lang="en-US" dirty="0"/>
              <a:t>Reducing the potential consequences of </a:t>
            </a:r>
            <a:r>
              <a:rPr lang="en-US" i="1" dirty="0"/>
              <a:t>malicious acts</a:t>
            </a:r>
            <a:r>
              <a:rPr lang="en-US" dirty="0"/>
              <a:t> by modifying specific contributing factors, for example, the amount and type of </a:t>
            </a:r>
            <a:r>
              <a:rPr lang="en-US" i="1" dirty="0"/>
              <a:t>nuclear material</a:t>
            </a:r>
            <a:r>
              <a:rPr lang="en-US" dirty="0"/>
              <a:t> and the design of the facility.</a:t>
            </a:r>
          </a:p>
        </p:txBody>
      </p:sp>
      <p:sp>
        <p:nvSpPr>
          <p:cNvPr id="4" name="Slide Number Placeholder 3"/>
          <p:cNvSpPr>
            <a:spLocks noGrp="1"/>
          </p:cNvSpPr>
          <p:nvPr>
            <p:ph type="sldNum" sz="quarter" idx="10"/>
          </p:nvPr>
        </p:nvSpPr>
        <p:spPr/>
        <p:txBody>
          <a:bodyPr/>
          <a:lstStyle/>
          <a:p>
            <a:fld id="{0DDF5CAA-95DC-4DEB-8AE9-C4067DA3C607}" type="slidenum">
              <a:rPr lang="en-US" smtClean="0"/>
              <a:pPr/>
              <a:t>68</a:t>
            </a:fld>
            <a:endParaRPr lang="en-US" dirty="0"/>
          </a:p>
        </p:txBody>
      </p:sp>
    </p:spTree>
    <p:extLst>
      <p:ext uri="{BB962C8B-B14F-4D97-AF65-F5344CB8AC3E}">
        <p14:creationId xmlns:p14="http://schemas.microsoft.com/office/powerpoint/2010/main" val="276983455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1863" y="741363"/>
            <a:ext cx="4935537" cy="3703637"/>
          </a:xfrm>
        </p:spPr>
      </p:sp>
      <p:sp>
        <p:nvSpPr>
          <p:cNvPr id="3" name="Notes Placeholder 2"/>
          <p:cNvSpPr>
            <a:spLocks noGrp="1"/>
          </p:cNvSpPr>
          <p:nvPr>
            <p:ph type="body" idx="1"/>
          </p:nvPr>
        </p:nvSpPr>
        <p:spPr/>
        <p:txBody>
          <a:bodyPr/>
          <a:lstStyle/>
          <a:p>
            <a:endParaRPr kumimoji="1" lang="ja-JP" altLang="en-US"/>
          </a:p>
        </p:txBody>
      </p:sp>
      <p:sp>
        <p:nvSpPr>
          <p:cNvPr id="4" name="Slide Number Placeholder 3"/>
          <p:cNvSpPr>
            <a:spLocks noGrp="1"/>
          </p:cNvSpPr>
          <p:nvPr>
            <p:ph type="sldNum" sz="quarter" idx="10"/>
          </p:nvPr>
        </p:nvSpPr>
        <p:spPr/>
        <p:txBody>
          <a:bodyPr/>
          <a:lstStyle/>
          <a:p>
            <a:fld id="{428BCE10-2CA3-4D3C-83FC-3C90793EBAC2}" type="slidenum">
              <a:rPr lang="en-US" smtClean="0"/>
              <a:pPr/>
              <a:t>69</a:t>
            </a:fld>
            <a:endParaRPr lang="en-US" dirty="0"/>
          </a:p>
        </p:txBody>
      </p:sp>
    </p:spTree>
    <p:extLst>
      <p:ext uri="{BB962C8B-B14F-4D97-AF65-F5344CB8AC3E}">
        <p14:creationId xmlns:p14="http://schemas.microsoft.com/office/powerpoint/2010/main" val="134062345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1863" y="741363"/>
            <a:ext cx="4935537" cy="3703637"/>
          </a:xfrm>
        </p:spPr>
      </p:sp>
      <p:sp>
        <p:nvSpPr>
          <p:cNvPr id="3" name="Notes Placeholder 2"/>
          <p:cNvSpPr>
            <a:spLocks noGrp="1"/>
          </p:cNvSpPr>
          <p:nvPr>
            <p:ph type="body" idx="1"/>
          </p:nvPr>
        </p:nvSpPr>
        <p:spPr/>
        <p:txBody>
          <a:bodyPr/>
          <a:lstStyle/>
          <a:p>
            <a:r>
              <a:rPr kumimoji="1" lang="en-US" altLang="ja-JP" dirty="0" smtClean="0"/>
              <a:t>3.37</a:t>
            </a:r>
          </a:p>
          <a:p>
            <a:endParaRPr kumimoji="1" lang="en-US" altLang="ja-JP" dirty="0" smtClean="0"/>
          </a:p>
          <a:p>
            <a:r>
              <a:rPr kumimoji="1" lang="en-US" altLang="ja-JP" dirty="0" smtClean="0"/>
              <a:t>There may be a question</a:t>
            </a:r>
            <a:r>
              <a:rPr kumimoji="1" lang="en-US" altLang="ja-JP" baseline="0" dirty="0" smtClean="0"/>
              <a:t> about onsite or offsite consequences.  High radiological consequences typically are considered offsite or at the border of the facility.</a:t>
            </a:r>
            <a:endParaRPr kumimoji="1" lang="ja-JP" altLang="en-US" dirty="0"/>
          </a:p>
        </p:txBody>
      </p:sp>
      <p:sp>
        <p:nvSpPr>
          <p:cNvPr id="4" name="Slide Number Placeholder 3"/>
          <p:cNvSpPr>
            <a:spLocks noGrp="1"/>
          </p:cNvSpPr>
          <p:nvPr>
            <p:ph type="sldNum" sz="quarter" idx="10"/>
          </p:nvPr>
        </p:nvSpPr>
        <p:spPr/>
        <p:txBody>
          <a:bodyPr/>
          <a:lstStyle/>
          <a:p>
            <a:fld id="{428BCE10-2CA3-4D3C-83FC-3C90793EBAC2}" type="slidenum">
              <a:rPr lang="en-US" smtClean="0"/>
              <a:pPr/>
              <a:t>71</a:t>
            </a:fld>
            <a:endParaRPr lang="en-US" dirty="0"/>
          </a:p>
        </p:txBody>
      </p:sp>
    </p:spTree>
    <p:extLst>
      <p:ext uri="{BB962C8B-B14F-4D97-AF65-F5344CB8AC3E}">
        <p14:creationId xmlns:p14="http://schemas.microsoft.com/office/powerpoint/2010/main" val="382889100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1863" y="741363"/>
            <a:ext cx="4933950" cy="3702050"/>
          </a:xfrm>
        </p:spPr>
      </p:sp>
      <p:sp>
        <p:nvSpPr>
          <p:cNvPr id="3" name="Notes Placeholder 2"/>
          <p:cNvSpPr>
            <a:spLocks noGrp="1"/>
          </p:cNvSpPr>
          <p:nvPr>
            <p:ph type="body" idx="1"/>
          </p:nvPr>
        </p:nvSpPr>
        <p:spPr/>
        <p:txBody>
          <a:bodyPr/>
          <a:lstStyle/>
          <a:p>
            <a:endParaRPr kumimoji="1" lang="ja-JP" altLang="en-US"/>
          </a:p>
        </p:txBody>
      </p:sp>
      <p:sp>
        <p:nvSpPr>
          <p:cNvPr id="4" name="Slide Number Placeholder 3"/>
          <p:cNvSpPr>
            <a:spLocks noGrp="1"/>
          </p:cNvSpPr>
          <p:nvPr>
            <p:ph type="sldNum" sz="quarter" idx="10"/>
          </p:nvPr>
        </p:nvSpPr>
        <p:spPr/>
        <p:txBody>
          <a:bodyPr/>
          <a:lstStyle/>
          <a:p>
            <a:fld id="{428BCE10-2CA3-4D3C-83FC-3C90793EBAC2}" type="slidenum">
              <a:rPr lang="en-US" smtClean="0"/>
              <a:pPr/>
              <a:t>74</a:t>
            </a:fld>
            <a:endParaRPr lang="en-US" dirty="0"/>
          </a:p>
        </p:txBody>
      </p:sp>
    </p:spTree>
    <p:extLst>
      <p:ext uri="{BB962C8B-B14F-4D97-AF65-F5344CB8AC3E}">
        <p14:creationId xmlns:p14="http://schemas.microsoft.com/office/powerpoint/2010/main" val="247293740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p:cNvSpPr>
          <p:nvPr>
            <p:ph type="sldImg"/>
          </p:nvPr>
        </p:nvSpPr>
        <p:spPr bwMode="auto">
          <a:xfrm>
            <a:off x="931863" y="741363"/>
            <a:ext cx="4933950" cy="3702050"/>
          </a:xfrm>
          <a:noFill/>
          <a:ln>
            <a:solidFill>
              <a:srgbClr val="000000"/>
            </a:solidFill>
            <a:miter lim="800000"/>
            <a:headEnd/>
            <a:tailEnd/>
          </a:ln>
        </p:spPr>
      </p:sp>
      <p:sp>
        <p:nvSpPr>
          <p:cNvPr id="1741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 </a:t>
            </a:r>
          </a:p>
        </p:txBody>
      </p:sp>
      <p:sp>
        <p:nvSpPr>
          <p:cNvPr id="1741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CDBD1EB-E8AD-4B59-903C-5DE2AA448C1F}" type="slidenum">
              <a:rPr lang="en-US"/>
              <a:pPr fontAlgn="base">
                <a:spcBef>
                  <a:spcPct val="0"/>
                </a:spcBef>
                <a:spcAft>
                  <a:spcPct val="0"/>
                </a:spcAft>
                <a:defRPr/>
              </a:pPr>
              <a:t>75</a:t>
            </a:fld>
            <a:endParaRPr lang="en-US" dirty="0"/>
          </a:p>
        </p:txBody>
      </p:sp>
    </p:spTree>
    <p:extLst>
      <p:ext uri="{BB962C8B-B14F-4D97-AF65-F5344CB8AC3E}">
        <p14:creationId xmlns:p14="http://schemas.microsoft.com/office/powerpoint/2010/main" val="89969460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p:cNvSpPr>
          <p:nvPr>
            <p:ph type="sldImg"/>
          </p:nvPr>
        </p:nvSpPr>
        <p:spPr bwMode="auto">
          <a:xfrm>
            <a:off x="931863" y="741363"/>
            <a:ext cx="4933950" cy="3702050"/>
          </a:xfrm>
          <a:noFill/>
          <a:ln>
            <a:solidFill>
              <a:srgbClr val="000000"/>
            </a:solidFill>
            <a:miter lim="800000"/>
            <a:headEnd/>
            <a:tailEnd/>
          </a:ln>
        </p:spPr>
      </p:sp>
      <p:sp>
        <p:nvSpPr>
          <p:cNvPr id="1741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 </a:t>
            </a:r>
          </a:p>
        </p:txBody>
      </p:sp>
      <p:sp>
        <p:nvSpPr>
          <p:cNvPr id="1741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CDBD1EB-E8AD-4B59-903C-5DE2AA448C1F}" type="slidenum">
              <a:rPr lang="en-US"/>
              <a:pPr fontAlgn="base">
                <a:spcBef>
                  <a:spcPct val="0"/>
                </a:spcBef>
                <a:spcAft>
                  <a:spcPct val="0"/>
                </a:spcAft>
                <a:defRPr/>
              </a:pPr>
              <a:t>76</a:t>
            </a:fld>
            <a:endParaRPr lang="en-US" dirty="0"/>
          </a:p>
        </p:txBody>
      </p:sp>
    </p:spTree>
    <p:extLst>
      <p:ext uri="{BB962C8B-B14F-4D97-AF65-F5344CB8AC3E}">
        <p14:creationId xmlns:p14="http://schemas.microsoft.com/office/powerpoint/2010/main" val="8643554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lvl1pPr defTabSz="912813" eaLnBrk="0" hangingPunct="0">
              <a:defRPr>
                <a:solidFill>
                  <a:schemeClr val="tx1"/>
                </a:solidFill>
                <a:latin typeface="Arial" charset="0"/>
                <a:cs typeface="Arial" charset="0"/>
              </a:defRPr>
            </a:lvl1pPr>
            <a:lvl2pPr marL="742950" indent="-285750" defTabSz="912813" eaLnBrk="0" hangingPunct="0">
              <a:defRPr>
                <a:solidFill>
                  <a:schemeClr val="tx1"/>
                </a:solidFill>
                <a:latin typeface="Arial" charset="0"/>
                <a:cs typeface="Arial" charset="0"/>
              </a:defRPr>
            </a:lvl2pPr>
            <a:lvl3pPr marL="1143000" indent="-228600" defTabSz="912813" eaLnBrk="0" hangingPunct="0">
              <a:defRPr>
                <a:solidFill>
                  <a:schemeClr val="tx1"/>
                </a:solidFill>
                <a:latin typeface="Arial" charset="0"/>
                <a:cs typeface="Arial" charset="0"/>
              </a:defRPr>
            </a:lvl3pPr>
            <a:lvl4pPr marL="1600200" indent="-228600" defTabSz="912813" eaLnBrk="0" hangingPunct="0">
              <a:defRPr>
                <a:solidFill>
                  <a:schemeClr val="tx1"/>
                </a:solidFill>
                <a:latin typeface="Arial" charset="0"/>
                <a:cs typeface="Arial" charset="0"/>
              </a:defRPr>
            </a:lvl4pPr>
            <a:lvl5pPr marL="2057400" indent="-228600" defTabSz="912813" eaLnBrk="0" hangingPunct="0">
              <a:defRPr>
                <a:solidFill>
                  <a:schemeClr val="tx1"/>
                </a:solidFill>
                <a:latin typeface="Arial" charset="0"/>
                <a:cs typeface="Arial" charset="0"/>
              </a:defRPr>
            </a:lvl5pPr>
            <a:lvl6pPr marL="2514600" indent="-228600" defTabSz="912813" eaLnBrk="0" fontAlgn="base" hangingPunct="0">
              <a:spcBef>
                <a:spcPct val="0"/>
              </a:spcBef>
              <a:spcAft>
                <a:spcPct val="0"/>
              </a:spcAft>
              <a:defRPr>
                <a:solidFill>
                  <a:schemeClr val="tx1"/>
                </a:solidFill>
                <a:latin typeface="Arial" charset="0"/>
                <a:cs typeface="Arial" charset="0"/>
              </a:defRPr>
            </a:lvl6pPr>
            <a:lvl7pPr marL="2971800" indent="-228600" defTabSz="912813" eaLnBrk="0" fontAlgn="base" hangingPunct="0">
              <a:spcBef>
                <a:spcPct val="0"/>
              </a:spcBef>
              <a:spcAft>
                <a:spcPct val="0"/>
              </a:spcAft>
              <a:defRPr>
                <a:solidFill>
                  <a:schemeClr val="tx1"/>
                </a:solidFill>
                <a:latin typeface="Arial" charset="0"/>
                <a:cs typeface="Arial" charset="0"/>
              </a:defRPr>
            </a:lvl7pPr>
            <a:lvl8pPr marL="3429000" indent="-228600" defTabSz="912813" eaLnBrk="0" fontAlgn="base" hangingPunct="0">
              <a:spcBef>
                <a:spcPct val="0"/>
              </a:spcBef>
              <a:spcAft>
                <a:spcPct val="0"/>
              </a:spcAft>
              <a:defRPr>
                <a:solidFill>
                  <a:schemeClr val="tx1"/>
                </a:solidFill>
                <a:latin typeface="Arial" charset="0"/>
                <a:cs typeface="Arial" charset="0"/>
              </a:defRPr>
            </a:lvl8pPr>
            <a:lvl9pPr marL="3886200" indent="-228600" defTabSz="912813" eaLnBrk="0" fontAlgn="base" hangingPunct="0">
              <a:spcBef>
                <a:spcPct val="0"/>
              </a:spcBef>
              <a:spcAft>
                <a:spcPct val="0"/>
              </a:spcAft>
              <a:defRPr>
                <a:solidFill>
                  <a:schemeClr val="tx1"/>
                </a:solidFill>
                <a:latin typeface="Arial" charset="0"/>
                <a:cs typeface="Arial" charset="0"/>
              </a:defRPr>
            </a:lvl9pPr>
          </a:lstStyle>
          <a:p>
            <a:pPr eaLnBrk="1" hangingPunct="1"/>
            <a:fld id="{2181C3D1-EC2B-494E-BD8D-C331AA5914BD}" type="slidenum">
              <a:rPr lang="en-US" smtClean="0">
                <a:solidFill>
                  <a:prstClr val="black"/>
                </a:solidFill>
                <a:latin typeface="Times New Roman" pitchFamily="18" charset="0"/>
              </a:rPr>
              <a:pPr eaLnBrk="1" hangingPunct="1"/>
              <a:t>6</a:t>
            </a:fld>
            <a:endParaRPr lang="en-US" dirty="0" smtClean="0">
              <a:solidFill>
                <a:prstClr val="black"/>
              </a:solidFill>
              <a:latin typeface="Times New Roman" pitchFamily="18" charset="0"/>
            </a:endParaRPr>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p:spPr>
        <p:txBody>
          <a:bodyPr/>
          <a:lstStyle/>
          <a:p>
            <a:pPr eaLnBrk="1" hangingPunct="1"/>
            <a:r>
              <a:rPr lang="en-US" sz="1800" dirty="0" smtClean="0"/>
              <a:t>Incident and Trafficking Database was established in 1995 to record and analyze incidents of illicit trafficking in nuclear and other radioactive material.</a:t>
            </a:r>
          </a:p>
          <a:p>
            <a:pPr eaLnBrk="1" hangingPunct="1"/>
            <a:r>
              <a:rPr lang="en-US" sz="1800" dirty="0" smtClean="0"/>
              <a:t>Read slide…</a:t>
            </a:r>
          </a:p>
          <a:p>
            <a:pPr eaLnBrk="1" hangingPunct="1"/>
            <a:endParaRPr lang="en-GB" sz="1800" dirty="0" smtClean="0"/>
          </a:p>
        </p:txBody>
      </p:sp>
    </p:spTree>
    <p:extLst>
      <p:ext uri="{BB962C8B-B14F-4D97-AF65-F5344CB8AC3E}">
        <p14:creationId xmlns:p14="http://schemas.microsoft.com/office/powerpoint/2010/main" val="202245799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p:cNvSpPr>
          <p:nvPr>
            <p:ph type="sldImg"/>
          </p:nvPr>
        </p:nvSpPr>
        <p:spPr bwMode="auto">
          <a:xfrm>
            <a:off x="931863" y="741363"/>
            <a:ext cx="4933950" cy="3702050"/>
          </a:xfrm>
          <a:noFill/>
          <a:ln>
            <a:solidFill>
              <a:srgbClr val="000000"/>
            </a:solidFill>
            <a:miter lim="800000"/>
            <a:headEnd/>
            <a:tailEnd/>
          </a:ln>
        </p:spPr>
      </p:sp>
      <p:sp>
        <p:nvSpPr>
          <p:cNvPr id="1741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1741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CDBD1EB-E8AD-4B59-903C-5DE2AA448C1F}" type="slidenum">
              <a:rPr lang="en-US"/>
              <a:pPr fontAlgn="base">
                <a:spcBef>
                  <a:spcPct val="0"/>
                </a:spcBef>
                <a:spcAft>
                  <a:spcPct val="0"/>
                </a:spcAft>
                <a:defRPr/>
              </a:pPr>
              <a:t>78</a:t>
            </a:fld>
            <a:endParaRPr lang="en-US" dirty="0"/>
          </a:p>
        </p:txBody>
      </p:sp>
    </p:spTree>
    <p:extLst>
      <p:ext uri="{BB962C8B-B14F-4D97-AF65-F5344CB8AC3E}">
        <p14:creationId xmlns:p14="http://schemas.microsoft.com/office/powerpoint/2010/main" val="133732615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6386" name="Rectangle 7"/>
          <p:cNvSpPr txBox="1">
            <a:spLocks noGrp="1" noChangeArrowheads="1"/>
          </p:cNvSpPr>
          <p:nvPr/>
        </p:nvSpPr>
        <p:spPr bwMode="auto">
          <a:xfrm>
            <a:off x="3852863" y="9380067"/>
            <a:ext cx="2944812" cy="494185"/>
          </a:xfrm>
          <a:prstGeom prst="rect">
            <a:avLst/>
          </a:prstGeom>
          <a:noFill/>
          <a:ln w="9525">
            <a:noFill/>
            <a:miter lim="800000"/>
            <a:headEnd/>
            <a:tailEnd/>
          </a:ln>
        </p:spPr>
        <p:txBody>
          <a:bodyPr lIns="91433" tIns="45717" rIns="91433" bIns="45717" anchor="b"/>
          <a:lstStyle/>
          <a:p>
            <a:pPr algn="r"/>
            <a:fld id="{E9F3DD45-E49E-4699-90F9-FA1082457F18}" type="slidenum">
              <a:rPr lang="en-US" sz="1200">
                <a:solidFill>
                  <a:prstClr val="black"/>
                </a:solidFill>
                <a:latin typeface="Arial" charset="0"/>
              </a:rPr>
              <a:pPr algn="r"/>
              <a:t>80</a:t>
            </a:fld>
            <a:endParaRPr lang="en-US" sz="1200" dirty="0">
              <a:solidFill>
                <a:prstClr val="black"/>
              </a:solidFill>
              <a:latin typeface="Arial" charset="0"/>
            </a:endParaRPr>
          </a:p>
        </p:txBody>
      </p:sp>
      <p:sp>
        <p:nvSpPr>
          <p:cNvPr id="656387" name="Rectangle 7"/>
          <p:cNvSpPr txBox="1">
            <a:spLocks noGrp="1" noChangeArrowheads="1"/>
          </p:cNvSpPr>
          <p:nvPr/>
        </p:nvSpPr>
        <p:spPr bwMode="auto">
          <a:xfrm>
            <a:off x="3849689" y="9378485"/>
            <a:ext cx="2946400" cy="494186"/>
          </a:xfrm>
          <a:prstGeom prst="rect">
            <a:avLst/>
          </a:prstGeom>
          <a:noFill/>
          <a:ln w="9525">
            <a:noFill/>
            <a:miter lim="800000"/>
            <a:headEnd/>
            <a:tailEnd/>
          </a:ln>
        </p:spPr>
        <p:txBody>
          <a:bodyPr lIns="91561" tIns="45781" rIns="91561" bIns="45781" anchor="b"/>
          <a:lstStyle/>
          <a:p>
            <a:pPr algn="r" defTabSz="915920"/>
            <a:fld id="{90020D18-2DF8-4C2E-AEB0-AD0F3FCF8EFA}" type="slidenum">
              <a:rPr lang="en-GB" sz="1200">
                <a:solidFill>
                  <a:prstClr val="black"/>
                </a:solidFill>
              </a:rPr>
              <a:pPr algn="r" defTabSz="915920"/>
              <a:t>80</a:t>
            </a:fld>
            <a:endParaRPr lang="en-GB" sz="1200" dirty="0">
              <a:solidFill>
                <a:prstClr val="black"/>
              </a:solidFill>
            </a:endParaRPr>
          </a:p>
        </p:txBody>
      </p:sp>
      <p:sp>
        <p:nvSpPr>
          <p:cNvPr id="656388" name="Rectangle 2"/>
          <p:cNvSpPr>
            <a:spLocks noGrp="1" noRot="1" noChangeAspect="1" noChangeArrowheads="1" noTextEdit="1"/>
          </p:cNvSpPr>
          <p:nvPr>
            <p:ph type="sldImg"/>
          </p:nvPr>
        </p:nvSpPr>
        <p:spPr>
          <a:xfrm>
            <a:off x="931863" y="742950"/>
            <a:ext cx="4933950" cy="3700463"/>
          </a:xfrm>
          <a:ln/>
        </p:spPr>
      </p:sp>
      <p:sp>
        <p:nvSpPr>
          <p:cNvPr id="656389" name="Rectangle 3"/>
          <p:cNvSpPr>
            <a:spLocks noGrp="1" noChangeArrowheads="1"/>
          </p:cNvSpPr>
          <p:nvPr>
            <p:ph type="body" idx="1"/>
          </p:nvPr>
        </p:nvSpPr>
        <p:spPr>
          <a:xfrm>
            <a:off x="681038" y="4689244"/>
            <a:ext cx="5435600" cy="4442939"/>
          </a:xfrm>
          <a:noFill/>
        </p:spPr>
        <p:txBody>
          <a:bodyPr lIns="91561" tIns="45781" rIns="91561" bIns="45781"/>
          <a:lstStyle/>
          <a:p>
            <a:pPr eaLnBrk="1" hangingPunct="1"/>
            <a:endParaRPr lang="en-GB" dirty="0" smtClean="0"/>
          </a:p>
        </p:txBody>
      </p:sp>
    </p:spTree>
    <p:extLst>
      <p:ext uri="{BB962C8B-B14F-4D97-AF65-F5344CB8AC3E}">
        <p14:creationId xmlns:p14="http://schemas.microsoft.com/office/powerpoint/2010/main" val="190345569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ln/>
        </p:spPr>
      </p:sp>
      <p:sp>
        <p:nvSpPr>
          <p:cNvPr id="491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r>
              <a:rPr kumimoji="1" lang="en-GB" sz="1200" kern="1200" dirty="0" smtClean="0">
                <a:solidFill>
                  <a:schemeClr val="tx1"/>
                </a:solidFill>
                <a:effectLst/>
                <a:latin typeface="Arial" pitchFamily="-107" charset="0"/>
                <a:ea typeface="ＭＳ Ｐゴシック" charset="-128"/>
                <a:cs typeface="ＭＳ Ｐゴシック" charset="-128"/>
              </a:rPr>
              <a:t> </a:t>
            </a:r>
            <a:r>
              <a:rPr kumimoji="1" lang="en-GB" sz="1600" kern="1200" dirty="0" smtClean="0">
                <a:solidFill>
                  <a:schemeClr val="tx1"/>
                </a:solidFill>
                <a:effectLst/>
                <a:latin typeface="Arial" pitchFamily="-107" charset="0"/>
                <a:ea typeface="ＭＳ Ｐゴシック" charset="-128"/>
                <a:cs typeface="ＭＳ Ｐゴシック" charset="-128"/>
              </a:rPr>
              <a:t>The Nuclear Security Series helps States to meet the requirements set out in International legal instruments. They are developed in close consultation with States’ experts, and bring together best practices which are acceptable to the international community for broad implem</a:t>
            </a:r>
            <a:r>
              <a:rPr kumimoji="1" lang="en-GB" sz="1600" dirty="0" smtClean="0">
                <a:latin typeface="Arial" pitchFamily="-107" charset="0"/>
                <a:ea typeface="ＭＳ Ｐゴシック" charset="-128"/>
                <a:cs typeface="ＭＳ Ｐゴシック" charset="-128"/>
              </a:rPr>
              <a:t>entation. They cover a range of issues such as security culture, design basis threat methodology and nuclear forensics methodology, as well as physical protection measures.</a:t>
            </a:r>
          </a:p>
          <a:p>
            <a:pPr algn="just"/>
            <a:endParaRPr kumimoji="1" lang="en-US" sz="1600" kern="1200" dirty="0">
              <a:solidFill>
                <a:schemeClr val="tx1"/>
              </a:solidFill>
              <a:effectLst/>
              <a:latin typeface="Arial" pitchFamily="-107" charset="0"/>
              <a:ea typeface="ＭＳ Ｐゴシック" charset="-128"/>
              <a:cs typeface="ＭＳ Ｐゴシック" charset="-128"/>
            </a:endParaRPr>
          </a:p>
          <a:p>
            <a:pPr algn="just"/>
            <a:r>
              <a:rPr kumimoji="1" lang="en-US" sz="1600" dirty="0" smtClean="0">
                <a:latin typeface="Arial" pitchFamily="-107" charset="0"/>
                <a:ea typeface="ＭＳ Ｐゴシック" charset="-128"/>
                <a:cs typeface="ＭＳ Ｐゴシック" charset="-128"/>
              </a:rPr>
              <a:t>They are published in four categories…</a:t>
            </a:r>
            <a:endParaRPr kumimoji="1" lang="en-GB" sz="1600" kern="1200" dirty="0" smtClean="0">
              <a:solidFill>
                <a:schemeClr val="tx1"/>
              </a:solidFill>
              <a:effectLst/>
              <a:latin typeface="Arial" pitchFamily="-107" charset="0"/>
              <a:ea typeface="ＭＳ Ｐゴシック" charset="-128"/>
              <a:cs typeface="ＭＳ Ｐゴシック" charset="-128"/>
            </a:endParaRPr>
          </a:p>
        </p:txBody>
      </p:sp>
      <p:sp>
        <p:nvSpPr>
          <p:cNvPr id="49157"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eaLnBrk="0" hangingPunct="0">
              <a:defRPr sz="3600" b="1">
                <a:solidFill>
                  <a:schemeClr val="tx1"/>
                </a:solidFill>
                <a:latin typeface="Comic Sans MS" pitchFamily="66" charset="0"/>
                <a:ea typeface="ＭＳ Ｐゴシック" pitchFamily="34" charset="-128"/>
              </a:defRPr>
            </a:lvl1pPr>
            <a:lvl2pPr marL="742950" indent="-285750" defTabSz="915988" eaLnBrk="0" hangingPunct="0">
              <a:defRPr sz="3600" b="1">
                <a:solidFill>
                  <a:schemeClr val="tx1"/>
                </a:solidFill>
                <a:latin typeface="Comic Sans MS" pitchFamily="66" charset="0"/>
                <a:ea typeface="ＭＳ Ｐゴシック" pitchFamily="34" charset="-128"/>
              </a:defRPr>
            </a:lvl2pPr>
            <a:lvl3pPr marL="1143000" indent="-228600" defTabSz="915988" eaLnBrk="0" hangingPunct="0">
              <a:defRPr sz="3600" b="1">
                <a:solidFill>
                  <a:schemeClr val="tx1"/>
                </a:solidFill>
                <a:latin typeface="Comic Sans MS" pitchFamily="66" charset="0"/>
                <a:ea typeface="ＭＳ Ｐゴシック" pitchFamily="34" charset="-128"/>
              </a:defRPr>
            </a:lvl3pPr>
            <a:lvl4pPr marL="1600200" indent="-228600" defTabSz="915988" eaLnBrk="0" hangingPunct="0">
              <a:defRPr sz="3600" b="1">
                <a:solidFill>
                  <a:schemeClr val="tx1"/>
                </a:solidFill>
                <a:latin typeface="Comic Sans MS" pitchFamily="66" charset="0"/>
                <a:ea typeface="ＭＳ Ｐゴシック" pitchFamily="34" charset="-128"/>
              </a:defRPr>
            </a:lvl4pPr>
            <a:lvl5pPr marL="2057400" indent="-228600" defTabSz="915988" eaLnBrk="0" hangingPunct="0">
              <a:defRPr sz="3600" b="1">
                <a:solidFill>
                  <a:schemeClr val="tx1"/>
                </a:solidFill>
                <a:latin typeface="Comic Sans MS" pitchFamily="66" charset="0"/>
                <a:ea typeface="ＭＳ Ｐゴシック" pitchFamily="34" charset="-128"/>
              </a:defRPr>
            </a:lvl5pPr>
            <a:lvl6pPr marL="2514600" indent="-228600" defTabSz="915988" eaLnBrk="0" fontAlgn="base" hangingPunct="0">
              <a:spcBef>
                <a:spcPct val="0"/>
              </a:spcBef>
              <a:spcAft>
                <a:spcPct val="0"/>
              </a:spcAft>
              <a:defRPr sz="3600" b="1">
                <a:solidFill>
                  <a:schemeClr val="tx1"/>
                </a:solidFill>
                <a:latin typeface="Comic Sans MS" pitchFamily="66" charset="0"/>
                <a:ea typeface="ＭＳ Ｐゴシック" pitchFamily="34" charset="-128"/>
              </a:defRPr>
            </a:lvl6pPr>
            <a:lvl7pPr marL="2971800" indent="-228600" defTabSz="915988" eaLnBrk="0" fontAlgn="base" hangingPunct="0">
              <a:spcBef>
                <a:spcPct val="0"/>
              </a:spcBef>
              <a:spcAft>
                <a:spcPct val="0"/>
              </a:spcAft>
              <a:defRPr sz="3600" b="1">
                <a:solidFill>
                  <a:schemeClr val="tx1"/>
                </a:solidFill>
                <a:latin typeface="Comic Sans MS" pitchFamily="66" charset="0"/>
                <a:ea typeface="ＭＳ Ｐゴシック" pitchFamily="34" charset="-128"/>
              </a:defRPr>
            </a:lvl7pPr>
            <a:lvl8pPr marL="3429000" indent="-228600" defTabSz="915988" eaLnBrk="0" fontAlgn="base" hangingPunct="0">
              <a:spcBef>
                <a:spcPct val="0"/>
              </a:spcBef>
              <a:spcAft>
                <a:spcPct val="0"/>
              </a:spcAft>
              <a:defRPr sz="3600" b="1">
                <a:solidFill>
                  <a:schemeClr val="tx1"/>
                </a:solidFill>
                <a:latin typeface="Comic Sans MS" pitchFamily="66" charset="0"/>
                <a:ea typeface="ＭＳ Ｐゴシック" pitchFamily="34" charset="-128"/>
              </a:defRPr>
            </a:lvl8pPr>
            <a:lvl9pPr marL="3886200" indent="-228600" defTabSz="915988" eaLnBrk="0" fontAlgn="base" hangingPunct="0">
              <a:spcBef>
                <a:spcPct val="0"/>
              </a:spcBef>
              <a:spcAft>
                <a:spcPct val="0"/>
              </a:spcAft>
              <a:defRPr sz="3600" b="1">
                <a:solidFill>
                  <a:schemeClr val="tx1"/>
                </a:solidFill>
                <a:latin typeface="Comic Sans MS" pitchFamily="66" charset="0"/>
                <a:ea typeface="ＭＳ Ｐゴシック" pitchFamily="34" charset="-128"/>
              </a:defRPr>
            </a:lvl9pPr>
          </a:lstStyle>
          <a:p>
            <a:pPr eaLnBrk="1" hangingPunct="1"/>
            <a:fld id="{903E5F9C-E946-40F3-BF43-A3214E822DB4}" type="slidenum">
              <a:rPr lang="en-GB" sz="1200" b="0" smtClean="0">
                <a:solidFill>
                  <a:srgbClr val="000000"/>
                </a:solidFill>
                <a:latin typeface="Arial" charset="0"/>
              </a:rPr>
              <a:pPr eaLnBrk="1" hangingPunct="1"/>
              <a:t>81</a:t>
            </a:fld>
            <a:endParaRPr lang="en-GB" sz="1200" b="0" dirty="0" smtClean="0">
              <a:solidFill>
                <a:srgbClr val="000000"/>
              </a:solidFill>
              <a:latin typeface="Arial" charset="0"/>
            </a:endParaRPr>
          </a:p>
        </p:txBody>
      </p:sp>
    </p:spTree>
    <p:extLst>
      <p:ext uri="{BB962C8B-B14F-4D97-AF65-F5344CB8AC3E}">
        <p14:creationId xmlns:p14="http://schemas.microsoft.com/office/powerpoint/2010/main" val="211574780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p:cNvSpPr>
            <a:spLocks noGrp="1" noRot="1" noChangeAspect="1"/>
          </p:cNvSpPr>
          <p:nvPr>
            <p:ph type="sldImg"/>
          </p:nvPr>
        </p:nvSpPr>
        <p:spPr>
          <a:ln/>
        </p:spPr>
      </p:sp>
      <p:sp>
        <p:nvSpPr>
          <p:cNvPr id="35842" name="Notes Placeholder 2"/>
          <p:cNvSpPr>
            <a:spLocks noGrp="1"/>
          </p:cNvSpPr>
          <p:nvPr>
            <p:ph type="body" idx="1"/>
          </p:nvPr>
        </p:nvSpPr>
        <p:spPr>
          <a:noFill/>
        </p:spPr>
        <p:txBody>
          <a:bodyPr/>
          <a:lstStyle/>
          <a:p>
            <a:pPr eaLnBrk="1" hangingPunct="1"/>
            <a:endParaRPr kumimoji="1" lang="en-GB" dirty="0" smtClean="0">
              <a:solidFill>
                <a:srgbClr val="C00000"/>
              </a:solidFill>
              <a:latin typeface="Arial" charset="0"/>
              <a:ea typeface="ＭＳ Ｐゴシック" pitchFamily="34" charset="-128"/>
            </a:endParaRPr>
          </a:p>
        </p:txBody>
      </p:sp>
      <p:sp>
        <p:nvSpPr>
          <p:cNvPr id="35843" name="Slide Number Placeholder 3"/>
          <p:cNvSpPr>
            <a:spLocks noGrp="1"/>
          </p:cNvSpPr>
          <p:nvPr>
            <p:ph type="sldNum" sz="quarter" idx="5"/>
          </p:nvPr>
        </p:nvSpPr>
        <p:spPr>
          <a:noFill/>
          <a:ln>
            <a:miter lim="800000"/>
            <a:headEnd/>
            <a:tailEnd/>
          </a:ln>
        </p:spPr>
        <p:txBody>
          <a:bodyPr/>
          <a:lstStyle/>
          <a:p>
            <a:fld id="{26531876-BFC7-4B4B-A8DF-D1D5080A5F20}" type="slidenum">
              <a:rPr lang="en-GB" smtClean="0">
                <a:solidFill>
                  <a:prstClr val="black"/>
                </a:solidFill>
              </a:rPr>
              <a:pPr/>
              <a:t>82</a:t>
            </a:fld>
            <a:endParaRPr lang="en-GB" dirty="0" smtClean="0">
              <a:solidFill>
                <a:prstClr val="black"/>
              </a:solidFill>
            </a:endParaRPr>
          </a:p>
        </p:txBody>
      </p:sp>
    </p:spTree>
    <p:extLst>
      <p:ext uri="{BB962C8B-B14F-4D97-AF65-F5344CB8AC3E}">
        <p14:creationId xmlns:p14="http://schemas.microsoft.com/office/powerpoint/2010/main" val="311726022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a:ln/>
        </p:spPr>
      </p:sp>
      <p:sp>
        <p:nvSpPr>
          <p:cNvPr id="75779"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latin typeface="Times" pitchFamily="-1" charset="0"/>
              </a:rPr>
              <a:t>IPPAS = International Physical Protection Advisory Service</a:t>
            </a:r>
          </a:p>
          <a:p>
            <a:r>
              <a:rPr lang="en-US" dirty="0" smtClean="0">
                <a:latin typeface="Times" pitchFamily="-1" charset="0"/>
              </a:rPr>
              <a:t>NUSIMS</a:t>
            </a:r>
            <a:r>
              <a:rPr lang="en-US" baseline="0" dirty="0" smtClean="0">
                <a:latin typeface="Times" pitchFamily="-1" charset="0"/>
              </a:rPr>
              <a:t> = </a:t>
            </a:r>
            <a:r>
              <a:rPr lang="en-US" dirty="0" smtClean="0"/>
              <a:t>Nuclear Security Information Management System</a:t>
            </a:r>
          </a:p>
          <a:p>
            <a:endParaRPr lang="en-US" dirty="0">
              <a:latin typeface="Times" pitchFamily="-1" charset="0"/>
            </a:endParaRPr>
          </a:p>
          <a:p>
            <a:endParaRPr lang="en-GB" dirty="0" smtClean="0">
              <a:latin typeface="Times" pitchFamily="-1" charset="0"/>
            </a:endParaRPr>
          </a:p>
        </p:txBody>
      </p:sp>
      <p:sp>
        <p:nvSpPr>
          <p:cNvPr id="75780"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algn="ctr" eaLnBrk="0" fontAlgn="base" hangingPunct="0">
              <a:spcBef>
                <a:spcPct val="0"/>
              </a:spcBef>
              <a:spcAft>
                <a:spcPct val="0"/>
              </a:spcAft>
              <a:defRPr sz="2400">
                <a:solidFill>
                  <a:schemeClr val="tx1"/>
                </a:solidFill>
                <a:latin typeface="Arial" charset="0"/>
                <a:cs typeface="Arial" charset="0"/>
              </a:defRPr>
            </a:lvl6pPr>
            <a:lvl7pPr marL="2971800" indent="-228600" algn="ctr" eaLnBrk="0" fontAlgn="base" hangingPunct="0">
              <a:spcBef>
                <a:spcPct val="0"/>
              </a:spcBef>
              <a:spcAft>
                <a:spcPct val="0"/>
              </a:spcAft>
              <a:defRPr sz="2400">
                <a:solidFill>
                  <a:schemeClr val="tx1"/>
                </a:solidFill>
                <a:latin typeface="Arial" charset="0"/>
                <a:cs typeface="Arial" charset="0"/>
              </a:defRPr>
            </a:lvl7pPr>
            <a:lvl8pPr marL="3429000" indent="-228600" algn="ctr" eaLnBrk="0" fontAlgn="base" hangingPunct="0">
              <a:spcBef>
                <a:spcPct val="0"/>
              </a:spcBef>
              <a:spcAft>
                <a:spcPct val="0"/>
              </a:spcAft>
              <a:defRPr sz="2400">
                <a:solidFill>
                  <a:schemeClr val="tx1"/>
                </a:solidFill>
                <a:latin typeface="Arial" charset="0"/>
                <a:cs typeface="Arial" charset="0"/>
              </a:defRPr>
            </a:lvl8pPr>
            <a:lvl9pPr marL="3886200" indent="-228600" algn="ctr" eaLnBrk="0" fontAlgn="base" hangingPunct="0">
              <a:spcBef>
                <a:spcPct val="0"/>
              </a:spcBef>
              <a:spcAft>
                <a:spcPct val="0"/>
              </a:spcAft>
              <a:defRPr sz="2400">
                <a:solidFill>
                  <a:schemeClr val="tx1"/>
                </a:solidFill>
                <a:latin typeface="Arial" charset="0"/>
                <a:cs typeface="Arial" charset="0"/>
              </a:defRPr>
            </a:lvl9pPr>
          </a:lstStyle>
          <a:p>
            <a:fld id="{47F79DFB-EF4C-4749-ABDC-A1A94B16F205}" type="slidenum">
              <a:rPr lang="en-US" sz="1200" smtClean="0">
                <a:solidFill>
                  <a:srgbClr val="000000"/>
                </a:solidFill>
                <a:latin typeface="Times New Roman" pitchFamily="-1" charset="0"/>
              </a:rPr>
              <a:pPr/>
              <a:t>83</a:t>
            </a:fld>
            <a:endParaRPr lang="en-US" sz="1200" dirty="0" smtClean="0">
              <a:solidFill>
                <a:srgbClr val="000000"/>
              </a:solidFill>
              <a:latin typeface="Times New Roman" pitchFamily="-1" charset="0"/>
            </a:endParaRPr>
          </a:p>
        </p:txBody>
      </p:sp>
    </p:spTree>
    <p:extLst>
      <p:ext uri="{BB962C8B-B14F-4D97-AF65-F5344CB8AC3E}">
        <p14:creationId xmlns:p14="http://schemas.microsoft.com/office/powerpoint/2010/main" val="372819591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a:ln/>
        </p:spPr>
      </p:sp>
      <p:sp>
        <p:nvSpPr>
          <p:cNvPr id="7680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600" baseline="0" dirty="0" smtClean="0">
                <a:latin typeface="Times" pitchFamily="-1" charset="0"/>
              </a:rPr>
              <a:t>IAEA experts assist, upon request, in identifying ways to enhance nuclear security measures by </a:t>
            </a:r>
            <a:r>
              <a:rPr lang="en-US" sz="1600" dirty="0" smtClean="0">
                <a:latin typeface="Times" pitchFamily="-1" charset="0"/>
              </a:rPr>
              <a:t>undertaking Field visits and assessing States’ individual needs.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600" dirty="0" smtClean="0">
                <a:latin typeface="Times" pitchFamily="-1" charset="0"/>
              </a:rPr>
              <a:t>INSSERV- International Nuclear Security Advisory Service missions are presented in flexible modules that can be tailored to provide a general overview of the nuclear security regime in a State or a specific area of interest, such as detection  and response systems and measures, major public events and nuclear forensics.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600" dirty="0" smtClean="0">
                <a:latin typeface="Times" pitchFamily="-1" charset="0"/>
              </a:rPr>
              <a:t>International Physical Protection Advisory Service (IPPAS) missions serve as the IAEA’s chief tool for evaluating existing physical protection arrangements, States’s systems and arrangements at facilities and locations.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aseline="0" dirty="0">
              <a:latin typeface="Times" pitchFamily="-1"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latin typeface="Times" pitchFamily="-1" charset="0"/>
            </a:endParaRPr>
          </a:p>
        </p:txBody>
      </p:sp>
      <p:sp>
        <p:nvSpPr>
          <p:cNvPr id="7680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algn="ctr" eaLnBrk="0" fontAlgn="base" hangingPunct="0">
              <a:spcBef>
                <a:spcPct val="0"/>
              </a:spcBef>
              <a:spcAft>
                <a:spcPct val="0"/>
              </a:spcAft>
              <a:defRPr sz="2400">
                <a:solidFill>
                  <a:schemeClr val="tx1"/>
                </a:solidFill>
                <a:latin typeface="Arial" charset="0"/>
                <a:cs typeface="Arial" charset="0"/>
              </a:defRPr>
            </a:lvl6pPr>
            <a:lvl7pPr marL="2971800" indent="-228600" algn="ctr" eaLnBrk="0" fontAlgn="base" hangingPunct="0">
              <a:spcBef>
                <a:spcPct val="0"/>
              </a:spcBef>
              <a:spcAft>
                <a:spcPct val="0"/>
              </a:spcAft>
              <a:defRPr sz="2400">
                <a:solidFill>
                  <a:schemeClr val="tx1"/>
                </a:solidFill>
                <a:latin typeface="Arial" charset="0"/>
                <a:cs typeface="Arial" charset="0"/>
              </a:defRPr>
            </a:lvl7pPr>
            <a:lvl8pPr marL="3429000" indent="-228600" algn="ctr" eaLnBrk="0" fontAlgn="base" hangingPunct="0">
              <a:spcBef>
                <a:spcPct val="0"/>
              </a:spcBef>
              <a:spcAft>
                <a:spcPct val="0"/>
              </a:spcAft>
              <a:defRPr sz="2400">
                <a:solidFill>
                  <a:schemeClr val="tx1"/>
                </a:solidFill>
                <a:latin typeface="Arial" charset="0"/>
                <a:cs typeface="Arial" charset="0"/>
              </a:defRPr>
            </a:lvl8pPr>
            <a:lvl9pPr marL="3886200" indent="-228600" algn="ctr" eaLnBrk="0" fontAlgn="base" hangingPunct="0">
              <a:spcBef>
                <a:spcPct val="0"/>
              </a:spcBef>
              <a:spcAft>
                <a:spcPct val="0"/>
              </a:spcAft>
              <a:defRPr sz="2400">
                <a:solidFill>
                  <a:schemeClr val="tx1"/>
                </a:solidFill>
                <a:latin typeface="Arial" charset="0"/>
                <a:cs typeface="Arial" charset="0"/>
              </a:defRPr>
            </a:lvl9pPr>
          </a:lstStyle>
          <a:p>
            <a:fld id="{333E5AF6-620D-4823-82E0-48363F322698}" type="slidenum">
              <a:rPr lang="en-US" sz="1200" smtClean="0">
                <a:solidFill>
                  <a:srgbClr val="000000"/>
                </a:solidFill>
                <a:latin typeface="Times New Roman" pitchFamily="-1" charset="0"/>
              </a:rPr>
              <a:pPr/>
              <a:t>84</a:t>
            </a:fld>
            <a:endParaRPr lang="en-US" sz="1200" dirty="0" smtClean="0">
              <a:solidFill>
                <a:srgbClr val="000000"/>
              </a:solidFill>
              <a:latin typeface="Times New Roman" pitchFamily="-1" charset="0"/>
            </a:endParaRPr>
          </a:p>
        </p:txBody>
      </p:sp>
    </p:spTree>
    <p:extLst>
      <p:ext uri="{BB962C8B-B14F-4D97-AF65-F5344CB8AC3E}">
        <p14:creationId xmlns:p14="http://schemas.microsoft.com/office/powerpoint/2010/main" val="9270673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Rot="1" noChangeAspect="1" noChangeArrowheads="1" noTextEdit="1"/>
          </p:cNvSpPr>
          <p:nvPr>
            <p:ph type="sldImg"/>
          </p:nvPr>
        </p:nvSpPr>
        <p:spPr>
          <a:xfrm>
            <a:off x="1155700" y="684213"/>
            <a:ext cx="4546600" cy="3409950"/>
          </a:xfrm>
          <a:ln/>
        </p:spPr>
      </p:sp>
      <p:sp>
        <p:nvSpPr>
          <p:cNvPr id="63491" name="Rectangle 3"/>
          <p:cNvSpPr>
            <a:spLocks noGrp="1" noChangeArrowheads="1"/>
          </p:cNvSpPr>
          <p:nvPr>
            <p:ph type="body" idx="1"/>
          </p:nvPr>
        </p:nvSpPr>
        <p:spPr>
          <a:xfrm>
            <a:off x="684871" y="4320409"/>
            <a:ext cx="5488263" cy="4090566"/>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0">
              <a:defRPr/>
            </a:pPr>
            <a:r>
              <a:rPr lang="en-US" sz="1600" dirty="0">
                <a:latin typeface="Times" pitchFamily="-1" charset="0"/>
              </a:rPr>
              <a:t>International Physical Protection Advisory Service (IPPAS) missions serve as the IAEA’s chief tool for evaluating existing physical protection arrangements, States’s systems and arrangements at facilities and locations.</a:t>
            </a:r>
          </a:p>
          <a:p>
            <a:pPr>
              <a:defRPr/>
            </a:pPr>
            <a:endParaRPr lang="en-GB" dirty="0" smtClean="0">
              <a:solidFill>
                <a:schemeClr val="accent5">
                  <a:lumMod val="10000"/>
                </a:schemeClr>
              </a:solidFill>
              <a:latin typeface="Times" pitchFamily="-1" charset="0"/>
              <a:ea typeface="ＭＳ Ｐゴシック" pitchFamily="34" charset="-128"/>
            </a:endParaRPr>
          </a:p>
        </p:txBody>
      </p:sp>
      <p:sp>
        <p:nvSpPr>
          <p:cNvPr id="4" name="Rectangle 3"/>
          <p:cNvSpPr txBox="1">
            <a:spLocks noChangeArrowheads="1"/>
          </p:cNvSpPr>
          <p:nvPr/>
        </p:nvSpPr>
        <p:spPr bwMode="auto">
          <a:xfrm>
            <a:off x="590525" y="5295207"/>
            <a:ext cx="4968552" cy="4153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marL="342900" indent="-342900" algn="l" rtl="0" eaLnBrk="0" fontAlgn="base" hangingPunct="0">
              <a:spcBef>
                <a:spcPct val="20000"/>
              </a:spcBef>
              <a:spcAft>
                <a:spcPct val="0"/>
              </a:spcAft>
              <a:buClr>
                <a:schemeClr val="tx1"/>
              </a:buClr>
              <a:buSzPct val="150000"/>
              <a:buChar char="•"/>
              <a:defRPr sz="3200" b="1">
                <a:solidFill>
                  <a:srgbClr val="000066"/>
                </a:solidFill>
                <a:latin typeface="+mn-lt"/>
                <a:ea typeface="ＭＳ Ｐゴシック" pitchFamily="-1" charset="-128"/>
                <a:cs typeface="ＭＳ Ｐゴシック" pitchFamily="-1" charset="-128"/>
              </a:defRPr>
            </a:lvl1pPr>
            <a:lvl2pPr marL="742950" indent="-285750" algn="l" rtl="0" eaLnBrk="0" fontAlgn="base" hangingPunct="0">
              <a:spcBef>
                <a:spcPct val="20000"/>
              </a:spcBef>
              <a:spcAft>
                <a:spcPct val="0"/>
              </a:spcAft>
              <a:buClr>
                <a:schemeClr val="tx1"/>
              </a:buClr>
              <a:buSzPct val="150000"/>
              <a:buChar char="•"/>
              <a:defRPr sz="2800" b="1">
                <a:solidFill>
                  <a:srgbClr val="000066"/>
                </a:solidFill>
                <a:latin typeface="+mn-lt"/>
                <a:ea typeface="ＭＳ Ｐゴシック" pitchFamily="-1" charset="-128"/>
              </a:defRPr>
            </a:lvl2pPr>
            <a:lvl3pPr marL="1162050" indent="-247650" algn="l" rtl="0" eaLnBrk="0" fontAlgn="base" hangingPunct="0">
              <a:spcBef>
                <a:spcPct val="20000"/>
              </a:spcBef>
              <a:spcAft>
                <a:spcPct val="0"/>
              </a:spcAft>
              <a:buClr>
                <a:schemeClr val="tx1"/>
              </a:buClr>
              <a:buSzPct val="150000"/>
              <a:buChar char="•"/>
              <a:defRPr sz="2400" b="1">
                <a:solidFill>
                  <a:srgbClr val="000066"/>
                </a:solidFill>
                <a:latin typeface="+mn-lt"/>
                <a:ea typeface="ＭＳ Ｐゴシック" pitchFamily="-1" charset="-128"/>
              </a:defRPr>
            </a:lvl3pPr>
            <a:lvl4pPr marL="1630363" indent="-277813" algn="l" rtl="0" eaLnBrk="0" fontAlgn="base" hangingPunct="0">
              <a:spcBef>
                <a:spcPct val="20000"/>
              </a:spcBef>
              <a:spcAft>
                <a:spcPct val="0"/>
              </a:spcAft>
              <a:buClr>
                <a:schemeClr val="tx1"/>
              </a:buClr>
              <a:buSzPct val="150000"/>
              <a:buChar char="•"/>
              <a:defRPr sz="2400" b="1">
                <a:solidFill>
                  <a:srgbClr val="000066"/>
                </a:solidFill>
                <a:latin typeface="+mn-lt"/>
                <a:ea typeface="ＭＳ Ｐゴシック" pitchFamily="-1" charset="-128"/>
              </a:defRPr>
            </a:lvl4pPr>
            <a:lvl5pPr marL="2087563" indent="-228600" algn="l" rtl="0" eaLnBrk="0" fontAlgn="base" hangingPunct="0">
              <a:spcBef>
                <a:spcPct val="20000"/>
              </a:spcBef>
              <a:spcAft>
                <a:spcPct val="0"/>
              </a:spcAft>
              <a:buClr>
                <a:schemeClr val="tx1"/>
              </a:buClr>
              <a:buSzPct val="150000"/>
              <a:buChar char="•"/>
              <a:defRPr sz="2400" b="1">
                <a:solidFill>
                  <a:srgbClr val="000066"/>
                </a:solidFill>
                <a:latin typeface="+mn-lt"/>
                <a:ea typeface="ＭＳ Ｐゴシック" pitchFamily="-1" charset="-128"/>
              </a:defRPr>
            </a:lvl5pPr>
            <a:lvl6pPr marL="2544763" indent="-228600" algn="l" rtl="0" fontAlgn="base">
              <a:spcBef>
                <a:spcPct val="20000"/>
              </a:spcBef>
              <a:spcAft>
                <a:spcPct val="0"/>
              </a:spcAft>
              <a:buClr>
                <a:schemeClr val="tx1"/>
              </a:buClr>
              <a:buSzPct val="150000"/>
              <a:buChar char="•"/>
              <a:defRPr sz="2400" b="1">
                <a:solidFill>
                  <a:srgbClr val="000066"/>
                </a:solidFill>
                <a:latin typeface="+mn-lt"/>
              </a:defRPr>
            </a:lvl6pPr>
            <a:lvl7pPr marL="3001963" indent="-228600" algn="l" rtl="0" fontAlgn="base">
              <a:spcBef>
                <a:spcPct val="20000"/>
              </a:spcBef>
              <a:spcAft>
                <a:spcPct val="0"/>
              </a:spcAft>
              <a:buClr>
                <a:schemeClr val="tx1"/>
              </a:buClr>
              <a:buSzPct val="150000"/>
              <a:buChar char="•"/>
              <a:defRPr sz="2400" b="1">
                <a:solidFill>
                  <a:srgbClr val="000066"/>
                </a:solidFill>
                <a:latin typeface="+mn-lt"/>
              </a:defRPr>
            </a:lvl7pPr>
            <a:lvl8pPr marL="3459163" indent="-228600" algn="l" rtl="0" fontAlgn="base">
              <a:spcBef>
                <a:spcPct val="20000"/>
              </a:spcBef>
              <a:spcAft>
                <a:spcPct val="0"/>
              </a:spcAft>
              <a:buClr>
                <a:schemeClr val="tx1"/>
              </a:buClr>
              <a:buSzPct val="150000"/>
              <a:buChar char="•"/>
              <a:defRPr sz="2400" b="1">
                <a:solidFill>
                  <a:srgbClr val="000066"/>
                </a:solidFill>
                <a:latin typeface="+mn-lt"/>
              </a:defRPr>
            </a:lvl8pPr>
            <a:lvl9pPr marL="3916363" indent="-228600" algn="l" rtl="0" fontAlgn="base">
              <a:spcBef>
                <a:spcPct val="20000"/>
              </a:spcBef>
              <a:spcAft>
                <a:spcPct val="0"/>
              </a:spcAft>
              <a:buClr>
                <a:schemeClr val="tx1"/>
              </a:buClr>
              <a:buSzPct val="150000"/>
              <a:buChar char="•"/>
              <a:defRPr sz="2400" b="1">
                <a:solidFill>
                  <a:srgbClr val="000066"/>
                </a:solidFill>
                <a:latin typeface="+mn-lt"/>
              </a:defRPr>
            </a:lvl9pPr>
          </a:lstStyle>
          <a:p>
            <a:pPr marL="457200" lvl="1" indent="0" eaLnBrk="1" hangingPunct="1">
              <a:buNone/>
              <a:defRPr/>
            </a:pPr>
            <a:r>
              <a:rPr lang="en-US" sz="1700" b="0" i="1" dirty="0">
                <a:solidFill>
                  <a:srgbClr val="000000"/>
                </a:solidFill>
              </a:rPr>
              <a:t>Focuses on:</a:t>
            </a:r>
          </a:p>
          <a:p>
            <a:pPr lvl="1" eaLnBrk="1" hangingPunct="1">
              <a:spcBef>
                <a:spcPts val="600"/>
              </a:spcBef>
              <a:buClrTx/>
              <a:buSzPct val="100000"/>
              <a:buFont typeface="Arial" pitchFamily="34" charset="0"/>
              <a:buChar char="•"/>
              <a:defRPr/>
            </a:pPr>
            <a:r>
              <a:rPr lang="en-US" sz="1700" b="0" dirty="0">
                <a:solidFill>
                  <a:srgbClr val="000000"/>
                </a:solidFill>
                <a:cs typeface="Times New Roman" pitchFamily="18" charset="0"/>
              </a:rPr>
              <a:t>nuclear and other radioactive material </a:t>
            </a:r>
            <a:r>
              <a:rPr lang="en-US" sz="1700" dirty="0" smtClean="0">
                <a:solidFill>
                  <a:srgbClr val="000000"/>
                </a:solidFill>
                <a:cs typeface="Times New Roman" pitchFamily="18" charset="0"/>
              </a:rPr>
              <a:t>under</a:t>
            </a:r>
            <a:r>
              <a:rPr lang="en-US" sz="1700" b="0" dirty="0" smtClean="0">
                <a:solidFill>
                  <a:srgbClr val="000000"/>
                </a:solidFill>
                <a:cs typeface="Times New Roman" pitchFamily="18" charset="0"/>
              </a:rPr>
              <a:t> </a:t>
            </a:r>
            <a:r>
              <a:rPr lang="en-US" sz="1700" b="0" dirty="0">
                <a:solidFill>
                  <a:srgbClr val="000000"/>
                </a:solidFill>
                <a:cs typeface="Times New Roman" pitchFamily="18" charset="0"/>
              </a:rPr>
              <a:t>regulatory control </a:t>
            </a:r>
            <a:endParaRPr lang="en-US" sz="1700" b="0" dirty="0" smtClean="0">
              <a:solidFill>
                <a:srgbClr val="000000"/>
              </a:solidFill>
              <a:cs typeface="Times New Roman" pitchFamily="18" charset="0"/>
            </a:endParaRPr>
          </a:p>
          <a:p>
            <a:pPr lvl="1" eaLnBrk="1" hangingPunct="1">
              <a:spcBef>
                <a:spcPts val="600"/>
              </a:spcBef>
              <a:buClrTx/>
              <a:buSzPct val="100000"/>
              <a:buFont typeface="Arial" pitchFamily="34" charset="0"/>
              <a:buChar char="•"/>
              <a:defRPr/>
            </a:pPr>
            <a:r>
              <a:rPr lang="en-US" sz="1700" b="0" dirty="0">
                <a:solidFill>
                  <a:srgbClr val="000000"/>
                </a:solidFill>
                <a:cs typeface="Times New Roman" pitchFamily="18" charset="0"/>
              </a:rPr>
              <a:t>i</a:t>
            </a:r>
            <a:r>
              <a:rPr lang="en-US" sz="1700" b="0" dirty="0" smtClean="0">
                <a:solidFill>
                  <a:srgbClr val="000000"/>
                </a:solidFill>
                <a:cs typeface="Times New Roman" pitchFamily="18" charset="0"/>
              </a:rPr>
              <a:t>n depth review of physical protection regime </a:t>
            </a:r>
          </a:p>
          <a:p>
            <a:pPr lvl="1" eaLnBrk="1" hangingPunct="1">
              <a:spcBef>
                <a:spcPts val="600"/>
              </a:spcBef>
              <a:buClrTx/>
              <a:buSzPct val="100000"/>
              <a:buFont typeface="Arial" pitchFamily="34" charset="0"/>
              <a:buChar char="•"/>
              <a:defRPr/>
            </a:pPr>
            <a:r>
              <a:rPr lang="en-US" sz="1700" b="0" dirty="0" smtClean="0">
                <a:solidFill>
                  <a:srgbClr val="000000"/>
                </a:solidFill>
                <a:cs typeface="Times New Roman" pitchFamily="18" charset="0"/>
              </a:rPr>
              <a:t>Identification of needs for enhancement at state and facility  (activity) level, including transport</a:t>
            </a:r>
          </a:p>
          <a:p>
            <a:pPr lvl="1" eaLnBrk="1" hangingPunct="1">
              <a:spcBef>
                <a:spcPts val="600"/>
              </a:spcBef>
              <a:buClrTx/>
              <a:buSzPct val="100000"/>
              <a:buFont typeface="Arial" pitchFamily="34" charset="0"/>
              <a:buChar char="•"/>
              <a:defRPr/>
            </a:pPr>
            <a:r>
              <a:rPr lang="en-US" sz="1700" b="0" dirty="0" smtClean="0">
                <a:solidFill>
                  <a:srgbClr val="000000"/>
                </a:solidFill>
                <a:cs typeface="Times New Roman" pitchFamily="18" charset="0"/>
              </a:rPr>
              <a:t>71 </a:t>
            </a:r>
            <a:r>
              <a:rPr lang="en-US" sz="1700" b="0" dirty="0">
                <a:solidFill>
                  <a:srgbClr val="000000"/>
                </a:solidFill>
                <a:cs typeface="Times New Roman" pitchFamily="18" charset="0"/>
              </a:rPr>
              <a:t>IPPAS to </a:t>
            </a:r>
            <a:r>
              <a:rPr lang="en-GB" sz="1700" b="0" dirty="0" smtClean="0">
                <a:solidFill>
                  <a:srgbClr val="000000"/>
                </a:solidFill>
                <a:cs typeface="Times New Roman" pitchFamily="18" charset="0"/>
              </a:rPr>
              <a:t>date and </a:t>
            </a:r>
            <a:r>
              <a:rPr lang="en-GB" sz="1700" b="0" dirty="0">
                <a:solidFill>
                  <a:srgbClr val="000000"/>
                </a:solidFill>
                <a:cs typeface="Times New Roman" pitchFamily="18" charset="0"/>
              </a:rPr>
              <a:t>in the IAEA Laboratories in Seibersdorf</a:t>
            </a:r>
            <a:endParaRPr lang="en-US" sz="1700" b="0" dirty="0" smtClean="0">
              <a:solidFill>
                <a:srgbClr val="000000"/>
              </a:solidFill>
              <a:cs typeface="Times New Roman" pitchFamily="18" charset="0"/>
            </a:endParaRPr>
          </a:p>
          <a:p>
            <a:pPr lvl="1" eaLnBrk="1" hangingPunct="1">
              <a:spcBef>
                <a:spcPts val="600"/>
              </a:spcBef>
              <a:buClrTx/>
              <a:buSzPct val="100000"/>
              <a:buFont typeface="Arial" pitchFamily="34" charset="0"/>
              <a:buChar char="•"/>
              <a:defRPr/>
            </a:pPr>
            <a:r>
              <a:rPr lang="en-US" sz="1700" b="0" dirty="0" smtClean="0">
                <a:solidFill>
                  <a:srgbClr val="000000"/>
                </a:solidFill>
                <a:cs typeface="Times New Roman" pitchFamily="18" charset="0"/>
              </a:rPr>
              <a:t>12 requests for 2016-2017</a:t>
            </a:r>
          </a:p>
          <a:p>
            <a:pPr lvl="1" eaLnBrk="1" hangingPunct="1">
              <a:buFont typeface="Arial" pitchFamily="34" charset="0"/>
              <a:buChar char="•"/>
              <a:defRPr/>
            </a:pPr>
            <a:endParaRPr lang="en-US" sz="1700" b="0" dirty="0" smtClean="0">
              <a:cs typeface="Times New Roman" pitchFamily="18" charset="0"/>
            </a:endParaRPr>
          </a:p>
          <a:p>
            <a:pPr marL="457200" lvl="1" indent="0" eaLnBrk="1" hangingPunct="1">
              <a:buFontTx/>
              <a:buNone/>
              <a:defRPr/>
            </a:pPr>
            <a:endParaRPr lang="en-US" sz="1700" i="1" dirty="0" smtClean="0"/>
          </a:p>
          <a:p>
            <a:pPr lvl="1" eaLnBrk="1" hangingPunct="1">
              <a:buFontTx/>
              <a:buNone/>
              <a:defRPr/>
            </a:pPr>
            <a:endParaRPr lang="en-US" sz="1700" dirty="0" smtClean="0">
              <a:solidFill>
                <a:schemeClr val="tx1"/>
              </a:solidFill>
              <a:cs typeface="Times New Roman" pitchFamily="18" charset="0"/>
            </a:endParaRPr>
          </a:p>
        </p:txBody>
      </p:sp>
    </p:spTree>
    <p:extLst>
      <p:ext uri="{BB962C8B-B14F-4D97-AF65-F5344CB8AC3E}">
        <p14:creationId xmlns:p14="http://schemas.microsoft.com/office/powerpoint/2010/main" val="60551535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a:ln/>
        </p:spPr>
      </p:sp>
      <p:sp>
        <p:nvSpPr>
          <p:cNvPr id="501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r>
              <a:rPr lang="en-US" sz="1600" b="0" dirty="0" smtClean="0">
                <a:ea typeface="ＭＳ Ｐゴシック" pitchFamily="34" charset="-128"/>
              </a:rPr>
              <a:t>Human resource development is the key to sustainability</a:t>
            </a:r>
          </a:p>
          <a:p>
            <a:pPr algn="just"/>
            <a:endParaRPr lang="en-US" sz="1600" dirty="0">
              <a:latin typeface="Arial" charset="0"/>
              <a:ea typeface="ＭＳ Ｐゴシック" pitchFamily="34" charset="-128"/>
            </a:endParaRPr>
          </a:p>
          <a:p>
            <a:pPr algn="just"/>
            <a:r>
              <a:rPr lang="en-US" sz="1600" dirty="0" smtClean="0">
                <a:latin typeface="Arial" charset="0"/>
                <a:ea typeface="ＭＳ Ｐゴシック" pitchFamily="34" charset="-128"/>
              </a:rPr>
              <a:t>Commitment to education and training enables States to further improve their national nuclear security regimes and reaffirms their commitment to robust and sustainable nuclear security infrastructure. An important component of such sustainability is for the State to have a sufficient number of well-educated and trained staff with the right competence, skills and security culture to advance and maintain nuclear security across many different disciplines.</a:t>
            </a:r>
          </a:p>
          <a:p>
            <a:endParaRPr lang="en-US" sz="1600" dirty="0">
              <a:latin typeface="Arial" charset="0"/>
              <a:ea typeface="ＭＳ Ｐゴシック" pitchFamily="34" charset="-128"/>
            </a:endParaRPr>
          </a:p>
          <a:p>
            <a:r>
              <a:rPr lang="en-US" sz="1600" dirty="0" smtClean="0">
                <a:latin typeface="Arial" charset="0"/>
                <a:ea typeface="ＭＳ Ｐゴシック" pitchFamily="34" charset="-128"/>
              </a:rPr>
              <a:t>Since 2002 over 19,000 participants from 120 States were trained.</a:t>
            </a:r>
            <a:endParaRPr lang="en-GB" sz="1600" dirty="0" smtClean="0">
              <a:latin typeface="Arial" charset="0"/>
              <a:ea typeface="ＭＳ Ｐゴシック" pitchFamily="34" charset="-128"/>
            </a:endParaRPr>
          </a:p>
          <a:p>
            <a:endParaRPr lang="en-US" sz="1600" dirty="0" smtClean="0">
              <a:latin typeface="Arial" charset="0"/>
              <a:ea typeface="ＭＳ Ｐゴシック" pitchFamily="34" charset="-128"/>
            </a:endParaRPr>
          </a:p>
        </p:txBody>
      </p:sp>
      <p:sp>
        <p:nvSpPr>
          <p:cNvPr id="50180" name="Date Placeholder 3"/>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eaLnBrk="0" hangingPunct="0">
              <a:defRPr sz="3600" b="1">
                <a:solidFill>
                  <a:schemeClr val="tx1"/>
                </a:solidFill>
                <a:latin typeface="Comic Sans MS" pitchFamily="66" charset="0"/>
                <a:ea typeface="ＭＳ Ｐゴシック" pitchFamily="34" charset="-128"/>
              </a:defRPr>
            </a:lvl1pPr>
            <a:lvl2pPr marL="742950" indent="-285750" defTabSz="915988" eaLnBrk="0" hangingPunct="0">
              <a:defRPr sz="3600" b="1">
                <a:solidFill>
                  <a:schemeClr val="tx1"/>
                </a:solidFill>
                <a:latin typeface="Comic Sans MS" pitchFamily="66" charset="0"/>
                <a:ea typeface="ＭＳ Ｐゴシック" pitchFamily="34" charset="-128"/>
              </a:defRPr>
            </a:lvl2pPr>
            <a:lvl3pPr marL="1143000" indent="-228600" defTabSz="915988" eaLnBrk="0" hangingPunct="0">
              <a:defRPr sz="3600" b="1">
                <a:solidFill>
                  <a:schemeClr val="tx1"/>
                </a:solidFill>
                <a:latin typeface="Comic Sans MS" pitchFamily="66" charset="0"/>
                <a:ea typeface="ＭＳ Ｐゴシック" pitchFamily="34" charset="-128"/>
              </a:defRPr>
            </a:lvl3pPr>
            <a:lvl4pPr marL="1600200" indent="-228600" defTabSz="915988" eaLnBrk="0" hangingPunct="0">
              <a:defRPr sz="3600" b="1">
                <a:solidFill>
                  <a:schemeClr val="tx1"/>
                </a:solidFill>
                <a:latin typeface="Comic Sans MS" pitchFamily="66" charset="0"/>
                <a:ea typeface="ＭＳ Ｐゴシック" pitchFamily="34" charset="-128"/>
              </a:defRPr>
            </a:lvl4pPr>
            <a:lvl5pPr marL="2057400" indent="-228600" defTabSz="915988" eaLnBrk="0" hangingPunct="0">
              <a:defRPr sz="3600" b="1">
                <a:solidFill>
                  <a:schemeClr val="tx1"/>
                </a:solidFill>
                <a:latin typeface="Comic Sans MS" pitchFamily="66" charset="0"/>
                <a:ea typeface="ＭＳ Ｐゴシック" pitchFamily="34" charset="-128"/>
              </a:defRPr>
            </a:lvl5pPr>
            <a:lvl6pPr marL="2514600" indent="-228600" defTabSz="915988" eaLnBrk="0" fontAlgn="base" hangingPunct="0">
              <a:spcBef>
                <a:spcPct val="0"/>
              </a:spcBef>
              <a:spcAft>
                <a:spcPct val="0"/>
              </a:spcAft>
              <a:defRPr sz="3600" b="1">
                <a:solidFill>
                  <a:schemeClr val="tx1"/>
                </a:solidFill>
                <a:latin typeface="Comic Sans MS" pitchFamily="66" charset="0"/>
                <a:ea typeface="ＭＳ Ｐゴシック" pitchFamily="34" charset="-128"/>
              </a:defRPr>
            </a:lvl6pPr>
            <a:lvl7pPr marL="2971800" indent="-228600" defTabSz="915988" eaLnBrk="0" fontAlgn="base" hangingPunct="0">
              <a:spcBef>
                <a:spcPct val="0"/>
              </a:spcBef>
              <a:spcAft>
                <a:spcPct val="0"/>
              </a:spcAft>
              <a:defRPr sz="3600" b="1">
                <a:solidFill>
                  <a:schemeClr val="tx1"/>
                </a:solidFill>
                <a:latin typeface="Comic Sans MS" pitchFamily="66" charset="0"/>
                <a:ea typeface="ＭＳ Ｐゴシック" pitchFamily="34" charset="-128"/>
              </a:defRPr>
            </a:lvl7pPr>
            <a:lvl8pPr marL="3429000" indent="-228600" defTabSz="915988" eaLnBrk="0" fontAlgn="base" hangingPunct="0">
              <a:spcBef>
                <a:spcPct val="0"/>
              </a:spcBef>
              <a:spcAft>
                <a:spcPct val="0"/>
              </a:spcAft>
              <a:defRPr sz="3600" b="1">
                <a:solidFill>
                  <a:schemeClr val="tx1"/>
                </a:solidFill>
                <a:latin typeface="Comic Sans MS" pitchFamily="66" charset="0"/>
                <a:ea typeface="ＭＳ Ｐゴシック" pitchFamily="34" charset="-128"/>
              </a:defRPr>
            </a:lvl8pPr>
            <a:lvl9pPr marL="3886200" indent="-228600" defTabSz="915988" eaLnBrk="0" fontAlgn="base" hangingPunct="0">
              <a:spcBef>
                <a:spcPct val="0"/>
              </a:spcBef>
              <a:spcAft>
                <a:spcPct val="0"/>
              </a:spcAft>
              <a:defRPr sz="3600" b="1">
                <a:solidFill>
                  <a:schemeClr val="tx1"/>
                </a:solidFill>
                <a:latin typeface="Comic Sans MS" pitchFamily="66" charset="0"/>
                <a:ea typeface="ＭＳ Ｐゴシック" pitchFamily="34" charset="-128"/>
              </a:defRPr>
            </a:lvl9pPr>
          </a:lstStyle>
          <a:p>
            <a:pPr eaLnBrk="1" hangingPunct="1"/>
            <a:endParaRPr lang="en-GB" sz="1200" b="0" dirty="0" smtClean="0">
              <a:solidFill>
                <a:prstClr val="black"/>
              </a:solidFill>
              <a:latin typeface="Arial" charset="0"/>
            </a:endParaRPr>
          </a:p>
        </p:txBody>
      </p:sp>
      <p:sp>
        <p:nvSpPr>
          <p:cNvPr id="50181"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eaLnBrk="0" hangingPunct="0">
              <a:defRPr sz="3600" b="1">
                <a:solidFill>
                  <a:schemeClr val="tx1"/>
                </a:solidFill>
                <a:latin typeface="Comic Sans MS" pitchFamily="66" charset="0"/>
                <a:ea typeface="ＭＳ Ｐゴシック" pitchFamily="34" charset="-128"/>
              </a:defRPr>
            </a:lvl1pPr>
            <a:lvl2pPr marL="742950" indent="-285750" defTabSz="915988" eaLnBrk="0" hangingPunct="0">
              <a:defRPr sz="3600" b="1">
                <a:solidFill>
                  <a:schemeClr val="tx1"/>
                </a:solidFill>
                <a:latin typeface="Comic Sans MS" pitchFamily="66" charset="0"/>
                <a:ea typeface="ＭＳ Ｐゴシック" pitchFamily="34" charset="-128"/>
              </a:defRPr>
            </a:lvl2pPr>
            <a:lvl3pPr marL="1143000" indent="-228600" defTabSz="915988" eaLnBrk="0" hangingPunct="0">
              <a:defRPr sz="3600" b="1">
                <a:solidFill>
                  <a:schemeClr val="tx1"/>
                </a:solidFill>
                <a:latin typeface="Comic Sans MS" pitchFamily="66" charset="0"/>
                <a:ea typeface="ＭＳ Ｐゴシック" pitchFamily="34" charset="-128"/>
              </a:defRPr>
            </a:lvl3pPr>
            <a:lvl4pPr marL="1600200" indent="-228600" defTabSz="915988" eaLnBrk="0" hangingPunct="0">
              <a:defRPr sz="3600" b="1">
                <a:solidFill>
                  <a:schemeClr val="tx1"/>
                </a:solidFill>
                <a:latin typeface="Comic Sans MS" pitchFamily="66" charset="0"/>
                <a:ea typeface="ＭＳ Ｐゴシック" pitchFamily="34" charset="-128"/>
              </a:defRPr>
            </a:lvl4pPr>
            <a:lvl5pPr marL="2057400" indent="-228600" defTabSz="915988" eaLnBrk="0" hangingPunct="0">
              <a:defRPr sz="3600" b="1">
                <a:solidFill>
                  <a:schemeClr val="tx1"/>
                </a:solidFill>
                <a:latin typeface="Comic Sans MS" pitchFamily="66" charset="0"/>
                <a:ea typeface="ＭＳ Ｐゴシック" pitchFamily="34" charset="-128"/>
              </a:defRPr>
            </a:lvl5pPr>
            <a:lvl6pPr marL="2514600" indent="-228600" defTabSz="915988" eaLnBrk="0" fontAlgn="base" hangingPunct="0">
              <a:spcBef>
                <a:spcPct val="0"/>
              </a:spcBef>
              <a:spcAft>
                <a:spcPct val="0"/>
              </a:spcAft>
              <a:defRPr sz="3600" b="1">
                <a:solidFill>
                  <a:schemeClr val="tx1"/>
                </a:solidFill>
                <a:latin typeface="Comic Sans MS" pitchFamily="66" charset="0"/>
                <a:ea typeface="ＭＳ Ｐゴシック" pitchFamily="34" charset="-128"/>
              </a:defRPr>
            </a:lvl6pPr>
            <a:lvl7pPr marL="2971800" indent="-228600" defTabSz="915988" eaLnBrk="0" fontAlgn="base" hangingPunct="0">
              <a:spcBef>
                <a:spcPct val="0"/>
              </a:spcBef>
              <a:spcAft>
                <a:spcPct val="0"/>
              </a:spcAft>
              <a:defRPr sz="3600" b="1">
                <a:solidFill>
                  <a:schemeClr val="tx1"/>
                </a:solidFill>
                <a:latin typeface="Comic Sans MS" pitchFamily="66" charset="0"/>
                <a:ea typeface="ＭＳ Ｐゴシック" pitchFamily="34" charset="-128"/>
              </a:defRPr>
            </a:lvl7pPr>
            <a:lvl8pPr marL="3429000" indent="-228600" defTabSz="915988" eaLnBrk="0" fontAlgn="base" hangingPunct="0">
              <a:spcBef>
                <a:spcPct val="0"/>
              </a:spcBef>
              <a:spcAft>
                <a:spcPct val="0"/>
              </a:spcAft>
              <a:defRPr sz="3600" b="1">
                <a:solidFill>
                  <a:schemeClr val="tx1"/>
                </a:solidFill>
                <a:latin typeface="Comic Sans MS" pitchFamily="66" charset="0"/>
                <a:ea typeface="ＭＳ Ｐゴシック" pitchFamily="34" charset="-128"/>
              </a:defRPr>
            </a:lvl8pPr>
            <a:lvl9pPr marL="3886200" indent="-228600" defTabSz="915988" eaLnBrk="0" fontAlgn="base" hangingPunct="0">
              <a:spcBef>
                <a:spcPct val="0"/>
              </a:spcBef>
              <a:spcAft>
                <a:spcPct val="0"/>
              </a:spcAft>
              <a:defRPr sz="3600" b="1">
                <a:solidFill>
                  <a:schemeClr val="tx1"/>
                </a:solidFill>
                <a:latin typeface="Comic Sans MS" pitchFamily="66" charset="0"/>
                <a:ea typeface="ＭＳ Ｐゴシック" pitchFamily="34" charset="-128"/>
              </a:defRPr>
            </a:lvl9pPr>
          </a:lstStyle>
          <a:p>
            <a:pPr eaLnBrk="1" hangingPunct="1"/>
            <a:fld id="{05ADF61E-ADC7-4201-B0E6-9A18C3B97D94}" type="slidenum">
              <a:rPr lang="en-GB" sz="1200" b="0" smtClean="0">
                <a:solidFill>
                  <a:prstClr val="black"/>
                </a:solidFill>
                <a:latin typeface="Arial" charset="0"/>
              </a:rPr>
              <a:pPr eaLnBrk="1" hangingPunct="1"/>
              <a:t>86</a:t>
            </a:fld>
            <a:endParaRPr lang="en-GB" sz="1200" b="0" dirty="0" smtClean="0">
              <a:solidFill>
                <a:prstClr val="black"/>
              </a:solidFill>
              <a:latin typeface="Arial" charset="0"/>
            </a:endParaRPr>
          </a:p>
        </p:txBody>
      </p:sp>
    </p:spTree>
    <p:extLst>
      <p:ext uri="{BB962C8B-B14F-4D97-AF65-F5344CB8AC3E}">
        <p14:creationId xmlns:p14="http://schemas.microsoft.com/office/powerpoint/2010/main" val="326383590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6D2B5858-3CF5-4111-8216-8385B6EDA669}" type="slidenum">
              <a:rPr lang="en-GB" smtClean="0"/>
              <a:pPr>
                <a:defRPr/>
              </a:pPr>
              <a:t>87</a:t>
            </a:fld>
            <a:endParaRPr lang="en-GB" dirty="0"/>
          </a:p>
        </p:txBody>
      </p:sp>
    </p:spTree>
    <p:extLst>
      <p:ext uri="{BB962C8B-B14F-4D97-AF65-F5344CB8AC3E}">
        <p14:creationId xmlns:p14="http://schemas.microsoft.com/office/powerpoint/2010/main" val="76456998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4569B7E0-6B33-4E3A-AF83-F6533A1757B9}" type="slidenum">
              <a:rPr lang="en-GB" sz="1300" smtClean="0">
                <a:latin typeface="Arial" charset="0"/>
              </a:rPr>
              <a:pPr eaLnBrk="1" hangingPunct="1"/>
              <a:t>88</a:t>
            </a:fld>
            <a:endParaRPr lang="en-GB" sz="1300" dirty="0" smtClean="0">
              <a:latin typeface="Arial" charset="0"/>
            </a:endParaRPr>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p:spPr>
        <p:txBody>
          <a:bodyPr/>
          <a:lstStyle/>
          <a:p>
            <a:pPr indent="-342900">
              <a:spcBef>
                <a:spcPct val="20000"/>
              </a:spcBef>
              <a:buClr>
                <a:srgbClr val="99CCFF"/>
              </a:buClr>
              <a:buSzPct val="110000"/>
            </a:pPr>
            <a:endParaRPr lang="en-US" sz="1200" dirty="0" smtClean="0">
              <a:latin typeface="Calibri" pitchFamily="34" charset="0"/>
              <a:ea typeface="SimHei" pitchFamily="49" charset="-122"/>
              <a:cs typeface="Calibri" pitchFamily="34" charset="0"/>
            </a:endParaRPr>
          </a:p>
        </p:txBody>
      </p:sp>
    </p:spTree>
    <p:extLst>
      <p:ext uri="{BB962C8B-B14F-4D97-AF65-F5344CB8AC3E}">
        <p14:creationId xmlns:p14="http://schemas.microsoft.com/office/powerpoint/2010/main" val="14538021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E730EA3-108A-094E-AE0E-E1F54D2D5E0F}" type="slidenum">
              <a:rPr lang="en-US"/>
              <a:pPr/>
              <a:t>7</a:t>
            </a:fld>
            <a:endParaRPr lang="en-US" dirty="0"/>
          </a:p>
        </p:txBody>
      </p:sp>
      <p:sp>
        <p:nvSpPr>
          <p:cNvPr id="460802" name="Rectangle 2"/>
          <p:cNvSpPr>
            <a:spLocks noGrp="1" noRot="1" noChangeAspect="1" noChangeArrowheads="1" noTextEdit="1"/>
          </p:cNvSpPr>
          <p:nvPr>
            <p:ph type="sldImg"/>
          </p:nvPr>
        </p:nvSpPr>
        <p:spPr>
          <a:xfrm>
            <a:off x="923925" y="758825"/>
            <a:ext cx="4953000" cy="3714750"/>
          </a:xfrm>
          <a:ln/>
        </p:spPr>
      </p:sp>
      <p:sp>
        <p:nvSpPr>
          <p:cNvPr id="460803" name="Rectangle 3"/>
          <p:cNvSpPr>
            <a:spLocks noGrp="1" noChangeArrowheads="1"/>
          </p:cNvSpPr>
          <p:nvPr>
            <p:ph type="body" idx="1"/>
          </p:nvPr>
        </p:nvSpPr>
        <p:spPr>
          <a:xfrm>
            <a:off x="679453" y="4691065"/>
            <a:ext cx="5438775" cy="4443412"/>
          </a:xfrm>
          <a:prstGeom prst="rect">
            <a:avLst/>
          </a:prstGeom>
        </p:spPr>
        <p:txBody>
          <a:bodyPr/>
          <a:lstStyle/>
          <a:p>
            <a:pPr algn="l" rtl="0">
              <a:defRPr sz="2160" b="1" i="0" u="none" strike="noStrike" kern="1200" baseline="0">
                <a:solidFill>
                  <a:srgbClr val="000000"/>
                </a:solidFill>
                <a:latin typeface="+mn-lt"/>
                <a:ea typeface="+mn-ea"/>
                <a:cs typeface="+mn-cs"/>
              </a:defRPr>
            </a:pPr>
            <a:r>
              <a:rPr lang="en-US" sz="1600" dirty="0" smtClean="0"/>
              <a:t>ITDB scope covers all types of NM as defined by the Statue of the IAEA (i.e uranium,</a:t>
            </a:r>
            <a:r>
              <a:rPr lang="en-US" sz="1600" baseline="0" dirty="0" smtClean="0"/>
              <a:t> plutonium and thorium) naturally occurring and artificially produced radioisotopes and radioactively contaminated material, such as scrap metal.</a:t>
            </a:r>
          </a:p>
          <a:p>
            <a:pPr algn="l" rtl="0">
              <a:defRPr sz="2160" b="1" i="0" u="none" strike="noStrike" kern="1200" baseline="0">
                <a:solidFill>
                  <a:srgbClr val="000000"/>
                </a:solidFill>
                <a:latin typeface="+mn-lt"/>
                <a:ea typeface="+mn-ea"/>
                <a:cs typeface="+mn-cs"/>
              </a:defRPr>
            </a:pPr>
            <a:r>
              <a:rPr lang="en-US" sz="1600" baseline="0" dirty="0" smtClean="0"/>
              <a:t>Information reported to the ITDB demonstrates that:</a:t>
            </a:r>
          </a:p>
          <a:p>
            <a:pPr marL="171450" indent="-171450" algn="l" rtl="0">
              <a:buFontTx/>
              <a:buChar char="-"/>
              <a:defRPr sz="2160" b="1" i="0" u="none" strike="noStrike" kern="1200" baseline="0">
                <a:solidFill>
                  <a:srgbClr val="000000"/>
                </a:solidFill>
                <a:latin typeface="+mn-lt"/>
                <a:ea typeface="+mn-ea"/>
                <a:cs typeface="+mn-cs"/>
              </a:defRPr>
            </a:pPr>
            <a:r>
              <a:rPr lang="en-US" sz="1600" baseline="0" dirty="0" smtClean="0"/>
              <a:t>The availability of unsecured nuclear and other radioactive material persists</a:t>
            </a:r>
          </a:p>
          <a:p>
            <a:pPr marL="171450" indent="-171450" algn="l" rtl="0">
              <a:buFontTx/>
              <a:buChar char="-"/>
              <a:defRPr sz="2160" b="1" i="0" u="none" strike="noStrike" kern="1200" baseline="0">
                <a:solidFill>
                  <a:srgbClr val="000000"/>
                </a:solidFill>
                <a:latin typeface="+mn-lt"/>
                <a:ea typeface="+mn-ea"/>
                <a:cs typeface="+mn-cs"/>
              </a:defRPr>
            </a:pPr>
            <a:r>
              <a:rPr lang="en-US" sz="1600" baseline="0" dirty="0" smtClean="0"/>
              <a:t>Effective border control measures help to detect illicit trafficking, although effective control is not uniformly implemented at all international border points</a:t>
            </a:r>
          </a:p>
          <a:p>
            <a:pPr marL="171450" indent="-171450" algn="l" rtl="0">
              <a:buFontTx/>
              <a:buChar char="-"/>
              <a:defRPr sz="2160" b="1" i="0" u="none" strike="noStrike" kern="1200" baseline="0">
                <a:solidFill>
                  <a:srgbClr val="000000"/>
                </a:solidFill>
                <a:latin typeface="+mn-lt"/>
                <a:ea typeface="+mn-ea"/>
                <a:cs typeface="+mn-cs"/>
              </a:defRPr>
            </a:pPr>
            <a:r>
              <a:rPr lang="en-US" sz="1600" baseline="0" dirty="0" smtClean="0"/>
              <a:t>Individuals and groups are prepared to engage in trafficking this material </a:t>
            </a:r>
          </a:p>
          <a:p>
            <a:pPr algn="l" rtl="0">
              <a:defRPr sz="2160" b="1" i="0" u="none" strike="noStrike" kern="1200" baseline="0">
                <a:solidFill>
                  <a:srgbClr val="000000"/>
                </a:solidFill>
                <a:latin typeface="+mn-lt"/>
                <a:ea typeface="+mn-ea"/>
                <a:cs typeface="+mn-cs"/>
              </a:defRPr>
            </a:pPr>
            <a:endParaRPr lang="en-US" sz="1600" dirty="0" smtClean="0"/>
          </a:p>
          <a:p>
            <a:pPr algn="l" rtl="0">
              <a:defRPr sz="2160" b="1" i="0" u="none" strike="noStrike" kern="1200" baseline="0">
                <a:solidFill>
                  <a:srgbClr val="000000"/>
                </a:solidFill>
                <a:latin typeface="+mn-lt"/>
                <a:ea typeface="+mn-ea"/>
                <a:cs typeface="+mn-cs"/>
              </a:defRPr>
            </a:pPr>
            <a:endParaRPr lang="en-GB" sz="1200" dirty="0"/>
          </a:p>
        </p:txBody>
      </p:sp>
    </p:spTree>
    <p:extLst>
      <p:ext uri="{BB962C8B-B14F-4D97-AF65-F5344CB8AC3E}">
        <p14:creationId xmlns:p14="http://schemas.microsoft.com/office/powerpoint/2010/main" val="52264228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768" y="4690269"/>
            <a:ext cx="5743405" cy="5689712"/>
          </a:xfrm>
        </p:spPr>
        <p:txBody>
          <a:bodyPr/>
          <a:lstStyle/>
          <a:p>
            <a:r>
              <a:rPr lang="en-US" sz="1600" dirty="0" smtClean="0"/>
              <a:t>Major public events, with their many participants and spectators could be vulnerable target for RDDS or improvised nuclear explosive  devices.  States must put nuclear security measures in place to ensure that nuclear or radioactive material is not used to disrupt events such as the Olympics or the Football World Cup</a:t>
            </a:r>
          </a:p>
          <a:p>
            <a:endParaRPr lang="en-US" sz="1600" baseline="0" dirty="0"/>
          </a:p>
          <a:p>
            <a:r>
              <a:rPr lang="en-US" sz="1600" dirty="0" smtClean="0"/>
              <a:t>The IAEA provides assistance to States that host such events, including provision of detection equipment and training of staff and the sharing of expertise and knowledge.</a:t>
            </a:r>
            <a:endParaRPr lang="en-US" sz="1600" baseline="0" dirty="0" smtClean="0"/>
          </a:p>
          <a:p>
            <a:endParaRPr lang="en-US" sz="1600" baseline="0" dirty="0" smtClean="0"/>
          </a:p>
        </p:txBody>
      </p:sp>
      <p:sp>
        <p:nvSpPr>
          <p:cNvPr id="4" name="Slide Number Placeholder 3"/>
          <p:cNvSpPr>
            <a:spLocks noGrp="1"/>
          </p:cNvSpPr>
          <p:nvPr>
            <p:ph type="sldNum" sz="quarter" idx="10"/>
          </p:nvPr>
        </p:nvSpPr>
        <p:spPr/>
        <p:txBody>
          <a:bodyPr/>
          <a:lstStyle/>
          <a:p>
            <a:pPr>
              <a:defRPr/>
            </a:pPr>
            <a:fld id="{34A1A82F-6143-4F30-BB00-0FB10D6CFD53}" type="slidenum">
              <a:rPr lang="en-GB" smtClean="0"/>
              <a:pPr>
                <a:defRPr/>
              </a:pPr>
              <a:t>89</a:t>
            </a:fld>
            <a:endParaRPr lang="en-GB" dirty="0"/>
          </a:p>
        </p:txBody>
      </p:sp>
    </p:spTree>
    <p:extLst>
      <p:ext uri="{BB962C8B-B14F-4D97-AF65-F5344CB8AC3E}">
        <p14:creationId xmlns:p14="http://schemas.microsoft.com/office/powerpoint/2010/main" val="392792986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latin typeface="Arial" charset="0"/>
              <a:ea typeface="ＭＳ Ｐゴシック" pitchFamily="34" charset="-128"/>
            </a:endParaRP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1" lang="en-US" sz="1600" b="0" kern="1200" dirty="0" smtClean="0">
                <a:latin typeface="Arial" pitchFamily="-107" charset="0"/>
              </a:rPr>
              <a:t>Over 180 physical protection upgrades wer</a:t>
            </a:r>
            <a:r>
              <a:rPr kumimoji="1" lang="en-US" sz="1600" dirty="0" smtClean="0">
                <a:latin typeface="Arial" pitchFamily="-107" charset="0"/>
              </a:rPr>
              <a:t>e carried out since 2002</a:t>
            </a:r>
            <a:endParaRPr kumimoji="1" lang="en-US" sz="1600" b="0" kern="1200" dirty="0" smtClean="0">
              <a:latin typeface="Arial" pitchFamily="-107" charset="0"/>
            </a:endParaRP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1" lang="en-US" sz="1600" b="0" kern="1200" dirty="0" smtClean="0">
                <a:latin typeface="Arial" pitchFamily="-107" charset="0"/>
              </a:rPr>
              <a:t>Over 6000 radioactive sources secured and more than 4300 instruments provided</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600" dirty="0" smtClean="0">
                <a:latin typeface="Arial" charset="0"/>
                <a:ea typeface="ＭＳ Ｐゴシック" pitchFamily="34" charset="-128"/>
              </a:rPr>
              <a:t>Secured</a:t>
            </a:r>
            <a:r>
              <a:rPr lang="en-US" sz="1600" baseline="0" dirty="0" smtClean="0">
                <a:latin typeface="Arial" charset="0"/>
                <a:ea typeface="ＭＳ Ｐゴシック" pitchFamily="34" charset="-128"/>
              </a:rPr>
              <a:t> means = with IAEA assistance the sources are accounted for and safely stored.</a:t>
            </a:r>
          </a:p>
          <a:p>
            <a:pPr marL="0" marR="0" indent="0" algn="l" defTabSz="914400" rtl="0" eaLnBrk="0" fontAlgn="base" latinLnBrk="0" hangingPunct="0">
              <a:lnSpc>
                <a:spcPct val="100000"/>
              </a:lnSpc>
              <a:spcBef>
                <a:spcPct val="30000"/>
              </a:spcBef>
              <a:spcAft>
                <a:spcPct val="0"/>
              </a:spcAft>
              <a:buClrTx/>
              <a:buSzTx/>
              <a:buFontTx/>
              <a:buNone/>
              <a:tabLst/>
              <a:defRPr/>
            </a:pPr>
            <a:endParaRPr lang="en-GB" sz="1600" dirty="0" smtClean="0">
              <a:latin typeface="Arial" charset="0"/>
              <a:ea typeface="ＭＳ Ｐゴシック" pitchFamily="34" charset="-128"/>
            </a:endParaRPr>
          </a:p>
        </p:txBody>
      </p:sp>
      <p:sp>
        <p:nvSpPr>
          <p:cNvPr id="4" name="Slide Number Placeholder 3"/>
          <p:cNvSpPr>
            <a:spLocks noGrp="1"/>
          </p:cNvSpPr>
          <p:nvPr>
            <p:ph type="sldNum" sz="quarter" idx="10"/>
          </p:nvPr>
        </p:nvSpPr>
        <p:spPr/>
        <p:txBody>
          <a:bodyPr/>
          <a:lstStyle/>
          <a:p>
            <a:pPr>
              <a:defRPr/>
            </a:pPr>
            <a:fld id="{34A1A82F-6143-4F30-BB00-0FB10D6CFD53}" type="slidenum">
              <a:rPr lang="en-GB" smtClean="0"/>
              <a:pPr>
                <a:defRPr/>
              </a:pPr>
              <a:t>90</a:t>
            </a:fld>
            <a:endParaRPr lang="en-GB" dirty="0"/>
          </a:p>
        </p:txBody>
      </p:sp>
    </p:spTree>
    <p:extLst>
      <p:ext uri="{BB962C8B-B14F-4D97-AF65-F5344CB8AC3E}">
        <p14:creationId xmlns:p14="http://schemas.microsoft.com/office/powerpoint/2010/main" val="410541474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endParaRPr lang="en-GB" dirty="0"/>
          </a:p>
        </p:txBody>
      </p:sp>
      <p:sp>
        <p:nvSpPr>
          <p:cNvPr id="4" name="Slide Number Placeholder 3"/>
          <p:cNvSpPr>
            <a:spLocks noGrp="1"/>
          </p:cNvSpPr>
          <p:nvPr>
            <p:ph type="sldNum" sz="quarter" idx="10"/>
          </p:nvPr>
        </p:nvSpPr>
        <p:spPr/>
        <p:txBody>
          <a:bodyPr/>
          <a:lstStyle/>
          <a:p>
            <a:pPr>
              <a:defRPr/>
            </a:pPr>
            <a:fld id="{34A1A82F-6143-4F30-BB00-0FB10D6CFD53}" type="slidenum">
              <a:rPr lang="en-GB" smtClean="0"/>
              <a:pPr>
                <a:defRPr/>
              </a:pPr>
              <a:t>91</a:t>
            </a:fld>
            <a:endParaRPr lang="en-GB" dirty="0"/>
          </a:p>
        </p:txBody>
      </p:sp>
    </p:spTree>
    <p:extLst>
      <p:ext uri="{BB962C8B-B14F-4D97-AF65-F5344CB8AC3E}">
        <p14:creationId xmlns:p14="http://schemas.microsoft.com/office/powerpoint/2010/main" val="45827816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latin typeface="Arial" charset="0"/>
                <a:ea typeface="ＭＳ Ｐゴシック" pitchFamily="34" charset="-128"/>
              </a:rPr>
              <a:t>Six E-Learning Modules: </a:t>
            </a:r>
            <a:r>
              <a:rPr lang="en-GB" sz="1600" dirty="0">
                <a:latin typeface="Arial" charset="0"/>
                <a:ea typeface="ＭＳ Ｐゴシック" pitchFamily="34" charset="-128"/>
              </a:rPr>
              <a:t>Radiation Detection Instruments for Front Line Officers, Transport Security, Computer Security, Radiological Crime Scene Management, Nuclear Material Accounting and Control, and Physical Protection</a:t>
            </a:r>
          </a:p>
          <a:p>
            <a:endParaRPr lang="en-GB" dirty="0"/>
          </a:p>
        </p:txBody>
      </p:sp>
      <p:sp>
        <p:nvSpPr>
          <p:cNvPr id="4" name="Slide Number Placeholder 3"/>
          <p:cNvSpPr>
            <a:spLocks noGrp="1"/>
          </p:cNvSpPr>
          <p:nvPr>
            <p:ph type="sldNum" sz="quarter" idx="10"/>
          </p:nvPr>
        </p:nvSpPr>
        <p:spPr/>
        <p:txBody>
          <a:bodyPr/>
          <a:lstStyle/>
          <a:p>
            <a:pPr>
              <a:defRPr/>
            </a:pPr>
            <a:fld id="{34A1A82F-6143-4F30-BB00-0FB10D6CFD53}" type="slidenum">
              <a:rPr lang="en-GB" smtClean="0"/>
              <a:pPr>
                <a:defRPr/>
              </a:pPr>
              <a:t>92</a:t>
            </a:fld>
            <a:endParaRPr lang="en-GB" dirty="0"/>
          </a:p>
        </p:txBody>
      </p:sp>
    </p:spTree>
    <p:extLst>
      <p:ext uri="{BB962C8B-B14F-4D97-AF65-F5344CB8AC3E}">
        <p14:creationId xmlns:p14="http://schemas.microsoft.com/office/powerpoint/2010/main" val="235951642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a:ln/>
        </p:spPr>
      </p:sp>
      <p:sp>
        <p:nvSpPr>
          <p:cNvPr id="501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smtClean="0">
              <a:latin typeface="Arial" charset="0"/>
              <a:ea typeface="ＭＳ Ｐゴシック" pitchFamily="34" charset="-128"/>
            </a:endParaRPr>
          </a:p>
        </p:txBody>
      </p:sp>
      <p:sp>
        <p:nvSpPr>
          <p:cNvPr id="50181"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392" eaLnBrk="0" hangingPunct="0">
              <a:defRPr sz="3700" b="1">
                <a:solidFill>
                  <a:schemeClr val="tx1"/>
                </a:solidFill>
                <a:latin typeface="Comic Sans MS" pitchFamily="66" charset="0"/>
                <a:ea typeface="ＭＳ Ｐゴシック" pitchFamily="34" charset="-128"/>
              </a:defRPr>
            </a:lvl1pPr>
            <a:lvl2pPr marL="757066" indent="-291179" defTabSz="933392" eaLnBrk="0" hangingPunct="0">
              <a:defRPr sz="3700" b="1">
                <a:solidFill>
                  <a:schemeClr val="tx1"/>
                </a:solidFill>
                <a:latin typeface="Comic Sans MS" pitchFamily="66" charset="0"/>
                <a:ea typeface="ＭＳ Ｐゴシック" pitchFamily="34" charset="-128"/>
              </a:defRPr>
            </a:lvl2pPr>
            <a:lvl3pPr marL="1164717" indent="-232943" defTabSz="933392" eaLnBrk="0" hangingPunct="0">
              <a:defRPr sz="3700" b="1">
                <a:solidFill>
                  <a:schemeClr val="tx1"/>
                </a:solidFill>
                <a:latin typeface="Comic Sans MS" pitchFamily="66" charset="0"/>
                <a:ea typeface="ＭＳ Ｐゴシック" pitchFamily="34" charset="-128"/>
              </a:defRPr>
            </a:lvl3pPr>
            <a:lvl4pPr marL="1630604" indent="-232943" defTabSz="933392" eaLnBrk="0" hangingPunct="0">
              <a:defRPr sz="3700" b="1">
                <a:solidFill>
                  <a:schemeClr val="tx1"/>
                </a:solidFill>
                <a:latin typeface="Comic Sans MS" pitchFamily="66" charset="0"/>
                <a:ea typeface="ＭＳ Ｐゴシック" pitchFamily="34" charset="-128"/>
              </a:defRPr>
            </a:lvl4pPr>
            <a:lvl5pPr marL="2096491" indent="-232943" defTabSz="933392" eaLnBrk="0" hangingPunct="0">
              <a:defRPr sz="3700" b="1">
                <a:solidFill>
                  <a:schemeClr val="tx1"/>
                </a:solidFill>
                <a:latin typeface="Comic Sans MS" pitchFamily="66" charset="0"/>
                <a:ea typeface="ＭＳ Ｐゴシック" pitchFamily="34" charset="-128"/>
              </a:defRPr>
            </a:lvl5pPr>
            <a:lvl6pPr marL="2562377" indent="-232943" defTabSz="933392" eaLnBrk="0" fontAlgn="base" hangingPunct="0">
              <a:spcBef>
                <a:spcPct val="0"/>
              </a:spcBef>
              <a:spcAft>
                <a:spcPct val="0"/>
              </a:spcAft>
              <a:defRPr sz="3700" b="1">
                <a:solidFill>
                  <a:schemeClr val="tx1"/>
                </a:solidFill>
                <a:latin typeface="Comic Sans MS" pitchFamily="66" charset="0"/>
                <a:ea typeface="ＭＳ Ｐゴシック" pitchFamily="34" charset="-128"/>
              </a:defRPr>
            </a:lvl6pPr>
            <a:lvl7pPr marL="3028264" indent="-232943" defTabSz="933392" eaLnBrk="0" fontAlgn="base" hangingPunct="0">
              <a:spcBef>
                <a:spcPct val="0"/>
              </a:spcBef>
              <a:spcAft>
                <a:spcPct val="0"/>
              </a:spcAft>
              <a:defRPr sz="3700" b="1">
                <a:solidFill>
                  <a:schemeClr val="tx1"/>
                </a:solidFill>
                <a:latin typeface="Comic Sans MS" pitchFamily="66" charset="0"/>
                <a:ea typeface="ＭＳ Ｐゴシック" pitchFamily="34" charset="-128"/>
              </a:defRPr>
            </a:lvl7pPr>
            <a:lvl8pPr marL="3494151" indent="-232943" defTabSz="933392" eaLnBrk="0" fontAlgn="base" hangingPunct="0">
              <a:spcBef>
                <a:spcPct val="0"/>
              </a:spcBef>
              <a:spcAft>
                <a:spcPct val="0"/>
              </a:spcAft>
              <a:defRPr sz="3700" b="1">
                <a:solidFill>
                  <a:schemeClr val="tx1"/>
                </a:solidFill>
                <a:latin typeface="Comic Sans MS" pitchFamily="66" charset="0"/>
                <a:ea typeface="ＭＳ Ｐゴシック" pitchFamily="34" charset="-128"/>
              </a:defRPr>
            </a:lvl8pPr>
            <a:lvl9pPr marL="3960038" indent="-232943" defTabSz="933392" eaLnBrk="0" fontAlgn="base" hangingPunct="0">
              <a:spcBef>
                <a:spcPct val="0"/>
              </a:spcBef>
              <a:spcAft>
                <a:spcPct val="0"/>
              </a:spcAft>
              <a:defRPr sz="3700" b="1">
                <a:solidFill>
                  <a:schemeClr val="tx1"/>
                </a:solidFill>
                <a:latin typeface="Comic Sans MS" pitchFamily="66" charset="0"/>
                <a:ea typeface="ＭＳ Ｐゴシック" pitchFamily="34" charset="-128"/>
              </a:defRPr>
            </a:lvl9pPr>
          </a:lstStyle>
          <a:p>
            <a:pPr eaLnBrk="1" hangingPunct="1"/>
            <a:fld id="{05ADF61E-ADC7-4201-B0E6-9A18C3B97D94}" type="slidenum">
              <a:rPr lang="en-GB" sz="1200" b="0">
                <a:solidFill>
                  <a:prstClr val="black"/>
                </a:solidFill>
                <a:latin typeface="Arial" charset="0"/>
              </a:rPr>
              <a:pPr eaLnBrk="1" hangingPunct="1"/>
              <a:t>93</a:t>
            </a:fld>
            <a:endParaRPr lang="en-GB" sz="1200" b="0" dirty="0">
              <a:solidFill>
                <a:prstClr val="black"/>
              </a:solidFill>
              <a:latin typeface="Arial" charset="0"/>
            </a:endParaRPr>
          </a:p>
        </p:txBody>
      </p:sp>
    </p:spTree>
    <p:extLst>
      <p:ext uri="{BB962C8B-B14F-4D97-AF65-F5344CB8AC3E}">
        <p14:creationId xmlns:p14="http://schemas.microsoft.com/office/powerpoint/2010/main" val="397673163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a:ln/>
        </p:spPr>
      </p:sp>
      <p:sp>
        <p:nvSpPr>
          <p:cNvPr id="501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sz="1600" dirty="0" smtClean="0"/>
              <a:t>The </a:t>
            </a:r>
            <a:r>
              <a:rPr lang="en-GB" sz="1600" dirty="0"/>
              <a:t>simpler design, enriched fuel, and less constrained access to as well as the location of research reactors may make them much more prone to malicious activities, thereby requiring the implementation of robust security measures to prevent or mitigate threats. </a:t>
            </a:r>
            <a:endParaRPr lang="en-GB" sz="1600" dirty="0" smtClean="0"/>
          </a:p>
          <a:p>
            <a:r>
              <a:rPr lang="en-GB" sz="1600" dirty="0" smtClean="0"/>
              <a:t>Consequently</a:t>
            </a:r>
            <a:r>
              <a:rPr lang="en-GB" sz="1600" dirty="0"/>
              <a:t>, new entrants to research reactor programmes need to take early action to ensure that their nuclear installations are secure against all of the vulnerabilities and threats anticipated from the very initial stages of the programme. </a:t>
            </a:r>
          </a:p>
          <a:p>
            <a:r>
              <a:rPr lang="en-GB" sz="1600" dirty="0"/>
              <a:t>In recent years, the interest of Member States in developing research reactors has grown significantly. </a:t>
            </a:r>
            <a:endParaRPr lang="en-GB" sz="1600" dirty="0" smtClean="0">
              <a:latin typeface="Arial" charset="0"/>
              <a:ea typeface="ＭＳ Ｐゴシック" pitchFamily="34" charset="-128"/>
            </a:endParaRPr>
          </a:p>
        </p:txBody>
      </p:sp>
      <p:sp>
        <p:nvSpPr>
          <p:cNvPr id="50180" name="Date Placeholder 3"/>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392" eaLnBrk="0" hangingPunct="0">
              <a:defRPr sz="3700" b="1">
                <a:solidFill>
                  <a:schemeClr val="tx1"/>
                </a:solidFill>
                <a:latin typeface="Comic Sans MS" pitchFamily="66" charset="0"/>
                <a:ea typeface="ＭＳ Ｐゴシック" pitchFamily="34" charset="-128"/>
              </a:defRPr>
            </a:lvl1pPr>
            <a:lvl2pPr marL="757066" indent="-291179" defTabSz="933392" eaLnBrk="0" hangingPunct="0">
              <a:defRPr sz="3700" b="1">
                <a:solidFill>
                  <a:schemeClr val="tx1"/>
                </a:solidFill>
                <a:latin typeface="Comic Sans MS" pitchFamily="66" charset="0"/>
                <a:ea typeface="ＭＳ Ｐゴシック" pitchFamily="34" charset="-128"/>
              </a:defRPr>
            </a:lvl2pPr>
            <a:lvl3pPr marL="1164717" indent="-232943" defTabSz="933392" eaLnBrk="0" hangingPunct="0">
              <a:defRPr sz="3700" b="1">
                <a:solidFill>
                  <a:schemeClr val="tx1"/>
                </a:solidFill>
                <a:latin typeface="Comic Sans MS" pitchFamily="66" charset="0"/>
                <a:ea typeface="ＭＳ Ｐゴシック" pitchFamily="34" charset="-128"/>
              </a:defRPr>
            </a:lvl3pPr>
            <a:lvl4pPr marL="1630604" indent="-232943" defTabSz="933392" eaLnBrk="0" hangingPunct="0">
              <a:defRPr sz="3700" b="1">
                <a:solidFill>
                  <a:schemeClr val="tx1"/>
                </a:solidFill>
                <a:latin typeface="Comic Sans MS" pitchFamily="66" charset="0"/>
                <a:ea typeface="ＭＳ Ｐゴシック" pitchFamily="34" charset="-128"/>
              </a:defRPr>
            </a:lvl4pPr>
            <a:lvl5pPr marL="2096491" indent="-232943" defTabSz="933392" eaLnBrk="0" hangingPunct="0">
              <a:defRPr sz="3700" b="1">
                <a:solidFill>
                  <a:schemeClr val="tx1"/>
                </a:solidFill>
                <a:latin typeface="Comic Sans MS" pitchFamily="66" charset="0"/>
                <a:ea typeface="ＭＳ Ｐゴシック" pitchFamily="34" charset="-128"/>
              </a:defRPr>
            </a:lvl5pPr>
            <a:lvl6pPr marL="2562377" indent="-232943" defTabSz="933392" eaLnBrk="0" fontAlgn="base" hangingPunct="0">
              <a:spcBef>
                <a:spcPct val="0"/>
              </a:spcBef>
              <a:spcAft>
                <a:spcPct val="0"/>
              </a:spcAft>
              <a:defRPr sz="3700" b="1">
                <a:solidFill>
                  <a:schemeClr val="tx1"/>
                </a:solidFill>
                <a:latin typeface="Comic Sans MS" pitchFamily="66" charset="0"/>
                <a:ea typeface="ＭＳ Ｐゴシック" pitchFamily="34" charset="-128"/>
              </a:defRPr>
            </a:lvl6pPr>
            <a:lvl7pPr marL="3028264" indent="-232943" defTabSz="933392" eaLnBrk="0" fontAlgn="base" hangingPunct="0">
              <a:spcBef>
                <a:spcPct val="0"/>
              </a:spcBef>
              <a:spcAft>
                <a:spcPct val="0"/>
              </a:spcAft>
              <a:defRPr sz="3700" b="1">
                <a:solidFill>
                  <a:schemeClr val="tx1"/>
                </a:solidFill>
                <a:latin typeface="Comic Sans MS" pitchFamily="66" charset="0"/>
                <a:ea typeface="ＭＳ Ｐゴシック" pitchFamily="34" charset="-128"/>
              </a:defRPr>
            </a:lvl7pPr>
            <a:lvl8pPr marL="3494151" indent="-232943" defTabSz="933392" eaLnBrk="0" fontAlgn="base" hangingPunct="0">
              <a:spcBef>
                <a:spcPct val="0"/>
              </a:spcBef>
              <a:spcAft>
                <a:spcPct val="0"/>
              </a:spcAft>
              <a:defRPr sz="3700" b="1">
                <a:solidFill>
                  <a:schemeClr val="tx1"/>
                </a:solidFill>
                <a:latin typeface="Comic Sans MS" pitchFamily="66" charset="0"/>
                <a:ea typeface="ＭＳ Ｐゴシック" pitchFamily="34" charset="-128"/>
              </a:defRPr>
            </a:lvl8pPr>
            <a:lvl9pPr marL="3960038" indent="-232943" defTabSz="933392" eaLnBrk="0" fontAlgn="base" hangingPunct="0">
              <a:spcBef>
                <a:spcPct val="0"/>
              </a:spcBef>
              <a:spcAft>
                <a:spcPct val="0"/>
              </a:spcAft>
              <a:defRPr sz="3700" b="1">
                <a:solidFill>
                  <a:schemeClr val="tx1"/>
                </a:solidFill>
                <a:latin typeface="Comic Sans MS" pitchFamily="66" charset="0"/>
                <a:ea typeface="ＭＳ Ｐゴシック" pitchFamily="34" charset="-128"/>
              </a:defRPr>
            </a:lvl9pPr>
          </a:lstStyle>
          <a:p>
            <a:pPr eaLnBrk="1" hangingPunct="1"/>
            <a:endParaRPr lang="en-GB" sz="1200" b="0" dirty="0">
              <a:solidFill>
                <a:prstClr val="black"/>
              </a:solidFill>
              <a:latin typeface="Arial" charset="0"/>
            </a:endParaRPr>
          </a:p>
        </p:txBody>
      </p:sp>
      <p:sp>
        <p:nvSpPr>
          <p:cNvPr id="50181"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392" eaLnBrk="0" hangingPunct="0">
              <a:defRPr sz="3700" b="1">
                <a:solidFill>
                  <a:schemeClr val="tx1"/>
                </a:solidFill>
                <a:latin typeface="Comic Sans MS" pitchFamily="66" charset="0"/>
                <a:ea typeface="ＭＳ Ｐゴシック" pitchFamily="34" charset="-128"/>
              </a:defRPr>
            </a:lvl1pPr>
            <a:lvl2pPr marL="757066" indent="-291179" defTabSz="933392" eaLnBrk="0" hangingPunct="0">
              <a:defRPr sz="3700" b="1">
                <a:solidFill>
                  <a:schemeClr val="tx1"/>
                </a:solidFill>
                <a:latin typeface="Comic Sans MS" pitchFamily="66" charset="0"/>
                <a:ea typeface="ＭＳ Ｐゴシック" pitchFamily="34" charset="-128"/>
              </a:defRPr>
            </a:lvl2pPr>
            <a:lvl3pPr marL="1164717" indent="-232943" defTabSz="933392" eaLnBrk="0" hangingPunct="0">
              <a:defRPr sz="3700" b="1">
                <a:solidFill>
                  <a:schemeClr val="tx1"/>
                </a:solidFill>
                <a:latin typeface="Comic Sans MS" pitchFamily="66" charset="0"/>
                <a:ea typeface="ＭＳ Ｐゴシック" pitchFamily="34" charset="-128"/>
              </a:defRPr>
            </a:lvl3pPr>
            <a:lvl4pPr marL="1630604" indent="-232943" defTabSz="933392" eaLnBrk="0" hangingPunct="0">
              <a:defRPr sz="3700" b="1">
                <a:solidFill>
                  <a:schemeClr val="tx1"/>
                </a:solidFill>
                <a:latin typeface="Comic Sans MS" pitchFamily="66" charset="0"/>
                <a:ea typeface="ＭＳ Ｐゴシック" pitchFamily="34" charset="-128"/>
              </a:defRPr>
            </a:lvl4pPr>
            <a:lvl5pPr marL="2096491" indent="-232943" defTabSz="933392" eaLnBrk="0" hangingPunct="0">
              <a:defRPr sz="3700" b="1">
                <a:solidFill>
                  <a:schemeClr val="tx1"/>
                </a:solidFill>
                <a:latin typeface="Comic Sans MS" pitchFamily="66" charset="0"/>
                <a:ea typeface="ＭＳ Ｐゴシック" pitchFamily="34" charset="-128"/>
              </a:defRPr>
            </a:lvl5pPr>
            <a:lvl6pPr marL="2562377" indent="-232943" defTabSz="933392" eaLnBrk="0" fontAlgn="base" hangingPunct="0">
              <a:spcBef>
                <a:spcPct val="0"/>
              </a:spcBef>
              <a:spcAft>
                <a:spcPct val="0"/>
              </a:spcAft>
              <a:defRPr sz="3700" b="1">
                <a:solidFill>
                  <a:schemeClr val="tx1"/>
                </a:solidFill>
                <a:latin typeface="Comic Sans MS" pitchFamily="66" charset="0"/>
                <a:ea typeface="ＭＳ Ｐゴシック" pitchFamily="34" charset="-128"/>
              </a:defRPr>
            </a:lvl6pPr>
            <a:lvl7pPr marL="3028264" indent="-232943" defTabSz="933392" eaLnBrk="0" fontAlgn="base" hangingPunct="0">
              <a:spcBef>
                <a:spcPct val="0"/>
              </a:spcBef>
              <a:spcAft>
                <a:spcPct val="0"/>
              </a:spcAft>
              <a:defRPr sz="3700" b="1">
                <a:solidFill>
                  <a:schemeClr val="tx1"/>
                </a:solidFill>
                <a:latin typeface="Comic Sans MS" pitchFamily="66" charset="0"/>
                <a:ea typeface="ＭＳ Ｐゴシック" pitchFamily="34" charset="-128"/>
              </a:defRPr>
            </a:lvl7pPr>
            <a:lvl8pPr marL="3494151" indent="-232943" defTabSz="933392" eaLnBrk="0" fontAlgn="base" hangingPunct="0">
              <a:spcBef>
                <a:spcPct val="0"/>
              </a:spcBef>
              <a:spcAft>
                <a:spcPct val="0"/>
              </a:spcAft>
              <a:defRPr sz="3700" b="1">
                <a:solidFill>
                  <a:schemeClr val="tx1"/>
                </a:solidFill>
                <a:latin typeface="Comic Sans MS" pitchFamily="66" charset="0"/>
                <a:ea typeface="ＭＳ Ｐゴシック" pitchFamily="34" charset="-128"/>
              </a:defRPr>
            </a:lvl8pPr>
            <a:lvl9pPr marL="3960038" indent="-232943" defTabSz="933392" eaLnBrk="0" fontAlgn="base" hangingPunct="0">
              <a:spcBef>
                <a:spcPct val="0"/>
              </a:spcBef>
              <a:spcAft>
                <a:spcPct val="0"/>
              </a:spcAft>
              <a:defRPr sz="3700" b="1">
                <a:solidFill>
                  <a:schemeClr val="tx1"/>
                </a:solidFill>
                <a:latin typeface="Comic Sans MS" pitchFamily="66" charset="0"/>
                <a:ea typeface="ＭＳ Ｐゴシック" pitchFamily="34" charset="-128"/>
              </a:defRPr>
            </a:lvl9pPr>
          </a:lstStyle>
          <a:p>
            <a:pPr eaLnBrk="1" hangingPunct="1"/>
            <a:fld id="{05ADF61E-ADC7-4201-B0E6-9A18C3B97D94}" type="slidenum">
              <a:rPr lang="en-GB" sz="1200" b="0">
                <a:solidFill>
                  <a:prstClr val="black"/>
                </a:solidFill>
                <a:latin typeface="Arial" charset="0"/>
              </a:rPr>
              <a:pPr eaLnBrk="1" hangingPunct="1"/>
              <a:t>94</a:t>
            </a:fld>
            <a:endParaRPr lang="en-GB" sz="1200" b="0" dirty="0">
              <a:solidFill>
                <a:prstClr val="black"/>
              </a:solidFill>
              <a:latin typeface="Arial" charset="0"/>
            </a:endParaRPr>
          </a:p>
        </p:txBody>
      </p:sp>
    </p:spTree>
    <p:extLst>
      <p:ext uri="{BB962C8B-B14F-4D97-AF65-F5344CB8AC3E}">
        <p14:creationId xmlns:p14="http://schemas.microsoft.com/office/powerpoint/2010/main" val="370592806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a:ln/>
        </p:spPr>
      </p:sp>
      <p:sp>
        <p:nvSpPr>
          <p:cNvPr id="501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200" kern="1200" dirty="0" smtClean="0">
              <a:solidFill>
                <a:schemeClr val="tx1"/>
              </a:solidFill>
              <a:effectLst/>
              <a:latin typeface="+mn-lt"/>
              <a:ea typeface="+mn-ea"/>
              <a:cs typeface="+mn-cs"/>
            </a:endParaRPr>
          </a:p>
          <a:p>
            <a:endParaRPr lang="en-GB" dirty="0" smtClean="0">
              <a:latin typeface="Arial" charset="0"/>
              <a:ea typeface="ＭＳ Ｐゴシック" pitchFamily="34" charset="-128"/>
            </a:endParaRPr>
          </a:p>
        </p:txBody>
      </p:sp>
      <p:sp>
        <p:nvSpPr>
          <p:cNvPr id="50181"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392" eaLnBrk="0" hangingPunct="0">
              <a:defRPr sz="3700" b="1">
                <a:solidFill>
                  <a:schemeClr val="tx1"/>
                </a:solidFill>
                <a:latin typeface="Comic Sans MS" pitchFamily="66" charset="0"/>
                <a:ea typeface="ＭＳ Ｐゴシック" pitchFamily="34" charset="-128"/>
              </a:defRPr>
            </a:lvl1pPr>
            <a:lvl2pPr marL="757066" indent="-291179" defTabSz="933392" eaLnBrk="0" hangingPunct="0">
              <a:defRPr sz="3700" b="1">
                <a:solidFill>
                  <a:schemeClr val="tx1"/>
                </a:solidFill>
                <a:latin typeface="Comic Sans MS" pitchFamily="66" charset="0"/>
                <a:ea typeface="ＭＳ Ｐゴシック" pitchFamily="34" charset="-128"/>
              </a:defRPr>
            </a:lvl2pPr>
            <a:lvl3pPr marL="1164717" indent="-232943" defTabSz="933392" eaLnBrk="0" hangingPunct="0">
              <a:defRPr sz="3700" b="1">
                <a:solidFill>
                  <a:schemeClr val="tx1"/>
                </a:solidFill>
                <a:latin typeface="Comic Sans MS" pitchFamily="66" charset="0"/>
                <a:ea typeface="ＭＳ Ｐゴシック" pitchFamily="34" charset="-128"/>
              </a:defRPr>
            </a:lvl3pPr>
            <a:lvl4pPr marL="1630604" indent="-232943" defTabSz="933392" eaLnBrk="0" hangingPunct="0">
              <a:defRPr sz="3700" b="1">
                <a:solidFill>
                  <a:schemeClr val="tx1"/>
                </a:solidFill>
                <a:latin typeface="Comic Sans MS" pitchFamily="66" charset="0"/>
                <a:ea typeface="ＭＳ Ｐゴシック" pitchFamily="34" charset="-128"/>
              </a:defRPr>
            </a:lvl4pPr>
            <a:lvl5pPr marL="2096491" indent="-232943" defTabSz="933392" eaLnBrk="0" hangingPunct="0">
              <a:defRPr sz="3700" b="1">
                <a:solidFill>
                  <a:schemeClr val="tx1"/>
                </a:solidFill>
                <a:latin typeface="Comic Sans MS" pitchFamily="66" charset="0"/>
                <a:ea typeface="ＭＳ Ｐゴシック" pitchFamily="34" charset="-128"/>
              </a:defRPr>
            </a:lvl5pPr>
            <a:lvl6pPr marL="2562377" indent="-232943" defTabSz="933392" eaLnBrk="0" fontAlgn="base" hangingPunct="0">
              <a:spcBef>
                <a:spcPct val="0"/>
              </a:spcBef>
              <a:spcAft>
                <a:spcPct val="0"/>
              </a:spcAft>
              <a:defRPr sz="3700" b="1">
                <a:solidFill>
                  <a:schemeClr val="tx1"/>
                </a:solidFill>
                <a:latin typeface="Comic Sans MS" pitchFamily="66" charset="0"/>
                <a:ea typeface="ＭＳ Ｐゴシック" pitchFamily="34" charset="-128"/>
              </a:defRPr>
            </a:lvl6pPr>
            <a:lvl7pPr marL="3028264" indent="-232943" defTabSz="933392" eaLnBrk="0" fontAlgn="base" hangingPunct="0">
              <a:spcBef>
                <a:spcPct val="0"/>
              </a:spcBef>
              <a:spcAft>
                <a:spcPct val="0"/>
              </a:spcAft>
              <a:defRPr sz="3700" b="1">
                <a:solidFill>
                  <a:schemeClr val="tx1"/>
                </a:solidFill>
                <a:latin typeface="Comic Sans MS" pitchFamily="66" charset="0"/>
                <a:ea typeface="ＭＳ Ｐゴシック" pitchFamily="34" charset="-128"/>
              </a:defRPr>
            </a:lvl7pPr>
            <a:lvl8pPr marL="3494151" indent="-232943" defTabSz="933392" eaLnBrk="0" fontAlgn="base" hangingPunct="0">
              <a:spcBef>
                <a:spcPct val="0"/>
              </a:spcBef>
              <a:spcAft>
                <a:spcPct val="0"/>
              </a:spcAft>
              <a:defRPr sz="3700" b="1">
                <a:solidFill>
                  <a:schemeClr val="tx1"/>
                </a:solidFill>
                <a:latin typeface="Comic Sans MS" pitchFamily="66" charset="0"/>
                <a:ea typeface="ＭＳ Ｐゴシック" pitchFamily="34" charset="-128"/>
              </a:defRPr>
            </a:lvl8pPr>
            <a:lvl9pPr marL="3960038" indent="-232943" defTabSz="933392" eaLnBrk="0" fontAlgn="base" hangingPunct="0">
              <a:spcBef>
                <a:spcPct val="0"/>
              </a:spcBef>
              <a:spcAft>
                <a:spcPct val="0"/>
              </a:spcAft>
              <a:defRPr sz="3700" b="1">
                <a:solidFill>
                  <a:schemeClr val="tx1"/>
                </a:solidFill>
                <a:latin typeface="Comic Sans MS" pitchFamily="66" charset="0"/>
                <a:ea typeface="ＭＳ Ｐゴシック" pitchFamily="34" charset="-128"/>
              </a:defRPr>
            </a:lvl9pPr>
          </a:lstStyle>
          <a:p>
            <a:pPr eaLnBrk="1" hangingPunct="1"/>
            <a:fld id="{05ADF61E-ADC7-4201-B0E6-9A18C3B97D94}" type="slidenum">
              <a:rPr lang="en-GB" sz="1200" b="0">
                <a:solidFill>
                  <a:prstClr val="black"/>
                </a:solidFill>
                <a:latin typeface="Arial" charset="0"/>
              </a:rPr>
              <a:pPr eaLnBrk="1" hangingPunct="1"/>
              <a:t>95</a:t>
            </a:fld>
            <a:endParaRPr lang="en-GB" sz="1200" b="0" dirty="0">
              <a:solidFill>
                <a:prstClr val="black"/>
              </a:solidFill>
              <a:latin typeface="Arial" charset="0"/>
            </a:endParaRPr>
          </a:p>
        </p:txBody>
      </p:sp>
    </p:spTree>
    <p:extLst>
      <p:ext uri="{BB962C8B-B14F-4D97-AF65-F5344CB8AC3E}">
        <p14:creationId xmlns:p14="http://schemas.microsoft.com/office/powerpoint/2010/main" val="112488127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A5512AE-B9C8-4292-9A46-DE2012793958}" type="slidenum">
              <a:rPr lang="en-US" smtClean="0"/>
              <a:pPr/>
              <a:t>96</a:t>
            </a:fld>
            <a:endParaRPr lang="en-US" dirty="0"/>
          </a:p>
        </p:txBody>
      </p:sp>
    </p:spTree>
    <p:extLst>
      <p:ext uri="{BB962C8B-B14F-4D97-AF65-F5344CB8AC3E}">
        <p14:creationId xmlns:p14="http://schemas.microsoft.com/office/powerpoint/2010/main" val="161158712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4964" indent="-174964">
              <a:buFont typeface="Arial" pitchFamily="34" charset="0"/>
              <a:buChar char="•"/>
            </a:pPr>
            <a:r>
              <a:rPr lang="en-US" dirty="0"/>
              <a:t>Physical measures can be taken to protect against theft, but physical protection measures cannot resolve allegations or questions of theft. </a:t>
            </a:r>
          </a:p>
          <a:p>
            <a:pPr marL="174964" indent="-174964">
              <a:buFont typeface="Arial" pitchFamily="34" charset="0"/>
              <a:buChar char="•"/>
            </a:pPr>
            <a:r>
              <a:rPr lang="en-US" dirty="0"/>
              <a:t>The question “Has an item been stolen?” can only be answered by an accounting system with complete and up-to-date records of the facility’s nuclear material.</a:t>
            </a:r>
          </a:p>
          <a:p>
            <a:pPr marL="174964" indent="-174964">
              <a:buFont typeface="Arial" pitchFamily="34" charset="0"/>
              <a:buChar char="•"/>
            </a:pPr>
            <a:r>
              <a:rPr lang="en-US" dirty="0"/>
              <a:t>Accounting records of nuclear material locations and quantities are necessary for resolving questions of theft.</a:t>
            </a:r>
          </a:p>
          <a:p>
            <a:endParaRPr lang="en-US" dirty="0"/>
          </a:p>
          <a:p>
            <a:endParaRPr lang="en-US" dirty="0"/>
          </a:p>
        </p:txBody>
      </p:sp>
      <p:sp>
        <p:nvSpPr>
          <p:cNvPr id="4" name="Slide Number Placeholder 3"/>
          <p:cNvSpPr>
            <a:spLocks noGrp="1"/>
          </p:cNvSpPr>
          <p:nvPr>
            <p:ph type="sldNum" sz="quarter" idx="10"/>
          </p:nvPr>
        </p:nvSpPr>
        <p:spPr/>
        <p:txBody>
          <a:bodyPr/>
          <a:lstStyle/>
          <a:p>
            <a:fld id="{AA5512AE-B9C8-4292-9A46-DE2012793958}" type="slidenum">
              <a:rPr lang="en-US" smtClean="0"/>
              <a:pPr/>
              <a:t>97</a:t>
            </a:fld>
            <a:endParaRPr lang="en-US" dirty="0"/>
          </a:p>
        </p:txBody>
      </p:sp>
    </p:spTree>
    <p:extLst>
      <p:ext uri="{BB962C8B-B14F-4D97-AF65-F5344CB8AC3E}">
        <p14:creationId xmlns:p14="http://schemas.microsoft.com/office/powerpoint/2010/main" val="161158712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9DD63AE-8B8F-4704-86B7-B9558B8E3739}" type="slidenum">
              <a:rPr lang="en-US" smtClean="0"/>
              <a:t>98</a:t>
            </a:fld>
            <a:endParaRPr lang="en-US" dirty="0"/>
          </a:p>
        </p:txBody>
      </p:sp>
    </p:spTree>
    <p:extLst>
      <p:ext uri="{BB962C8B-B14F-4D97-AF65-F5344CB8AC3E}">
        <p14:creationId xmlns:p14="http://schemas.microsoft.com/office/powerpoint/2010/main" val="14164835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pPr>
              <a:defRPr/>
            </a:pPr>
            <a:fld id="{34A1A82F-6143-4F30-BB00-0FB10D6CFD53}" type="slidenum">
              <a:rPr lang="en-GB" smtClean="0">
                <a:solidFill>
                  <a:prstClr val="black"/>
                </a:solidFill>
              </a:rPr>
              <a:pPr>
                <a:defRPr/>
              </a:pPr>
              <a:t>8</a:t>
            </a:fld>
            <a:endParaRPr lang="en-GB" dirty="0">
              <a:solidFill>
                <a:prstClr val="black"/>
              </a:solidFill>
            </a:endParaRPr>
          </a:p>
        </p:txBody>
      </p:sp>
    </p:spTree>
    <p:extLst>
      <p:ext uri="{BB962C8B-B14F-4D97-AF65-F5344CB8AC3E}">
        <p14:creationId xmlns:p14="http://schemas.microsoft.com/office/powerpoint/2010/main" val="47044138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9DD63AE-8B8F-4704-86B7-B9558B8E3739}" type="slidenum">
              <a:rPr lang="en-US" smtClean="0"/>
              <a:t>99</a:t>
            </a:fld>
            <a:endParaRPr lang="en-US" dirty="0"/>
          </a:p>
        </p:txBody>
      </p:sp>
    </p:spTree>
    <p:extLst>
      <p:ext uri="{BB962C8B-B14F-4D97-AF65-F5344CB8AC3E}">
        <p14:creationId xmlns:p14="http://schemas.microsoft.com/office/powerpoint/2010/main" val="27823258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9DD63AE-8B8F-4704-86B7-B9558B8E3739}" type="slidenum">
              <a:rPr lang="en-US" smtClean="0"/>
              <a:t>100</a:t>
            </a:fld>
            <a:endParaRPr lang="en-US" dirty="0"/>
          </a:p>
        </p:txBody>
      </p:sp>
    </p:spTree>
    <p:extLst>
      <p:ext uri="{BB962C8B-B14F-4D97-AF65-F5344CB8AC3E}">
        <p14:creationId xmlns:p14="http://schemas.microsoft.com/office/powerpoint/2010/main" val="216580956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p:cNvSpPr>
            <a:spLocks noGrp="1" noChangeArrowheads="1"/>
          </p:cNvSpPr>
          <p:nvPr>
            <p:ph type="sldNum" sz="quarter" idx="5"/>
          </p:nvPr>
        </p:nvSpPr>
        <p:spPr>
          <a:noFill/>
          <a:ln>
            <a:miter lim="800000"/>
            <a:headEnd/>
            <a:tailEnd/>
          </a:ln>
        </p:spPr>
        <p:txBody>
          <a:bodyPr/>
          <a:lstStyle/>
          <a:p>
            <a:fld id="{580BCD14-480F-4DF4-944A-68FFD675B8A8}" type="slidenum">
              <a:rPr lang="en-US" smtClean="0">
                <a:cs typeface="Arial" charset="0"/>
              </a:rPr>
              <a:pPr/>
              <a:t>101</a:t>
            </a:fld>
            <a:endParaRPr lang="en-US" dirty="0" smtClean="0">
              <a:cs typeface="Arial" charset="0"/>
            </a:endParaRPr>
          </a:p>
        </p:txBody>
      </p:sp>
      <p:sp>
        <p:nvSpPr>
          <p:cNvPr id="25602" name="Rectangle 2"/>
          <p:cNvSpPr>
            <a:spLocks noGrp="1" noRot="1" noChangeAspect="1" noChangeArrowheads="1" noTextEdit="1"/>
          </p:cNvSpPr>
          <p:nvPr>
            <p:ph type="sldImg"/>
          </p:nvPr>
        </p:nvSpPr>
        <p:spPr>
          <a:xfrm>
            <a:off x="935038" y="742950"/>
            <a:ext cx="4929187" cy="3698875"/>
          </a:xfrm>
          <a:ln/>
        </p:spPr>
      </p:sp>
      <p:sp>
        <p:nvSpPr>
          <p:cNvPr id="25603" name="Rectangle 3"/>
          <p:cNvSpPr>
            <a:spLocks noGrp="1" noChangeArrowheads="1"/>
          </p:cNvSpPr>
          <p:nvPr>
            <p:ph type="body" idx="1"/>
          </p:nvPr>
        </p:nvSpPr>
        <p:spPr>
          <a:xfrm>
            <a:off x="681038" y="4689244"/>
            <a:ext cx="5435600" cy="4442939"/>
          </a:xfrm>
          <a:noFill/>
        </p:spPr>
        <p:txBody>
          <a:bodyPr/>
          <a:lstStyle/>
          <a:p>
            <a:pPr eaLnBrk="1" hangingPunct="1"/>
            <a:endParaRPr lang="en-GB" dirty="0" smtClean="0"/>
          </a:p>
          <a:p>
            <a:pPr eaLnBrk="1" hangingPunct="1"/>
            <a:r>
              <a:rPr lang="en-GB" dirty="0" smtClean="0"/>
              <a:t>The IAEA was established in 1957.</a:t>
            </a:r>
          </a:p>
        </p:txBody>
      </p:sp>
    </p:spTree>
    <p:extLst>
      <p:ext uri="{BB962C8B-B14F-4D97-AF65-F5344CB8AC3E}">
        <p14:creationId xmlns:p14="http://schemas.microsoft.com/office/powerpoint/2010/main" val="28551515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The multi-disciplinary nature of the nuclear security is </a:t>
            </a:r>
            <a:r>
              <a:rPr lang="en-US" sz="1100" dirty="0" smtClean="0"/>
              <a:t>depicted</a:t>
            </a:r>
            <a:r>
              <a:rPr lang="en-US" sz="1100" baseline="0" dirty="0" smtClean="0"/>
              <a:t> </a:t>
            </a:r>
            <a:r>
              <a:rPr lang="en-US" sz="1100" dirty="0" smtClean="0"/>
              <a:t>by </a:t>
            </a:r>
            <a:r>
              <a:rPr lang="en-US" sz="1100" dirty="0"/>
              <a:t>this slide.  It </a:t>
            </a:r>
            <a:r>
              <a:rPr lang="en-US" sz="1100" dirty="0" smtClean="0"/>
              <a:t>presents </a:t>
            </a:r>
            <a:r>
              <a:rPr lang="en-US" sz="1100" dirty="0"/>
              <a:t>an example </a:t>
            </a:r>
            <a:r>
              <a:rPr lang="en-US" sz="1100" dirty="0" smtClean="0"/>
              <a:t>of the </a:t>
            </a:r>
            <a:r>
              <a:rPr lang="en-US" sz="1100" dirty="0"/>
              <a:t>competent authorities </a:t>
            </a:r>
            <a:r>
              <a:rPr lang="en-US" sz="1100" dirty="0" smtClean="0"/>
              <a:t>that may have responsibilities within the nuclear </a:t>
            </a:r>
            <a:r>
              <a:rPr lang="en-US" sz="1100" dirty="0"/>
              <a:t>security </a:t>
            </a:r>
            <a:r>
              <a:rPr lang="en-US" sz="1100" dirty="0" smtClean="0"/>
              <a:t>regime.</a:t>
            </a:r>
          </a:p>
          <a:p>
            <a:endParaRPr lang="en-US" sz="1100" dirty="0"/>
          </a:p>
          <a:p>
            <a:r>
              <a:rPr lang="en-US" sz="1100" dirty="0"/>
              <a:t>The establishment of a coordinating </a:t>
            </a:r>
            <a:r>
              <a:rPr lang="en-US" sz="1100" dirty="0" smtClean="0"/>
              <a:t>body or</a:t>
            </a:r>
            <a:r>
              <a:rPr lang="en-US" sz="1100" baseline="0" dirty="0" smtClean="0"/>
              <a:t> </a:t>
            </a:r>
            <a:r>
              <a:rPr lang="en-US" sz="1100" dirty="0" smtClean="0"/>
              <a:t>mechanism </a:t>
            </a:r>
            <a:r>
              <a:rPr lang="en-US" sz="1100" dirty="0"/>
              <a:t>can ensure that the roles and responsibilities of the competent authorities are clearly defined and possible </a:t>
            </a:r>
            <a:r>
              <a:rPr lang="en-US" sz="1100" dirty="0" smtClean="0"/>
              <a:t>conflicts in roles as well as</a:t>
            </a:r>
            <a:r>
              <a:rPr lang="en-US" sz="1100" baseline="0" dirty="0" smtClean="0"/>
              <a:t> areas that require close cooperation </a:t>
            </a:r>
            <a:r>
              <a:rPr lang="en-US" sz="1100" dirty="0" smtClean="0"/>
              <a:t> </a:t>
            </a:r>
            <a:r>
              <a:rPr lang="en-US" sz="1100" dirty="0"/>
              <a:t>are identified and resolved. </a:t>
            </a:r>
          </a:p>
          <a:p>
            <a:endParaRPr lang="en-US" sz="1100" dirty="0"/>
          </a:p>
          <a:p>
            <a:r>
              <a:rPr lang="en-US" sz="1100" dirty="0"/>
              <a:t>An example of a coordinating body is a committee with representatives of all relevant competent authorities. If the State has a federal structure, the coordinating body could be established at federal and at the state level</a:t>
            </a:r>
            <a:r>
              <a:rPr lang="en-US" sz="1100" dirty="0" smtClean="0"/>
              <a:t>.  Sometimes these bodies or mechanisms</a:t>
            </a:r>
            <a:r>
              <a:rPr lang="en-US" sz="1100" baseline="0" dirty="0" smtClean="0"/>
              <a:t> are established in the legislation and other times they are purely administrative arrangements.</a:t>
            </a:r>
            <a:endParaRPr lang="en-GB" sz="1100" dirty="0"/>
          </a:p>
        </p:txBody>
      </p:sp>
      <p:sp>
        <p:nvSpPr>
          <p:cNvPr id="4" name="Slide Number Placeholder 3"/>
          <p:cNvSpPr>
            <a:spLocks noGrp="1"/>
          </p:cNvSpPr>
          <p:nvPr>
            <p:ph type="sldNum" sz="quarter" idx="10"/>
          </p:nvPr>
        </p:nvSpPr>
        <p:spPr/>
        <p:txBody>
          <a:bodyPr/>
          <a:lstStyle/>
          <a:p>
            <a:fld id="{03323FFF-5352-4137-8D94-8DB31728D53D}" type="slidenum">
              <a:rPr lang="en-US" smtClean="0"/>
              <a:t>16</a:t>
            </a:fld>
            <a:endParaRPr lang="en-US" dirty="0"/>
          </a:p>
        </p:txBody>
      </p:sp>
    </p:spTree>
    <p:extLst>
      <p:ext uri="{BB962C8B-B14F-4D97-AF65-F5344CB8AC3E}">
        <p14:creationId xmlns:p14="http://schemas.microsoft.com/office/powerpoint/2010/main" val="22537156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82575" y="98425"/>
            <a:ext cx="8534400" cy="762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274638" y="1524000"/>
            <a:ext cx="8593137" cy="45720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783388" y="6369050"/>
            <a:ext cx="1676400" cy="293688"/>
          </a:xfrm>
          <a:prstGeom prst="rect">
            <a:avLst/>
          </a:prstGeom>
        </p:spPr>
        <p:txBody>
          <a:bodyPr/>
          <a:lstStyle>
            <a:lvl1pPr>
              <a:defRPr/>
            </a:lvl1pPr>
          </a:lstStyle>
          <a:p>
            <a:endParaRPr lang="en-US" dirty="0"/>
          </a:p>
        </p:txBody>
      </p:sp>
      <p:sp>
        <p:nvSpPr>
          <p:cNvPr id="5" name="Footer Placeholder 4"/>
          <p:cNvSpPr>
            <a:spLocks noGrp="1"/>
          </p:cNvSpPr>
          <p:nvPr>
            <p:ph type="ftr" sz="quarter" idx="11"/>
          </p:nvPr>
        </p:nvSpPr>
        <p:spPr>
          <a:xfrm>
            <a:off x="4154488" y="6369050"/>
            <a:ext cx="2624137" cy="293688"/>
          </a:xfrm>
          <a:prstGeom prst="rect">
            <a:avLst/>
          </a:prstGeom>
        </p:spPr>
        <p:txBody>
          <a:bodyPr/>
          <a:lstStyle>
            <a:lvl1pPr>
              <a:defRPr/>
            </a:lvl1pPr>
          </a:lstStyle>
          <a:p>
            <a:endParaRPr lang="en-US" dirty="0"/>
          </a:p>
        </p:txBody>
      </p:sp>
      <p:sp>
        <p:nvSpPr>
          <p:cNvPr id="6" name="Slide Number Placeholder 5"/>
          <p:cNvSpPr>
            <a:spLocks noGrp="1"/>
          </p:cNvSpPr>
          <p:nvPr>
            <p:ph type="sldNum" sz="quarter" idx="12"/>
          </p:nvPr>
        </p:nvSpPr>
        <p:spPr>
          <a:xfrm>
            <a:off x="8472488" y="6369050"/>
            <a:ext cx="509587" cy="293688"/>
          </a:xfrm>
          <a:prstGeom prst="rect">
            <a:avLst/>
          </a:prstGeom>
        </p:spPr>
        <p:txBody>
          <a:bodyPr/>
          <a:lstStyle>
            <a:lvl1pPr>
              <a:defRPr/>
            </a:lvl1pPr>
          </a:lstStyle>
          <a:p>
            <a:fld id="{8F25D2BF-40DD-4153-8CA3-FA72C0D116DE}" type="slidenum">
              <a:rPr lang="en-US"/>
              <a:pPr/>
              <a:t>‹#›</a:t>
            </a:fld>
            <a:endParaRPr lang="en-US" dirty="0"/>
          </a:p>
        </p:txBody>
      </p:sp>
    </p:spTree>
    <p:extLst>
      <p:ext uri="{BB962C8B-B14F-4D97-AF65-F5344CB8AC3E}">
        <p14:creationId xmlns:p14="http://schemas.microsoft.com/office/powerpoint/2010/main" val="925198207"/>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19888" y="98425"/>
            <a:ext cx="2147887" cy="599757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74638" y="98425"/>
            <a:ext cx="6292850" cy="599757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783388" y="6369050"/>
            <a:ext cx="1676400" cy="293688"/>
          </a:xfrm>
          <a:prstGeom prst="rect">
            <a:avLst/>
          </a:prstGeom>
        </p:spPr>
        <p:txBody>
          <a:bodyPr/>
          <a:lstStyle>
            <a:lvl1pPr>
              <a:defRPr/>
            </a:lvl1pPr>
          </a:lstStyle>
          <a:p>
            <a:endParaRPr lang="en-US" dirty="0"/>
          </a:p>
        </p:txBody>
      </p:sp>
      <p:sp>
        <p:nvSpPr>
          <p:cNvPr id="5" name="Footer Placeholder 4"/>
          <p:cNvSpPr>
            <a:spLocks noGrp="1"/>
          </p:cNvSpPr>
          <p:nvPr>
            <p:ph type="ftr" sz="quarter" idx="11"/>
          </p:nvPr>
        </p:nvSpPr>
        <p:spPr>
          <a:xfrm>
            <a:off x="4154488" y="6369050"/>
            <a:ext cx="2624137" cy="293688"/>
          </a:xfrm>
          <a:prstGeom prst="rect">
            <a:avLst/>
          </a:prstGeom>
        </p:spPr>
        <p:txBody>
          <a:bodyPr/>
          <a:lstStyle>
            <a:lvl1pPr>
              <a:defRPr/>
            </a:lvl1pPr>
          </a:lstStyle>
          <a:p>
            <a:endParaRPr lang="en-US" dirty="0"/>
          </a:p>
        </p:txBody>
      </p:sp>
      <p:sp>
        <p:nvSpPr>
          <p:cNvPr id="6" name="Slide Number Placeholder 5"/>
          <p:cNvSpPr>
            <a:spLocks noGrp="1"/>
          </p:cNvSpPr>
          <p:nvPr>
            <p:ph type="sldNum" sz="quarter" idx="12"/>
          </p:nvPr>
        </p:nvSpPr>
        <p:spPr>
          <a:xfrm>
            <a:off x="8472488" y="6369050"/>
            <a:ext cx="509587" cy="293688"/>
          </a:xfrm>
          <a:prstGeom prst="rect">
            <a:avLst/>
          </a:prstGeom>
        </p:spPr>
        <p:txBody>
          <a:bodyPr/>
          <a:lstStyle>
            <a:lvl1pPr>
              <a:defRPr/>
            </a:lvl1pPr>
          </a:lstStyle>
          <a:p>
            <a:fld id="{B47EFD44-B94C-4C57-AE01-A4B8882DABE8}" type="slidenum">
              <a:rPr lang="en-US"/>
              <a:pPr/>
              <a:t>‹#›</a:t>
            </a:fld>
            <a:endParaRPr lang="en-US" dirty="0"/>
          </a:p>
        </p:txBody>
      </p:sp>
    </p:spTree>
    <p:extLst>
      <p:ext uri="{BB962C8B-B14F-4D97-AF65-F5344CB8AC3E}">
        <p14:creationId xmlns:p14="http://schemas.microsoft.com/office/powerpoint/2010/main" val="33824517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xAndObj" preserve="1">
  <p:cSld name="Titel, Text und Inhalt">
    <p:spTree>
      <p:nvGrpSpPr>
        <p:cNvPr id="1" name=""/>
        <p:cNvGrpSpPr/>
        <p:nvPr/>
      </p:nvGrpSpPr>
      <p:grpSpPr>
        <a:xfrm>
          <a:off x="0" y="0"/>
          <a:ext cx="0" cy="0"/>
          <a:chOff x="0" y="0"/>
          <a:chExt cx="0" cy="0"/>
        </a:xfrm>
      </p:grpSpPr>
      <p:sp>
        <p:nvSpPr>
          <p:cNvPr id="2" name="Titel 1"/>
          <p:cNvSpPr>
            <a:spLocks noGrp="1"/>
          </p:cNvSpPr>
          <p:nvPr>
            <p:ph type="title"/>
          </p:nvPr>
        </p:nvSpPr>
        <p:spPr>
          <a:xfrm>
            <a:off x="268288" y="0"/>
            <a:ext cx="8604250" cy="1295400"/>
          </a:xfrm>
          <a:prstGeom prst="rect">
            <a:avLst/>
          </a:prstGeom>
        </p:spPr>
        <p:txBody>
          <a:bodyPr/>
          <a:lstStyle/>
          <a:p>
            <a:r>
              <a:rPr lang="de-AT" smtClean="0"/>
              <a:t>Mastertitelformat bearbeiten</a:t>
            </a:r>
            <a:endParaRPr lang="de-DE"/>
          </a:p>
        </p:txBody>
      </p:sp>
      <p:sp>
        <p:nvSpPr>
          <p:cNvPr id="3" name="Textplatzhalter 2"/>
          <p:cNvSpPr>
            <a:spLocks noGrp="1"/>
          </p:cNvSpPr>
          <p:nvPr>
            <p:ph type="body" sz="half" idx="1"/>
          </p:nvPr>
        </p:nvSpPr>
        <p:spPr>
          <a:xfrm>
            <a:off x="268289" y="1412875"/>
            <a:ext cx="4225925" cy="4775200"/>
          </a:xfrm>
          <a:prstGeom prst="rect">
            <a:avLst/>
          </a:prstGeom>
        </p:spPr>
        <p:txBody>
          <a:bodyPr/>
          <a:lstStyle/>
          <a:p>
            <a:pPr lvl="0"/>
            <a:r>
              <a:rPr lang="de-AT" smtClean="0"/>
              <a:t>Mastertextformat bearbeiten</a:t>
            </a:r>
          </a:p>
          <a:p>
            <a:pPr lvl="1"/>
            <a:r>
              <a:rPr lang="de-AT" smtClean="0"/>
              <a:t>Zweite Ebene</a:t>
            </a:r>
          </a:p>
          <a:p>
            <a:pPr lvl="2"/>
            <a:r>
              <a:rPr lang="de-AT" smtClean="0"/>
              <a:t>Dritte Ebene</a:t>
            </a:r>
          </a:p>
          <a:p>
            <a:pPr lvl="3"/>
            <a:r>
              <a:rPr lang="de-AT" smtClean="0"/>
              <a:t>Vierte Ebene</a:t>
            </a:r>
          </a:p>
          <a:p>
            <a:pPr lvl="4"/>
            <a:r>
              <a:rPr lang="de-AT" smtClean="0"/>
              <a:t>Fünfte Ebene</a:t>
            </a:r>
            <a:endParaRPr lang="de-DE"/>
          </a:p>
        </p:txBody>
      </p:sp>
      <p:sp>
        <p:nvSpPr>
          <p:cNvPr id="4" name="Inhaltsplatzhalter 3"/>
          <p:cNvSpPr>
            <a:spLocks noGrp="1"/>
          </p:cNvSpPr>
          <p:nvPr>
            <p:ph sz="half" idx="2"/>
          </p:nvPr>
        </p:nvSpPr>
        <p:spPr>
          <a:xfrm>
            <a:off x="4646614" y="1412875"/>
            <a:ext cx="4225925" cy="4775200"/>
          </a:xfrm>
          <a:prstGeom prst="rect">
            <a:avLst/>
          </a:prstGeom>
        </p:spPr>
        <p:txBody>
          <a:bodyPr/>
          <a:lstStyle/>
          <a:p>
            <a:pPr lvl="0"/>
            <a:r>
              <a:rPr lang="de-AT" smtClean="0"/>
              <a:t>Mastertextformat bearbeiten</a:t>
            </a:r>
          </a:p>
          <a:p>
            <a:pPr lvl="1"/>
            <a:r>
              <a:rPr lang="de-AT" smtClean="0"/>
              <a:t>Zweite Ebene</a:t>
            </a:r>
          </a:p>
          <a:p>
            <a:pPr lvl="2"/>
            <a:r>
              <a:rPr lang="de-AT" smtClean="0"/>
              <a:t>Dritte Ebene</a:t>
            </a:r>
          </a:p>
          <a:p>
            <a:pPr lvl="3"/>
            <a:r>
              <a:rPr lang="de-AT" smtClean="0"/>
              <a:t>Vierte Ebene</a:t>
            </a:r>
          </a:p>
          <a:p>
            <a:pPr lvl="4"/>
            <a:r>
              <a:rPr lang="de-AT" smtClean="0"/>
              <a:t>Fünfte Ebene</a:t>
            </a:r>
            <a:endParaRPr lang="de-DE"/>
          </a:p>
        </p:txBody>
      </p:sp>
      <p:sp>
        <p:nvSpPr>
          <p:cNvPr id="5" name="Rectangle 58"/>
          <p:cNvSpPr>
            <a:spLocks noGrp="1" noChangeArrowheads="1"/>
          </p:cNvSpPr>
          <p:nvPr>
            <p:ph type="dt" sz="half" idx="10"/>
          </p:nvPr>
        </p:nvSpPr>
        <p:spPr>
          <a:xfrm>
            <a:off x="6783388" y="6369050"/>
            <a:ext cx="1676400" cy="293688"/>
          </a:xfrm>
          <a:prstGeom prst="rect">
            <a:avLst/>
          </a:prstGeom>
          <a:ln/>
        </p:spPr>
        <p:txBody>
          <a:bodyPr/>
          <a:lstStyle>
            <a:lvl1pPr>
              <a:defRPr/>
            </a:lvl1pPr>
          </a:lstStyle>
          <a:p>
            <a:pPr>
              <a:defRPr/>
            </a:pPr>
            <a:endParaRPr lang="en-GB" dirty="0"/>
          </a:p>
        </p:txBody>
      </p:sp>
      <p:sp>
        <p:nvSpPr>
          <p:cNvPr id="6" name="Rectangle 59"/>
          <p:cNvSpPr>
            <a:spLocks noGrp="1" noChangeArrowheads="1"/>
          </p:cNvSpPr>
          <p:nvPr>
            <p:ph type="ftr" sz="quarter" idx="11"/>
          </p:nvPr>
        </p:nvSpPr>
        <p:spPr>
          <a:xfrm>
            <a:off x="4154488" y="6369050"/>
            <a:ext cx="2624137" cy="293688"/>
          </a:xfrm>
          <a:prstGeom prst="rect">
            <a:avLst/>
          </a:prstGeom>
          <a:ln/>
        </p:spPr>
        <p:txBody>
          <a:bodyPr/>
          <a:lstStyle>
            <a:lvl1pPr>
              <a:defRPr/>
            </a:lvl1pPr>
          </a:lstStyle>
          <a:p>
            <a:pPr>
              <a:defRPr/>
            </a:pPr>
            <a:endParaRPr lang="en-GB" dirty="0"/>
          </a:p>
        </p:txBody>
      </p:sp>
      <p:sp>
        <p:nvSpPr>
          <p:cNvPr id="7" name="Rectangle 60"/>
          <p:cNvSpPr>
            <a:spLocks noGrp="1" noChangeArrowheads="1"/>
          </p:cNvSpPr>
          <p:nvPr>
            <p:ph type="sldNum" sz="quarter" idx="12"/>
          </p:nvPr>
        </p:nvSpPr>
        <p:spPr>
          <a:xfrm>
            <a:off x="8472488" y="6369050"/>
            <a:ext cx="509587" cy="293688"/>
          </a:xfrm>
          <a:prstGeom prst="rect">
            <a:avLst/>
          </a:prstGeom>
          <a:ln/>
        </p:spPr>
        <p:txBody>
          <a:bodyPr/>
          <a:lstStyle>
            <a:lvl1pPr>
              <a:defRPr/>
            </a:lvl1pPr>
          </a:lstStyle>
          <a:p>
            <a:pPr>
              <a:defRPr/>
            </a:pPr>
            <a:fld id="{CB5B10BC-88A3-4035-AF93-E41BCFC85C5D}" type="slidenum">
              <a:rPr lang="en-GB"/>
              <a:pPr>
                <a:defRPr/>
              </a:pPr>
              <a:t>‹#›</a:t>
            </a:fld>
            <a:endParaRPr lang="en-GB" dirty="0"/>
          </a:p>
        </p:txBody>
      </p:sp>
    </p:spTree>
    <p:extLst>
      <p:ext uri="{BB962C8B-B14F-4D97-AF65-F5344CB8AC3E}">
        <p14:creationId xmlns:p14="http://schemas.microsoft.com/office/powerpoint/2010/main" val="907257352"/>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323527" y="1772816"/>
            <a:ext cx="8568953" cy="1080120"/>
          </a:xfrm>
        </p:spPr>
        <p:txBody>
          <a:bodyPr/>
          <a:lstStyle>
            <a:lvl1pPr algn="l">
              <a:defRPr>
                <a:solidFill>
                  <a:schemeClr val="bg1"/>
                </a:solidFill>
              </a:defRPr>
            </a:lvl1pPr>
          </a:lstStyle>
          <a:p>
            <a:r>
              <a:rPr lang="en-US" smtClean="0"/>
              <a:t>Click to edit Master title style</a:t>
            </a:r>
            <a:endParaRPr lang="en-GB" dirty="0"/>
          </a:p>
        </p:txBody>
      </p:sp>
      <p:sp>
        <p:nvSpPr>
          <p:cNvPr id="3" name="Subtitle 2"/>
          <p:cNvSpPr>
            <a:spLocks noGrp="1"/>
          </p:cNvSpPr>
          <p:nvPr>
            <p:ph type="subTitle" idx="1"/>
          </p:nvPr>
        </p:nvSpPr>
        <p:spPr>
          <a:xfrm>
            <a:off x="323527" y="3573016"/>
            <a:ext cx="8568953" cy="1608584"/>
          </a:xfrm>
        </p:spPr>
        <p:txBody>
          <a:bodyPr>
            <a:normAutofit/>
          </a:bodyPr>
          <a:lstStyle>
            <a:lvl1pPr marL="0" indent="0" algn="l">
              <a:buNone/>
              <a:defRPr sz="2800" b="1">
                <a:solidFill>
                  <a:schemeClr val="accent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3528" y="174778"/>
            <a:ext cx="2508796" cy="805950"/>
          </a:xfrm>
          <a:prstGeom prst="rect">
            <a:avLst/>
          </a:prstGeom>
        </p:spPr>
      </p:pic>
    </p:spTree>
    <p:extLst>
      <p:ext uri="{BB962C8B-B14F-4D97-AF65-F5344CB8AC3E}">
        <p14:creationId xmlns:p14="http://schemas.microsoft.com/office/powerpoint/2010/main" val="3836332561"/>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n-GB"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3" name="Date Placeholder 12"/>
          <p:cNvSpPr>
            <a:spLocks noGrp="1"/>
          </p:cNvSpPr>
          <p:nvPr>
            <p:ph type="dt" sz="half" idx="10"/>
          </p:nvPr>
        </p:nvSpPr>
        <p:spPr/>
        <p:txBody>
          <a:bodyPr/>
          <a:lstStyle/>
          <a:p>
            <a:endParaRPr lang="en-US" dirty="0"/>
          </a:p>
        </p:txBody>
      </p:sp>
      <p:sp>
        <p:nvSpPr>
          <p:cNvPr id="14" name="Footer Placeholder 13"/>
          <p:cNvSpPr>
            <a:spLocks noGrp="1"/>
          </p:cNvSpPr>
          <p:nvPr>
            <p:ph type="ftr" sz="quarter" idx="11"/>
          </p:nvPr>
        </p:nvSpPr>
        <p:spPr/>
        <p:txBody>
          <a:bodyPr/>
          <a:lstStyle/>
          <a:p>
            <a:endParaRPr lang="en-US" dirty="0"/>
          </a:p>
        </p:txBody>
      </p:sp>
      <p:sp>
        <p:nvSpPr>
          <p:cNvPr id="15" name="Slide Number Placeholder 14"/>
          <p:cNvSpPr>
            <a:spLocks noGrp="1"/>
          </p:cNvSpPr>
          <p:nvPr>
            <p:ph type="sldNum" sz="quarter" idx="12"/>
          </p:nvPr>
        </p:nvSpPr>
        <p:spPr/>
        <p:txBody>
          <a:bodyPr/>
          <a:lstStyle/>
          <a:p>
            <a:fld id="{8F25D2BF-40DD-4153-8CA3-FA72C0D116DE}" type="slidenum">
              <a:rPr lang="en-US" smtClean="0"/>
              <a:pPr/>
              <a:t>‹#›</a:t>
            </a:fld>
            <a:endParaRPr lang="en-US" dirty="0"/>
          </a:p>
        </p:txBody>
      </p:sp>
    </p:spTree>
    <p:extLst>
      <p:ext uri="{BB962C8B-B14F-4D97-AF65-F5344CB8AC3E}">
        <p14:creationId xmlns:p14="http://schemas.microsoft.com/office/powerpoint/2010/main" val="2708606785"/>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a:ln>
            <a:noFill/>
          </a:ln>
        </p:spPr>
      </p:pic>
      <p:sp>
        <p:nvSpPr>
          <p:cNvPr id="4" name="Title 1"/>
          <p:cNvSpPr>
            <a:spLocks noGrp="1"/>
          </p:cNvSpPr>
          <p:nvPr>
            <p:ph type="ctrTitle"/>
          </p:nvPr>
        </p:nvSpPr>
        <p:spPr>
          <a:xfrm>
            <a:off x="323527" y="1772816"/>
            <a:ext cx="8568953" cy="1080120"/>
          </a:xfrm>
        </p:spPr>
        <p:txBody>
          <a:bodyPr/>
          <a:lstStyle>
            <a:lvl1pPr algn="l">
              <a:defRPr>
                <a:solidFill>
                  <a:schemeClr val="tx2"/>
                </a:solidFill>
              </a:defRPr>
            </a:lvl1pPr>
          </a:lstStyle>
          <a:p>
            <a:r>
              <a:rPr lang="en-US" smtClean="0"/>
              <a:t>Click to edit Master title style</a:t>
            </a:r>
            <a:endParaRPr lang="en-GB" dirty="0"/>
          </a:p>
        </p:txBody>
      </p:sp>
      <p:sp>
        <p:nvSpPr>
          <p:cNvPr id="5" name="Subtitle 2"/>
          <p:cNvSpPr>
            <a:spLocks noGrp="1"/>
          </p:cNvSpPr>
          <p:nvPr>
            <p:ph type="subTitle" idx="1"/>
          </p:nvPr>
        </p:nvSpPr>
        <p:spPr>
          <a:xfrm>
            <a:off x="323527" y="3573016"/>
            <a:ext cx="8568953" cy="1608584"/>
          </a:xfrm>
        </p:spPr>
        <p:txBody>
          <a:bodyPr>
            <a:normAutofit/>
          </a:bodyPr>
          <a:lstStyle>
            <a:lvl1pPr marL="0" indent="0" algn="l">
              <a:buNone/>
              <a:defRPr sz="2800" b="1">
                <a:solidFill>
                  <a:srgbClr val="0000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7696" y="174778"/>
            <a:ext cx="2500459" cy="805950"/>
          </a:xfrm>
          <a:prstGeom prst="rect">
            <a:avLst/>
          </a:prstGeom>
        </p:spPr>
      </p:pic>
    </p:spTree>
    <p:extLst>
      <p:ext uri="{BB962C8B-B14F-4D97-AF65-F5344CB8AC3E}">
        <p14:creationId xmlns:p14="http://schemas.microsoft.com/office/powerpoint/2010/main" val="989302553"/>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13" name="Date Placeholder 12"/>
          <p:cNvSpPr>
            <a:spLocks noGrp="1"/>
          </p:cNvSpPr>
          <p:nvPr>
            <p:ph type="dt" sz="half" idx="10"/>
          </p:nvPr>
        </p:nvSpPr>
        <p:spPr/>
        <p:txBody>
          <a:bodyPr/>
          <a:lstStyle/>
          <a:p>
            <a:endParaRPr lang="en-US" dirty="0"/>
          </a:p>
        </p:txBody>
      </p:sp>
      <p:sp>
        <p:nvSpPr>
          <p:cNvPr id="14" name="Footer Placeholder 13"/>
          <p:cNvSpPr>
            <a:spLocks noGrp="1"/>
          </p:cNvSpPr>
          <p:nvPr>
            <p:ph type="ftr" sz="quarter" idx="11"/>
          </p:nvPr>
        </p:nvSpPr>
        <p:spPr/>
        <p:txBody>
          <a:bodyPr/>
          <a:lstStyle/>
          <a:p>
            <a:endParaRPr lang="en-US" dirty="0"/>
          </a:p>
        </p:txBody>
      </p:sp>
      <p:sp>
        <p:nvSpPr>
          <p:cNvPr id="15" name="Slide Number Placeholder 14"/>
          <p:cNvSpPr>
            <a:spLocks noGrp="1"/>
          </p:cNvSpPr>
          <p:nvPr>
            <p:ph type="sldNum" sz="quarter" idx="12"/>
          </p:nvPr>
        </p:nvSpPr>
        <p:spPr/>
        <p:txBody>
          <a:bodyPr/>
          <a:lstStyle/>
          <a:p>
            <a:fld id="{E358438C-7C3B-4B33-AF5F-D51E5B379824}" type="slidenum">
              <a:rPr lang="en-US" smtClean="0"/>
              <a:pPr/>
              <a:t>‹#›</a:t>
            </a:fld>
            <a:endParaRPr lang="en-US" dirty="0"/>
          </a:p>
        </p:txBody>
      </p:sp>
    </p:spTree>
    <p:extLst>
      <p:ext uri="{BB962C8B-B14F-4D97-AF65-F5344CB8AC3E}">
        <p14:creationId xmlns:p14="http://schemas.microsoft.com/office/powerpoint/2010/main" val="31633730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14" name="Date Placeholder 13"/>
          <p:cNvSpPr>
            <a:spLocks noGrp="1"/>
          </p:cNvSpPr>
          <p:nvPr>
            <p:ph type="dt" sz="half" idx="10"/>
          </p:nvPr>
        </p:nvSpPr>
        <p:spPr/>
        <p:txBody>
          <a:bodyPr/>
          <a:lstStyle/>
          <a:p>
            <a:endParaRPr lang="en-US" dirty="0"/>
          </a:p>
        </p:txBody>
      </p:sp>
      <p:sp>
        <p:nvSpPr>
          <p:cNvPr id="15" name="Footer Placeholder 14"/>
          <p:cNvSpPr>
            <a:spLocks noGrp="1"/>
          </p:cNvSpPr>
          <p:nvPr>
            <p:ph type="ftr" sz="quarter" idx="11"/>
          </p:nvPr>
        </p:nvSpPr>
        <p:spPr/>
        <p:txBody>
          <a:bodyPr/>
          <a:lstStyle/>
          <a:p>
            <a:endParaRPr lang="en-US" dirty="0"/>
          </a:p>
        </p:txBody>
      </p:sp>
      <p:sp>
        <p:nvSpPr>
          <p:cNvPr id="16" name="Slide Number Placeholder 15"/>
          <p:cNvSpPr>
            <a:spLocks noGrp="1"/>
          </p:cNvSpPr>
          <p:nvPr>
            <p:ph type="sldNum" sz="quarter" idx="12"/>
          </p:nvPr>
        </p:nvSpPr>
        <p:spPr/>
        <p:txBody>
          <a:bodyPr/>
          <a:lstStyle/>
          <a:p>
            <a:fld id="{00328EFB-EE01-4A70-9A4E-807F4C30E73B}" type="slidenum">
              <a:rPr lang="en-US" smtClean="0"/>
              <a:pPr/>
              <a:t>‹#›</a:t>
            </a:fld>
            <a:endParaRPr lang="en-US" dirty="0"/>
          </a:p>
        </p:txBody>
      </p:sp>
    </p:spTree>
    <p:extLst>
      <p:ext uri="{BB962C8B-B14F-4D97-AF65-F5344CB8AC3E}">
        <p14:creationId xmlns:p14="http://schemas.microsoft.com/office/powerpoint/2010/main" val="30860294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16" name="Date Placeholder 15"/>
          <p:cNvSpPr>
            <a:spLocks noGrp="1"/>
          </p:cNvSpPr>
          <p:nvPr>
            <p:ph type="dt" sz="half" idx="10"/>
          </p:nvPr>
        </p:nvSpPr>
        <p:spPr/>
        <p:txBody>
          <a:bodyPr/>
          <a:lstStyle/>
          <a:p>
            <a:endParaRPr lang="en-US" dirty="0"/>
          </a:p>
        </p:txBody>
      </p:sp>
      <p:sp>
        <p:nvSpPr>
          <p:cNvPr id="17" name="Footer Placeholder 16"/>
          <p:cNvSpPr>
            <a:spLocks noGrp="1"/>
          </p:cNvSpPr>
          <p:nvPr>
            <p:ph type="ftr" sz="quarter" idx="11"/>
          </p:nvPr>
        </p:nvSpPr>
        <p:spPr/>
        <p:txBody>
          <a:bodyPr/>
          <a:lstStyle/>
          <a:p>
            <a:endParaRPr lang="en-US" dirty="0"/>
          </a:p>
        </p:txBody>
      </p:sp>
      <p:sp>
        <p:nvSpPr>
          <p:cNvPr id="18" name="Slide Number Placeholder 17"/>
          <p:cNvSpPr>
            <a:spLocks noGrp="1"/>
          </p:cNvSpPr>
          <p:nvPr>
            <p:ph type="sldNum" sz="quarter" idx="12"/>
          </p:nvPr>
        </p:nvSpPr>
        <p:spPr/>
        <p:txBody>
          <a:bodyPr/>
          <a:lstStyle/>
          <a:p>
            <a:fld id="{3496FF85-89A4-4D2F-9A47-F254EE67E025}" type="slidenum">
              <a:rPr lang="en-US" smtClean="0"/>
              <a:pPr/>
              <a:t>‹#›</a:t>
            </a:fld>
            <a:endParaRPr lang="en-US" dirty="0"/>
          </a:p>
        </p:txBody>
      </p:sp>
    </p:spTree>
    <p:extLst>
      <p:ext uri="{BB962C8B-B14F-4D97-AF65-F5344CB8AC3E}">
        <p14:creationId xmlns:p14="http://schemas.microsoft.com/office/powerpoint/2010/main" val="2670236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9" name="Date Placeholder 8"/>
          <p:cNvSpPr>
            <a:spLocks noGrp="1"/>
          </p:cNvSpPr>
          <p:nvPr>
            <p:ph type="dt" sz="half" idx="10"/>
          </p:nvPr>
        </p:nvSpPr>
        <p:spPr/>
        <p:txBody>
          <a:bodyPr/>
          <a:lstStyle/>
          <a:p>
            <a:endParaRPr lang="en-US" dirty="0"/>
          </a:p>
        </p:txBody>
      </p:sp>
      <p:sp>
        <p:nvSpPr>
          <p:cNvPr id="10" name="Footer Placeholder 9"/>
          <p:cNvSpPr>
            <a:spLocks noGrp="1"/>
          </p:cNvSpPr>
          <p:nvPr>
            <p:ph type="ftr" sz="quarter" idx="11"/>
          </p:nvPr>
        </p:nvSpPr>
        <p:spPr/>
        <p:txBody>
          <a:bodyPr/>
          <a:lstStyle/>
          <a:p>
            <a:endParaRPr lang="en-US" dirty="0"/>
          </a:p>
        </p:txBody>
      </p:sp>
      <p:sp>
        <p:nvSpPr>
          <p:cNvPr id="11" name="Slide Number Placeholder 10"/>
          <p:cNvSpPr>
            <a:spLocks noGrp="1"/>
          </p:cNvSpPr>
          <p:nvPr>
            <p:ph type="sldNum" sz="quarter" idx="12"/>
          </p:nvPr>
        </p:nvSpPr>
        <p:spPr/>
        <p:txBody>
          <a:bodyPr/>
          <a:lstStyle/>
          <a:p>
            <a:fld id="{64E0F0D9-1BD1-4BB2-9AEF-C45FC83CEFD4}" type="slidenum">
              <a:rPr lang="en-US" smtClean="0"/>
              <a:pPr/>
              <a:t>‹#›</a:t>
            </a:fld>
            <a:endParaRPr lang="en-US" dirty="0"/>
          </a:p>
        </p:txBody>
      </p:sp>
    </p:spTree>
    <p:extLst>
      <p:ext uri="{BB962C8B-B14F-4D97-AF65-F5344CB8AC3E}">
        <p14:creationId xmlns:p14="http://schemas.microsoft.com/office/powerpoint/2010/main" val="15613465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11" name="Date Placeholder 10"/>
          <p:cNvSpPr>
            <a:spLocks noGrp="1"/>
          </p:cNvSpPr>
          <p:nvPr>
            <p:ph type="dt" sz="half" idx="10"/>
          </p:nvPr>
        </p:nvSpPr>
        <p:spPr/>
        <p:txBody>
          <a:bodyPr/>
          <a:lstStyle/>
          <a:p>
            <a:endParaRPr lang="en-US" dirty="0"/>
          </a:p>
        </p:txBody>
      </p:sp>
      <p:sp>
        <p:nvSpPr>
          <p:cNvPr id="12" name="Footer Placeholder 11"/>
          <p:cNvSpPr>
            <a:spLocks noGrp="1"/>
          </p:cNvSpPr>
          <p:nvPr>
            <p:ph type="ftr" sz="quarter" idx="11"/>
          </p:nvPr>
        </p:nvSpPr>
        <p:spPr/>
        <p:txBody>
          <a:bodyPr/>
          <a:lstStyle/>
          <a:p>
            <a:endParaRPr lang="en-US" dirty="0"/>
          </a:p>
        </p:txBody>
      </p:sp>
      <p:sp>
        <p:nvSpPr>
          <p:cNvPr id="13" name="Slide Number Placeholder 12"/>
          <p:cNvSpPr>
            <a:spLocks noGrp="1"/>
          </p:cNvSpPr>
          <p:nvPr>
            <p:ph type="sldNum" sz="quarter" idx="12"/>
          </p:nvPr>
        </p:nvSpPr>
        <p:spPr/>
        <p:txBody>
          <a:bodyPr/>
          <a:lstStyle/>
          <a:p>
            <a:fld id="{40122FAA-958D-4FF6-BF9F-0C9279367AB9}" type="slidenum">
              <a:rPr lang="en-US" smtClean="0"/>
              <a:pPr/>
              <a:t>‹#›</a:t>
            </a:fld>
            <a:endParaRPr lang="en-US" dirty="0"/>
          </a:p>
        </p:txBody>
      </p:sp>
    </p:spTree>
    <p:extLst>
      <p:ext uri="{BB962C8B-B14F-4D97-AF65-F5344CB8AC3E}">
        <p14:creationId xmlns:p14="http://schemas.microsoft.com/office/powerpoint/2010/main" val="27325829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7" name="Date Placeholder 6"/>
          <p:cNvSpPr>
            <a:spLocks noGrp="1"/>
          </p:cNvSpPr>
          <p:nvPr>
            <p:ph type="dt" sz="half" idx="10"/>
          </p:nvPr>
        </p:nvSpPr>
        <p:spPr>
          <a:xfrm>
            <a:off x="6783388" y="6369050"/>
            <a:ext cx="1676400" cy="293688"/>
          </a:xfrm>
          <a:prstGeom prst="rect">
            <a:avLst/>
          </a:prstGeom>
        </p:spPr>
        <p:txBody>
          <a:bodyPr/>
          <a:lstStyle/>
          <a:p>
            <a:endParaRPr lang="en-US" dirty="0"/>
          </a:p>
        </p:txBody>
      </p:sp>
      <p:sp>
        <p:nvSpPr>
          <p:cNvPr id="8" name="Footer Placeholder 7"/>
          <p:cNvSpPr>
            <a:spLocks noGrp="1"/>
          </p:cNvSpPr>
          <p:nvPr>
            <p:ph type="ftr" sz="quarter" idx="11"/>
          </p:nvPr>
        </p:nvSpPr>
        <p:spPr>
          <a:xfrm>
            <a:off x="4154488" y="6369050"/>
            <a:ext cx="2624137" cy="293688"/>
          </a:xfrm>
          <a:prstGeom prst="rect">
            <a:avLst/>
          </a:prstGeom>
        </p:spPr>
        <p:txBody>
          <a:bodyPr/>
          <a:lstStyle/>
          <a:p>
            <a:endParaRPr lang="en-US" dirty="0"/>
          </a:p>
        </p:txBody>
      </p:sp>
      <p:sp>
        <p:nvSpPr>
          <p:cNvPr id="9" name="Slide Number Placeholder 8"/>
          <p:cNvSpPr>
            <a:spLocks noGrp="1"/>
          </p:cNvSpPr>
          <p:nvPr>
            <p:ph type="sldNum" sz="quarter" idx="12"/>
          </p:nvPr>
        </p:nvSpPr>
        <p:spPr>
          <a:xfrm>
            <a:off x="8472488" y="6369050"/>
            <a:ext cx="509587" cy="293688"/>
          </a:xfrm>
          <a:prstGeom prst="rect">
            <a:avLst/>
          </a:prstGeom>
        </p:spPr>
        <p:txBody>
          <a:bodyPr/>
          <a:lstStyle/>
          <a:p>
            <a:fld id="{E358438C-7C3B-4B33-AF5F-D51E5B379824}" type="slidenum">
              <a:rPr lang="en-US" smtClean="0"/>
              <a:pPr/>
              <a:t>‹#›</a:t>
            </a:fld>
            <a:endParaRPr lang="en-US" dirty="0"/>
          </a:p>
        </p:txBody>
      </p:sp>
    </p:spTree>
    <p:extLst>
      <p:ext uri="{BB962C8B-B14F-4D97-AF65-F5344CB8AC3E}">
        <p14:creationId xmlns:p14="http://schemas.microsoft.com/office/powerpoint/2010/main" val="2797728702"/>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Date Placeholder 13"/>
          <p:cNvSpPr>
            <a:spLocks noGrp="1"/>
          </p:cNvSpPr>
          <p:nvPr>
            <p:ph type="dt" sz="half" idx="10"/>
          </p:nvPr>
        </p:nvSpPr>
        <p:spPr/>
        <p:txBody>
          <a:bodyPr/>
          <a:lstStyle/>
          <a:p>
            <a:endParaRPr lang="en-US" dirty="0"/>
          </a:p>
        </p:txBody>
      </p:sp>
      <p:sp>
        <p:nvSpPr>
          <p:cNvPr id="15" name="Footer Placeholder 14"/>
          <p:cNvSpPr>
            <a:spLocks noGrp="1"/>
          </p:cNvSpPr>
          <p:nvPr>
            <p:ph type="ftr" sz="quarter" idx="11"/>
          </p:nvPr>
        </p:nvSpPr>
        <p:spPr/>
        <p:txBody>
          <a:bodyPr/>
          <a:lstStyle/>
          <a:p>
            <a:endParaRPr lang="en-US" dirty="0"/>
          </a:p>
        </p:txBody>
      </p:sp>
      <p:sp>
        <p:nvSpPr>
          <p:cNvPr id="16" name="Slide Number Placeholder 15"/>
          <p:cNvSpPr>
            <a:spLocks noGrp="1"/>
          </p:cNvSpPr>
          <p:nvPr>
            <p:ph type="sldNum" sz="quarter" idx="12"/>
          </p:nvPr>
        </p:nvSpPr>
        <p:spPr/>
        <p:txBody>
          <a:bodyPr/>
          <a:lstStyle/>
          <a:p>
            <a:fld id="{A98927C1-C2C8-4D21-B9BC-DE421986B189}" type="slidenum">
              <a:rPr lang="en-US" smtClean="0"/>
              <a:pPr/>
              <a:t>‹#›</a:t>
            </a:fld>
            <a:endParaRPr lang="en-US" dirty="0"/>
          </a:p>
        </p:txBody>
      </p:sp>
    </p:spTree>
    <p:extLst>
      <p:ext uri="{BB962C8B-B14F-4D97-AF65-F5344CB8AC3E}">
        <p14:creationId xmlns:p14="http://schemas.microsoft.com/office/powerpoint/2010/main" val="33143335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solidFill>
                  <a:schemeClr val="tx2"/>
                </a:solidFill>
              </a:defRPr>
            </a:lvl1pPr>
          </a:lstStyle>
          <a:p>
            <a:r>
              <a:rPr lang="en-US" smtClean="0"/>
              <a:t>Click to edit Master title style</a:t>
            </a:r>
            <a:endParaRPr lang="en-GB" dirty="0"/>
          </a:p>
        </p:txBody>
      </p:sp>
      <p:sp>
        <p:nvSpPr>
          <p:cNvPr id="3" name="Picture Placeholder 2"/>
          <p:cNvSpPr>
            <a:spLocks noGrp="1"/>
          </p:cNvSpPr>
          <p:nvPr>
            <p:ph type="pic" idx="1"/>
          </p:nvPr>
        </p:nvSpPr>
        <p:spPr>
          <a:xfrm>
            <a:off x="1792288" y="1124743"/>
            <a:ext cx="5486400" cy="360283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GB"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solidFill>
                  <a:srgbClr val="00000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Date Placeholder 13"/>
          <p:cNvSpPr>
            <a:spLocks noGrp="1"/>
          </p:cNvSpPr>
          <p:nvPr>
            <p:ph type="dt" sz="half" idx="10"/>
          </p:nvPr>
        </p:nvSpPr>
        <p:spPr/>
        <p:txBody>
          <a:bodyPr/>
          <a:lstStyle/>
          <a:p>
            <a:endParaRPr lang="en-US" dirty="0"/>
          </a:p>
        </p:txBody>
      </p:sp>
      <p:sp>
        <p:nvSpPr>
          <p:cNvPr id="15" name="Footer Placeholder 14"/>
          <p:cNvSpPr>
            <a:spLocks noGrp="1"/>
          </p:cNvSpPr>
          <p:nvPr>
            <p:ph type="ftr" sz="quarter" idx="11"/>
          </p:nvPr>
        </p:nvSpPr>
        <p:spPr/>
        <p:txBody>
          <a:bodyPr/>
          <a:lstStyle/>
          <a:p>
            <a:endParaRPr lang="en-US" dirty="0"/>
          </a:p>
        </p:txBody>
      </p:sp>
      <p:sp>
        <p:nvSpPr>
          <p:cNvPr id="16" name="Slide Number Placeholder 15"/>
          <p:cNvSpPr>
            <a:spLocks noGrp="1"/>
          </p:cNvSpPr>
          <p:nvPr>
            <p:ph type="sldNum" sz="quarter" idx="12"/>
          </p:nvPr>
        </p:nvSpPr>
        <p:spPr/>
        <p:txBody>
          <a:bodyPr/>
          <a:lstStyle/>
          <a:p>
            <a:fld id="{3CA23273-90C5-4DFB-9ABE-5A8277E46A94}" type="slidenum">
              <a:rPr lang="en-US" smtClean="0"/>
              <a:pPr/>
              <a:t>‹#›</a:t>
            </a:fld>
            <a:endParaRPr lang="en-US" dirty="0"/>
          </a:p>
        </p:txBody>
      </p:sp>
    </p:spTree>
    <p:extLst>
      <p:ext uri="{BB962C8B-B14F-4D97-AF65-F5344CB8AC3E}">
        <p14:creationId xmlns:p14="http://schemas.microsoft.com/office/powerpoint/2010/main" val="7986756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0000"/>
                </a:solidFill>
              </a:defRPr>
            </a:lvl1pPr>
          </a:lstStyle>
          <a:p>
            <a:r>
              <a:rPr lang="en-US" smtClean="0"/>
              <a:t>Click to edit Master title style</a:t>
            </a:r>
            <a:endParaRPr lang="en-GB"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13" name="Date Placeholder 12"/>
          <p:cNvSpPr>
            <a:spLocks noGrp="1"/>
          </p:cNvSpPr>
          <p:nvPr>
            <p:ph type="dt" sz="half" idx="10"/>
          </p:nvPr>
        </p:nvSpPr>
        <p:spPr/>
        <p:txBody>
          <a:bodyPr/>
          <a:lstStyle/>
          <a:p>
            <a:endParaRPr lang="en-US" dirty="0"/>
          </a:p>
        </p:txBody>
      </p:sp>
      <p:sp>
        <p:nvSpPr>
          <p:cNvPr id="14" name="Footer Placeholder 13"/>
          <p:cNvSpPr>
            <a:spLocks noGrp="1"/>
          </p:cNvSpPr>
          <p:nvPr>
            <p:ph type="ftr" sz="quarter" idx="11"/>
          </p:nvPr>
        </p:nvSpPr>
        <p:spPr/>
        <p:txBody>
          <a:bodyPr/>
          <a:lstStyle/>
          <a:p>
            <a:endParaRPr lang="en-US" dirty="0"/>
          </a:p>
        </p:txBody>
      </p:sp>
      <p:sp>
        <p:nvSpPr>
          <p:cNvPr id="15" name="Slide Number Placeholder 14"/>
          <p:cNvSpPr>
            <a:spLocks noGrp="1"/>
          </p:cNvSpPr>
          <p:nvPr>
            <p:ph type="sldNum" sz="quarter" idx="12"/>
          </p:nvPr>
        </p:nvSpPr>
        <p:spPr/>
        <p:txBody>
          <a:bodyPr/>
          <a:lstStyle/>
          <a:p>
            <a:fld id="{12C3BACF-D3F2-4680-8A83-F235EF9DE0FB}" type="slidenum">
              <a:rPr lang="en-US" smtClean="0"/>
              <a:pPr/>
              <a:t>‹#›</a:t>
            </a:fld>
            <a:endParaRPr lang="en-US" dirty="0"/>
          </a:p>
        </p:txBody>
      </p:sp>
    </p:spTree>
    <p:extLst>
      <p:ext uri="{BB962C8B-B14F-4D97-AF65-F5344CB8AC3E}">
        <p14:creationId xmlns:p14="http://schemas.microsoft.com/office/powerpoint/2010/main" val="268067559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AndObj">
  <p:cSld name="Titel, Text und Inhalt">
    <p:spTree>
      <p:nvGrpSpPr>
        <p:cNvPr id="1" name=""/>
        <p:cNvGrpSpPr/>
        <p:nvPr/>
      </p:nvGrpSpPr>
      <p:grpSpPr>
        <a:xfrm>
          <a:off x="0" y="0"/>
          <a:ext cx="0" cy="0"/>
          <a:chOff x="0" y="0"/>
          <a:chExt cx="0" cy="0"/>
        </a:xfrm>
      </p:grpSpPr>
      <p:sp>
        <p:nvSpPr>
          <p:cNvPr id="2" name="Titel 1"/>
          <p:cNvSpPr>
            <a:spLocks noGrp="1"/>
          </p:cNvSpPr>
          <p:nvPr>
            <p:ph type="title"/>
          </p:nvPr>
        </p:nvSpPr>
        <p:spPr>
          <a:xfrm>
            <a:off x="268288" y="0"/>
            <a:ext cx="8604250" cy="1295400"/>
          </a:xfrm>
        </p:spPr>
        <p:txBody>
          <a:bodyPr/>
          <a:lstStyle/>
          <a:p>
            <a:r>
              <a:rPr lang="de-AT" smtClean="0"/>
              <a:t>Mastertitelformat bearbeiten</a:t>
            </a:r>
            <a:endParaRPr lang="de-DE"/>
          </a:p>
        </p:txBody>
      </p:sp>
      <p:sp>
        <p:nvSpPr>
          <p:cNvPr id="3" name="Textplatzhalter 2"/>
          <p:cNvSpPr>
            <a:spLocks noGrp="1"/>
          </p:cNvSpPr>
          <p:nvPr>
            <p:ph type="body" sz="half" idx="1"/>
          </p:nvPr>
        </p:nvSpPr>
        <p:spPr>
          <a:xfrm>
            <a:off x="268289" y="1412875"/>
            <a:ext cx="4225925" cy="4775200"/>
          </a:xfrm>
        </p:spPr>
        <p:txBody>
          <a:bodyPr/>
          <a:lstStyle/>
          <a:p>
            <a:pPr lvl="0"/>
            <a:r>
              <a:rPr lang="de-AT" smtClean="0"/>
              <a:t>Mastertextformat bearbeiten</a:t>
            </a:r>
          </a:p>
          <a:p>
            <a:pPr lvl="1"/>
            <a:r>
              <a:rPr lang="de-AT" smtClean="0"/>
              <a:t>Zweite Ebene</a:t>
            </a:r>
          </a:p>
          <a:p>
            <a:pPr lvl="2"/>
            <a:r>
              <a:rPr lang="de-AT" smtClean="0"/>
              <a:t>Dritte Ebene</a:t>
            </a:r>
          </a:p>
          <a:p>
            <a:pPr lvl="3"/>
            <a:r>
              <a:rPr lang="de-AT" smtClean="0"/>
              <a:t>Vierte Ebene</a:t>
            </a:r>
          </a:p>
          <a:p>
            <a:pPr lvl="4"/>
            <a:r>
              <a:rPr lang="de-AT" smtClean="0"/>
              <a:t>Fünfte Ebene</a:t>
            </a:r>
            <a:endParaRPr lang="de-DE"/>
          </a:p>
        </p:txBody>
      </p:sp>
      <p:sp>
        <p:nvSpPr>
          <p:cNvPr id="4" name="Inhaltsplatzhalter 3"/>
          <p:cNvSpPr>
            <a:spLocks noGrp="1"/>
          </p:cNvSpPr>
          <p:nvPr>
            <p:ph sz="half" idx="2"/>
          </p:nvPr>
        </p:nvSpPr>
        <p:spPr>
          <a:xfrm>
            <a:off x="4646614" y="1412875"/>
            <a:ext cx="4225925" cy="4775200"/>
          </a:xfrm>
        </p:spPr>
        <p:txBody>
          <a:bodyPr/>
          <a:lstStyle/>
          <a:p>
            <a:pPr lvl="0"/>
            <a:r>
              <a:rPr lang="de-AT" smtClean="0"/>
              <a:t>Mastertextformat bearbeiten</a:t>
            </a:r>
          </a:p>
          <a:p>
            <a:pPr lvl="1"/>
            <a:r>
              <a:rPr lang="de-AT" smtClean="0"/>
              <a:t>Zweite Ebene</a:t>
            </a:r>
          </a:p>
          <a:p>
            <a:pPr lvl="2"/>
            <a:r>
              <a:rPr lang="de-AT" smtClean="0"/>
              <a:t>Dritte Ebene</a:t>
            </a:r>
          </a:p>
          <a:p>
            <a:pPr lvl="3"/>
            <a:r>
              <a:rPr lang="de-AT" smtClean="0"/>
              <a:t>Vierte Ebene</a:t>
            </a:r>
          </a:p>
          <a:p>
            <a:pPr lvl="4"/>
            <a:r>
              <a:rPr lang="de-AT" smtClean="0"/>
              <a:t>Fünfte Ebene</a:t>
            </a:r>
            <a:endParaRPr lang="de-DE"/>
          </a:p>
        </p:txBody>
      </p:sp>
      <p:sp>
        <p:nvSpPr>
          <p:cNvPr id="5" name="Rectangle 58"/>
          <p:cNvSpPr>
            <a:spLocks noGrp="1" noChangeArrowheads="1"/>
          </p:cNvSpPr>
          <p:nvPr>
            <p:ph type="dt" sz="half" idx="10"/>
          </p:nvPr>
        </p:nvSpPr>
        <p:spPr>
          <a:ln/>
        </p:spPr>
        <p:txBody>
          <a:bodyPr/>
          <a:lstStyle>
            <a:lvl1pPr>
              <a:defRPr/>
            </a:lvl1pPr>
          </a:lstStyle>
          <a:p>
            <a:pPr>
              <a:defRPr/>
            </a:pPr>
            <a:endParaRPr lang="en-GB" dirty="0"/>
          </a:p>
        </p:txBody>
      </p:sp>
      <p:sp>
        <p:nvSpPr>
          <p:cNvPr id="6" name="Rectangle 59"/>
          <p:cNvSpPr>
            <a:spLocks noGrp="1" noChangeArrowheads="1"/>
          </p:cNvSpPr>
          <p:nvPr>
            <p:ph type="ftr" sz="quarter" idx="11"/>
          </p:nvPr>
        </p:nvSpPr>
        <p:spPr>
          <a:ln/>
        </p:spPr>
        <p:txBody>
          <a:bodyPr/>
          <a:lstStyle>
            <a:lvl1pPr>
              <a:defRPr/>
            </a:lvl1pPr>
          </a:lstStyle>
          <a:p>
            <a:pPr>
              <a:defRPr/>
            </a:pPr>
            <a:endParaRPr lang="en-GB" dirty="0"/>
          </a:p>
        </p:txBody>
      </p:sp>
      <p:sp>
        <p:nvSpPr>
          <p:cNvPr id="7" name="Rectangle 60"/>
          <p:cNvSpPr>
            <a:spLocks noGrp="1" noChangeArrowheads="1"/>
          </p:cNvSpPr>
          <p:nvPr>
            <p:ph type="sldNum" sz="quarter" idx="12"/>
          </p:nvPr>
        </p:nvSpPr>
        <p:spPr>
          <a:ln/>
        </p:spPr>
        <p:txBody>
          <a:bodyPr/>
          <a:lstStyle>
            <a:lvl1pPr>
              <a:defRPr/>
            </a:lvl1pPr>
          </a:lstStyle>
          <a:p>
            <a:pPr>
              <a:defRPr/>
            </a:pPr>
            <a:fld id="{CB5B10BC-88A3-4035-AF93-E41BCFC85C5D}" type="slidenum">
              <a:rPr lang="en-GB"/>
              <a:pPr>
                <a:defRPr/>
              </a:pPr>
              <a:t>‹#›</a:t>
            </a:fld>
            <a:endParaRPr lang="en-GB" dirty="0"/>
          </a:p>
        </p:txBody>
      </p:sp>
    </p:spTree>
    <p:extLst>
      <p:ext uri="{BB962C8B-B14F-4D97-AF65-F5344CB8AC3E}">
        <p14:creationId xmlns:p14="http://schemas.microsoft.com/office/powerpoint/2010/main" val="2446520162"/>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042988" y="31750"/>
            <a:ext cx="7921625" cy="908050"/>
          </a:xfrm>
        </p:spPr>
        <p:txBody>
          <a:bodyPr/>
          <a:lstStyle/>
          <a:p>
            <a:r>
              <a:rPr lang="en-US" smtClean="0"/>
              <a:t>Click to edit Master title style</a:t>
            </a:r>
            <a:endParaRPr lang="en-GB"/>
          </a:p>
        </p:txBody>
      </p:sp>
      <p:sp>
        <p:nvSpPr>
          <p:cNvPr id="3" name="Table Placeholder 2"/>
          <p:cNvSpPr>
            <a:spLocks noGrp="1"/>
          </p:cNvSpPr>
          <p:nvPr>
            <p:ph type="tbl" idx="1"/>
          </p:nvPr>
        </p:nvSpPr>
        <p:spPr>
          <a:xfrm>
            <a:off x="468313" y="1268413"/>
            <a:ext cx="8229600" cy="4968875"/>
          </a:xfrm>
        </p:spPr>
        <p:txBody>
          <a:bodyPr/>
          <a:lstStyle/>
          <a:p>
            <a:pPr lvl="0"/>
            <a:r>
              <a:rPr lang="en-US" noProof="0" dirty="0" smtClean="0"/>
              <a:t>Click icon to add table</a:t>
            </a:r>
            <a:endParaRPr lang="en-GB" noProof="0" dirty="0" smtClean="0"/>
          </a:p>
        </p:txBody>
      </p:sp>
      <p:sp>
        <p:nvSpPr>
          <p:cNvPr id="4" name="Rectangle 6"/>
          <p:cNvSpPr>
            <a:spLocks noGrp="1" noChangeArrowheads="1"/>
          </p:cNvSpPr>
          <p:nvPr>
            <p:ph type="sldNum" sz="quarter" idx="10"/>
          </p:nvPr>
        </p:nvSpPr>
        <p:spPr>
          <a:xfrm>
            <a:off x="4243388" y="6318250"/>
            <a:ext cx="652462" cy="457200"/>
          </a:xfrm>
          <a:prstGeom prst="rect">
            <a:avLst/>
          </a:prstGeom>
        </p:spPr>
        <p:txBody>
          <a:bodyPr/>
          <a:lstStyle>
            <a:lvl1pPr>
              <a:defRPr/>
            </a:lvl1pPr>
          </a:lstStyle>
          <a:p>
            <a:pPr>
              <a:defRPr/>
            </a:pPr>
            <a:fld id="{96C39BD4-3AA3-4A55-A396-EAE0A526163A}" type="slidenum">
              <a:rPr lang="en-GB"/>
              <a:pPr>
                <a:defRPr/>
              </a:pPr>
              <a:t>‹#›</a:t>
            </a:fld>
            <a:endParaRPr lang="en-GB" dirty="0"/>
          </a:p>
        </p:txBody>
      </p:sp>
    </p:spTree>
    <p:extLst>
      <p:ext uri="{BB962C8B-B14F-4D97-AF65-F5344CB8AC3E}">
        <p14:creationId xmlns:p14="http://schemas.microsoft.com/office/powerpoint/2010/main" val="19896762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82575" y="98425"/>
            <a:ext cx="8534400" cy="762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274638" y="1524000"/>
            <a:ext cx="4219575" cy="45720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6613" y="1524000"/>
            <a:ext cx="4221162" cy="45720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783388" y="6369050"/>
            <a:ext cx="1676400" cy="293688"/>
          </a:xfrm>
          <a:prstGeom prst="rect">
            <a:avLst/>
          </a:prstGeom>
        </p:spPr>
        <p:txBody>
          <a:bodyPr/>
          <a:lstStyle>
            <a:lvl1pPr>
              <a:defRPr/>
            </a:lvl1pPr>
          </a:lstStyle>
          <a:p>
            <a:endParaRPr lang="en-US" dirty="0"/>
          </a:p>
        </p:txBody>
      </p:sp>
      <p:sp>
        <p:nvSpPr>
          <p:cNvPr id="6" name="Footer Placeholder 5"/>
          <p:cNvSpPr>
            <a:spLocks noGrp="1"/>
          </p:cNvSpPr>
          <p:nvPr>
            <p:ph type="ftr" sz="quarter" idx="11"/>
          </p:nvPr>
        </p:nvSpPr>
        <p:spPr>
          <a:xfrm>
            <a:off x="4154488" y="6369050"/>
            <a:ext cx="2624137" cy="293688"/>
          </a:xfrm>
          <a:prstGeom prst="rect">
            <a:avLst/>
          </a:prstGeom>
        </p:spPr>
        <p:txBody>
          <a:bodyPr/>
          <a:lstStyle>
            <a:lvl1pPr>
              <a:defRPr/>
            </a:lvl1pPr>
          </a:lstStyle>
          <a:p>
            <a:endParaRPr lang="en-US" dirty="0"/>
          </a:p>
        </p:txBody>
      </p:sp>
      <p:sp>
        <p:nvSpPr>
          <p:cNvPr id="7" name="Slide Number Placeholder 6"/>
          <p:cNvSpPr>
            <a:spLocks noGrp="1"/>
          </p:cNvSpPr>
          <p:nvPr>
            <p:ph type="sldNum" sz="quarter" idx="12"/>
          </p:nvPr>
        </p:nvSpPr>
        <p:spPr>
          <a:xfrm>
            <a:off x="8472488" y="6369050"/>
            <a:ext cx="509587" cy="293688"/>
          </a:xfrm>
          <a:prstGeom prst="rect">
            <a:avLst/>
          </a:prstGeom>
        </p:spPr>
        <p:txBody>
          <a:bodyPr/>
          <a:lstStyle>
            <a:lvl1pPr>
              <a:defRPr/>
            </a:lvl1pPr>
          </a:lstStyle>
          <a:p>
            <a:fld id="{00328EFB-EE01-4A70-9A4E-807F4C30E73B}" type="slidenum">
              <a:rPr lang="en-US"/>
              <a:pPr/>
              <a:t>‹#›</a:t>
            </a:fld>
            <a:endParaRPr lang="en-US" dirty="0"/>
          </a:p>
        </p:txBody>
      </p:sp>
    </p:spTree>
    <p:extLst>
      <p:ext uri="{BB962C8B-B14F-4D97-AF65-F5344CB8AC3E}">
        <p14:creationId xmlns:p14="http://schemas.microsoft.com/office/powerpoint/2010/main" val="27588056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6783388" y="6369050"/>
            <a:ext cx="1676400" cy="293688"/>
          </a:xfrm>
          <a:prstGeom prst="rect">
            <a:avLst/>
          </a:prstGeom>
        </p:spPr>
        <p:txBody>
          <a:bodyPr/>
          <a:lstStyle>
            <a:lvl1pPr>
              <a:defRPr/>
            </a:lvl1pPr>
          </a:lstStyle>
          <a:p>
            <a:endParaRPr lang="en-US" dirty="0"/>
          </a:p>
        </p:txBody>
      </p:sp>
      <p:sp>
        <p:nvSpPr>
          <p:cNvPr id="8" name="Footer Placeholder 7"/>
          <p:cNvSpPr>
            <a:spLocks noGrp="1"/>
          </p:cNvSpPr>
          <p:nvPr>
            <p:ph type="ftr" sz="quarter" idx="11"/>
          </p:nvPr>
        </p:nvSpPr>
        <p:spPr>
          <a:xfrm>
            <a:off x="4154488" y="6369050"/>
            <a:ext cx="2624137" cy="293688"/>
          </a:xfrm>
          <a:prstGeom prst="rect">
            <a:avLst/>
          </a:prstGeom>
        </p:spPr>
        <p:txBody>
          <a:bodyPr/>
          <a:lstStyle>
            <a:lvl1pPr>
              <a:defRPr/>
            </a:lvl1pPr>
          </a:lstStyle>
          <a:p>
            <a:endParaRPr lang="en-US" dirty="0"/>
          </a:p>
        </p:txBody>
      </p:sp>
      <p:sp>
        <p:nvSpPr>
          <p:cNvPr id="9" name="Slide Number Placeholder 8"/>
          <p:cNvSpPr>
            <a:spLocks noGrp="1"/>
          </p:cNvSpPr>
          <p:nvPr>
            <p:ph type="sldNum" sz="quarter" idx="12"/>
          </p:nvPr>
        </p:nvSpPr>
        <p:spPr>
          <a:xfrm>
            <a:off x="8472488" y="6369050"/>
            <a:ext cx="509587" cy="293688"/>
          </a:xfrm>
          <a:prstGeom prst="rect">
            <a:avLst/>
          </a:prstGeom>
        </p:spPr>
        <p:txBody>
          <a:bodyPr/>
          <a:lstStyle>
            <a:lvl1pPr>
              <a:defRPr/>
            </a:lvl1pPr>
          </a:lstStyle>
          <a:p>
            <a:fld id="{3496FF85-89A4-4D2F-9A47-F254EE67E025}" type="slidenum">
              <a:rPr lang="en-US"/>
              <a:pPr/>
              <a:t>‹#›</a:t>
            </a:fld>
            <a:endParaRPr lang="en-US" dirty="0"/>
          </a:p>
        </p:txBody>
      </p:sp>
    </p:spTree>
    <p:extLst>
      <p:ext uri="{BB962C8B-B14F-4D97-AF65-F5344CB8AC3E}">
        <p14:creationId xmlns:p14="http://schemas.microsoft.com/office/powerpoint/2010/main" val="36998185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82575" y="98425"/>
            <a:ext cx="8534400" cy="762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6783388" y="6369050"/>
            <a:ext cx="1676400" cy="293688"/>
          </a:xfrm>
          <a:prstGeom prst="rect">
            <a:avLst/>
          </a:prstGeom>
        </p:spPr>
        <p:txBody>
          <a:bodyPr/>
          <a:lstStyle>
            <a:lvl1pPr>
              <a:defRPr/>
            </a:lvl1pPr>
          </a:lstStyle>
          <a:p>
            <a:endParaRPr lang="en-US" dirty="0"/>
          </a:p>
        </p:txBody>
      </p:sp>
      <p:sp>
        <p:nvSpPr>
          <p:cNvPr id="4" name="Footer Placeholder 3"/>
          <p:cNvSpPr>
            <a:spLocks noGrp="1"/>
          </p:cNvSpPr>
          <p:nvPr>
            <p:ph type="ftr" sz="quarter" idx="11"/>
          </p:nvPr>
        </p:nvSpPr>
        <p:spPr>
          <a:xfrm>
            <a:off x="4154488" y="6369050"/>
            <a:ext cx="2624137" cy="293688"/>
          </a:xfrm>
          <a:prstGeom prst="rect">
            <a:avLst/>
          </a:prstGeom>
        </p:spPr>
        <p:txBody>
          <a:bodyPr/>
          <a:lstStyle>
            <a:lvl1pPr>
              <a:defRPr/>
            </a:lvl1pPr>
          </a:lstStyle>
          <a:p>
            <a:endParaRPr lang="en-US" dirty="0"/>
          </a:p>
        </p:txBody>
      </p:sp>
      <p:sp>
        <p:nvSpPr>
          <p:cNvPr id="5" name="Slide Number Placeholder 4"/>
          <p:cNvSpPr>
            <a:spLocks noGrp="1"/>
          </p:cNvSpPr>
          <p:nvPr>
            <p:ph type="sldNum" sz="quarter" idx="12"/>
          </p:nvPr>
        </p:nvSpPr>
        <p:spPr>
          <a:xfrm>
            <a:off x="8472488" y="6369050"/>
            <a:ext cx="509587" cy="293688"/>
          </a:xfrm>
          <a:prstGeom prst="rect">
            <a:avLst/>
          </a:prstGeom>
        </p:spPr>
        <p:txBody>
          <a:bodyPr/>
          <a:lstStyle>
            <a:lvl1pPr>
              <a:defRPr/>
            </a:lvl1pPr>
          </a:lstStyle>
          <a:p>
            <a:fld id="{64E0F0D9-1BD1-4BB2-9AEF-C45FC83CEFD4}" type="slidenum">
              <a:rPr lang="en-US"/>
              <a:pPr/>
              <a:t>‹#›</a:t>
            </a:fld>
            <a:endParaRPr lang="en-US" dirty="0"/>
          </a:p>
        </p:txBody>
      </p:sp>
    </p:spTree>
    <p:extLst>
      <p:ext uri="{BB962C8B-B14F-4D97-AF65-F5344CB8AC3E}">
        <p14:creationId xmlns:p14="http://schemas.microsoft.com/office/powerpoint/2010/main" val="31818035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783388" y="6369050"/>
            <a:ext cx="1676400" cy="293688"/>
          </a:xfrm>
          <a:prstGeom prst="rect">
            <a:avLst/>
          </a:prstGeom>
        </p:spPr>
        <p:txBody>
          <a:bodyPr/>
          <a:lstStyle>
            <a:lvl1pPr>
              <a:defRPr/>
            </a:lvl1pPr>
          </a:lstStyle>
          <a:p>
            <a:endParaRPr lang="en-US" dirty="0"/>
          </a:p>
        </p:txBody>
      </p:sp>
      <p:sp>
        <p:nvSpPr>
          <p:cNvPr id="3" name="Footer Placeholder 2"/>
          <p:cNvSpPr>
            <a:spLocks noGrp="1"/>
          </p:cNvSpPr>
          <p:nvPr>
            <p:ph type="ftr" sz="quarter" idx="11"/>
          </p:nvPr>
        </p:nvSpPr>
        <p:spPr>
          <a:xfrm>
            <a:off x="4154488" y="6369050"/>
            <a:ext cx="2624137" cy="293688"/>
          </a:xfrm>
          <a:prstGeom prst="rect">
            <a:avLst/>
          </a:prstGeom>
        </p:spPr>
        <p:txBody>
          <a:bodyPr/>
          <a:lstStyle>
            <a:lvl1pPr>
              <a:defRPr/>
            </a:lvl1pPr>
          </a:lstStyle>
          <a:p>
            <a:endParaRPr lang="en-US" dirty="0"/>
          </a:p>
        </p:txBody>
      </p:sp>
      <p:sp>
        <p:nvSpPr>
          <p:cNvPr id="4" name="Slide Number Placeholder 3"/>
          <p:cNvSpPr>
            <a:spLocks noGrp="1"/>
          </p:cNvSpPr>
          <p:nvPr>
            <p:ph type="sldNum" sz="quarter" idx="12"/>
          </p:nvPr>
        </p:nvSpPr>
        <p:spPr>
          <a:xfrm>
            <a:off x="8472488" y="6369050"/>
            <a:ext cx="509587" cy="293688"/>
          </a:xfrm>
          <a:prstGeom prst="rect">
            <a:avLst/>
          </a:prstGeom>
        </p:spPr>
        <p:txBody>
          <a:bodyPr/>
          <a:lstStyle>
            <a:lvl1pPr>
              <a:defRPr/>
            </a:lvl1pPr>
          </a:lstStyle>
          <a:p>
            <a:fld id="{40122FAA-958D-4FF6-BF9F-0C9279367AB9}" type="slidenum">
              <a:rPr lang="en-US"/>
              <a:pPr/>
              <a:t>‹#›</a:t>
            </a:fld>
            <a:endParaRPr lang="en-US" dirty="0"/>
          </a:p>
        </p:txBody>
      </p:sp>
    </p:spTree>
    <p:extLst>
      <p:ext uri="{BB962C8B-B14F-4D97-AF65-F5344CB8AC3E}">
        <p14:creationId xmlns:p14="http://schemas.microsoft.com/office/powerpoint/2010/main" val="40913539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6783388" y="6369050"/>
            <a:ext cx="1676400" cy="293688"/>
          </a:xfrm>
          <a:prstGeom prst="rect">
            <a:avLst/>
          </a:prstGeom>
        </p:spPr>
        <p:txBody>
          <a:bodyPr/>
          <a:lstStyle>
            <a:lvl1pPr>
              <a:defRPr/>
            </a:lvl1pPr>
          </a:lstStyle>
          <a:p>
            <a:endParaRPr lang="en-US" dirty="0"/>
          </a:p>
        </p:txBody>
      </p:sp>
      <p:sp>
        <p:nvSpPr>
          <p:cNvPr id="6" name="Footer Placeholder 5"/>
          <p:cNvSpPr>
            <a:spLocks noGrp="1"/>
          </p:cNvSpPr>
          <p:nvPr>
            <p:ph type="ftr" sz="quarter" idx="11"/>
          </p:nvPr>
        </p:nvSpPr>
        <p:spPr>
          <a:xfrm>
            <a:off x="4154488" y="6369050"/>
            <a:ext cx="2624137" cy="293688"/>
          </a:xfrm>
          <a:prstGeom prst="rect">
            <a:avLst/>
          </a:prstGeom>
        </p:spPr>
        <p:txBody>
          <a:bodyPr/>
          <a:lstStyle>
            <a:lvl1pPr>
              <a:defRPr/>
            </a:lvl1pPr>
          </a:lstStyle>
          <a:p>
            <a:endParaRPr lang="en-US" dirty="0"/>
          </a:p>
        </p:txBody>
      </p:sp>
      <p:sp>
        <p:nvSpPr>
          <p:cNvPr id="7" name="Slide Number Placeholder 6"/>
          <p:cNvSpPr>
            <a:spLocks noGrp="1"/>
          </p:cNvSpPr>
          <p:nvPr>
            <p:ph type="sldNum" sz="quarter" idx="12"/>
          </p:nvPr>
        </p:nvSpPr>
        <p:spPr>
          <a:xfrm>
            <a:off x="8472488" y="6369050"/>
            <a:ext cx="509587" cy="293688"/>
          </a:xfrm>
          <a:prstGeom prst="rect">
            <a:avLst/>
          </a:prstGeom>
        </p:spPr>
        <p:txBody>
          <a:bodyPr/>
          <a:lstStyle>
            <a:lvl1pPr>
              <a:defRPr/>
            </a:lvl1pPr>
          </a:lstStyle>
          <a:p>
            <a:fld id="{A98927C1-C2C8-4D21-B9BC-DE421986B189}" type="slidenum">
              <a:rPr lang="en-US"/>
              <a:pPr/>
              <a:t>‹#›</a:t>
            </a:fld>
            <a:endParaRPr lang="en-US" dirty="0"/>
          </a:p>
        </p:txBody>
      </p:sp>
    </p:spTree>
    <p:extLst>
      <p:ext uri="{BB962C8B-B14F-4D97-AF65-F5344CB8AC3E}">
        <p14:creationId xmlns:p14="http://schemas.microsoft.com/office/powerpoint/2010/main" val="9184170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6783388" y="6369050"/>
            <a:ext cx="1676400" cy="293688"/>
          </a:xfrm>
          <a:prstGeom prst="rect">
            <a:avLst/>
          </a:prstGeom>
        </p:spPr>
        <p:txBody>
          <a:bodyPr/>
          <a:lstStyle>
            <a:lvl1pPr>
              <a:defRPr/>
            </a:lvl1pPr>
          </a:lstStyle>
          <a:p>
            <a:endParaRPr lang="en-US" dirty="0"/>
          </a:p>
        </p:txBody>
      </p:sp>
      <p:sp>
        <p:nvSpPr>
          <p:cNvPr id="6" name="Footer Placeholder 5"/>
          <p:cNvSpPr>
            <a:spLocks noGrp="1"/>
          </p:cNvSpPr>
          <p:nvPr>
            <p:ph type="ftr" sz="quarter" idx="11"/>
          </p:nvPr>
        </p:nvSpPr>
        <p:spPr>
          <a:xfrm>
            <a:off x="4154488" y="6369050"/>
            <a:ext cx="2624137" cy="293688"/>
          </a:xfrm>
          <a:prstGeom prst="rect">
            <a:avLst/>
          </a:prstGeom>
        </p:spPr>
        <p:txBody>
          <a:bodyPr/>
          <a:lstStyle>
            <a:lvl1pPr>
              <a:defRPr/>
            </a:lvl1pPr>
          </a:lstStyle>
          <a:p>
            <a:endParaRPr lang="en-US" dirty="0"/>
          </a:p>
        </p:txBody>
      </p:sp>
      <p:sp>
        <p:nvSpPr>
          <p:cNvPr id="7" name="Slide Number Placeholder 6"/>
          <p:cNvSpPr>
            <a:spLocks noGrp="1"/>
          </p:cNvSpPr>
          <p:nvPr>
            <p:ph type="sldNum" sz="quarter" idx="12"/>
          </p:nvPr>
        </p:nvSpPr>
        <p:spPr>
          <a:xfrm>
            <a:off x="8472488" y="6369050"/>
            <a:ext cx="509587" cy="293688"/>
          </a:xfrm>
          <a:prstGeom prst="rect">
            <a:avLst/>
          </a:prstGeom>
        </p:spPr>
        <p:txBody>
          <a:bodyPr/>
          <a:lstStyle>
            <a:lvl1pPr>
              <a:defRPr/>
            </a:lvl1pPr>
          </a:lstStyle>
          <a:p>
            <a:fld id="{3CA23273-90C5-4DFB-9ABE-5A8277E46A94}" type="slidenum">
              <a:rPr lang="en-US"/>
              <a:pPr/>
              <a:t>‹#›</a:t>
            </a:fld>
            <a:endParaRPr lang="en-US" dirty="0"/>
          </a:p>
        </p:txBody>
      </p:sp>
    </p:spTree>
    <p:extLst>
      <p:ext uri="{BB962C8B-B14F-4D97-AF65-F5344CB8AC3E}">
        <p14:creationId xmlns:p14="http://schemas.microsoft.com/office/powerpoint/2010/main" val="16412461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282575" y="98425"/>
            <a:ext cx="8534400" cy="762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274638" y="1524000"/>
            <a:ext cx="8593137" cy="457200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783388" y="6369050"/>
            <a:ext cx="1676400" cy="293688"/>
          </a:xfrm>
          <a:prstGeom prst="rect">
            <a:avLst/>
          </a:prstGeom>
        </p:spPr>
        <p:txBody>
          <a:bodyPr/>
          <a:lstStyle>
            <a:lvl1pPr>
              <a:defRPr/>
            </a:lvl1pPr>
          </a:lstStyle>
          <a:p>
            <a:endParaRPr lang="en-US" dirty="0"/>
          </a:p>
        </p:txBody>
      </p:sp>
      <p:sp>
        <p:nvSpPr>
          <p:cNvPr id="5" name="Footer Placeholder 4"/>
          <p:cNvSpPr>
            <a:spLocks noGrp="1"/>
          </p:cNvSpPr>
          <p:nvPr>
            <p:ph type="ftr" sz="quarter" idx="11"/>
          </p:nvPr>
        </p:nvSpPr>
        <p:spPr>
          <a:xfrm>
            <a:off x="4154488" y="6369050"/>
            <a:ext cx="2624137" cy="293688"/>
          </a:xfrm>
          <a:prstGeom prst="rect">
            <a:avLst/>
          </a:prstGeom>
        </p:spPr>
        <p:txBody>
          <a:bodyPr/>
          <a:lstStyle>
            <a:lvl1pPr>
              <a:defRPr/>
            </a:lvl1pPr>
          </a:lstStyle>
          <a:p>
            <a:endParaRPr lang="en-US" dirty="0"/>
          </a:p>
        </p:txBody>
      </p:sp>
      <p:sp>
        <p:nvSpPr>
          <p:cNvPr id="6" name="Slide Number Placeholder 5"/>
          <p:cNvSpPr>
            <a:spLocks noGrp="1"/>
          </p:cNvSpPr>
          <p:nvPr>
            <p:ph type="sldNum" sz="quarter" idx="12"/>
          </p:nvPr>
        </p:nvSpPr>
        <p:spPr>
          <a:xfrm>
            <a:off x="8472488" y="6369050"/>
            <a:ext cx="509587" cy="293688"/>
          </a:xfrm>
          <a:prstGeom prst="rect">
            <a:avLst/>
          </a:prstGeom>
        </p:spPr>
        <p:txBody>
          <a:bodyPr/>
          <a:lstStyle>
            <a:lvl1pPr>
              <a:defRPr/>
            </a:lvl1pPr>
          </a:lstStyle>
          <a:p>
            <a:fld id="{12C3BACF-D3F2-4680-8A83-F235EF9DE0FB}" type="slidenum">
              <a:rPr lang="en-US"/>
              <a:pPr/>
              <a:t>‹#›</a:t>
            </a:fld>
            <a:endParaRPr lang="en-US" dirty="0"/>
          </a:p>
        </p:txBody>
      </p:sp>
    </p:spTree>
    <p:extLst>
      <p:ext uri="{BB962C8B-B14F-4D97-AF65-F5344CB8AC3E}">
        <p14:creationId xmlns:p14="http://schemas.microsoft.com/office/powerpoint/2010/main" val="41800702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3.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9F0DF"/>
        </a:solidFill>
        <a:effectLst/>
      </p:bgPr>
    </p:bg>
    <p:spTree>
      <p:nvGrpSpPr>
        <p:cNvPr id="1" name=""/>
        <p:cNvGrpSpPr/>
        <p:nvPr/>
      </p:nvGrpSpPr>
      <p:grpSpPr>
        <a:xfrm>
          <a:off x="0" y="0"/>
          <a:ext cx="0" cy="0"/>
          <a:chOff x="0" y="0"/>
          <a:chExt cx="0" cy="0"/>
        </a:xfrm>
      </p:grpSpPr>
      <p:pic>
        <p:nvPicPr>
          <p:cNvPr id="3082" name="Picture 10" descr="\\pc26995\Projects\ICS\ICS.VB6\ICSUI\Graphics\IAEAlogo_Black.wmf"/>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black">
          <a:xfrm>
            <a:off x="304800" y="6110288"/>
            <a:ext cx="685800" cy="596900"/>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45791" dir="3378596" algn="ctr" rotWithShape="0">
                    <a:srgbClr val="5F5F5F">
                      <a:alpha val="50000"/>
                    </a:srgbClr>
                  </a:outerShdw>
                </a:effectLst>
              </a14:hiddenEffects>
            </a:ext>
          </a:extLst>
        </p:spPr>
      </p:pic>
      <p:sp>
        <p:nvSpPr>
          <p:cNvPr id="3083" name="Text Box 11"/>
          <p:cNvSpPr txBox="1">
            <a:spLocks noChangeArrowheads="1"/>
          </p:cNvSpPr>
          <p:nvPr/>
        </p:nvSpPr>
        <p:spPr bwMode="black">
          <a:xfrm>
            <a:off x="990600" y="6202363"/>
            <a:ext cx="914400" cy="427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200" b="1" dirty="0">
                <a:solidFill>
                  <a:srgbClr val="FFFFFF"/>
                </a:solidFill>
                <a:latin typeface="Arial" charset="0"/>
              </a:rPr>
              <a:t>IAEA</a:t>
            </a:r>
          </a:p>
        </p:txBody>
      </p:sp>
      <p:pic>
        <p:nvPicPr>
          <p:cNvPr id="3081" name="Picture 9" descr="slide_logo_bglight.jpg                                         00056D31Macintosh HD                   B746CC0A:"/>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hidden">
          <a:xfrm>
            <a:off x="0" y="0"/>
            <a:ext cx="9144000" cy="6861175"/>
          </a:xfrm>
          <a:prstGeom prst="rect">
            <a:avLst/>
          </a:prstGeom>
          <a:noFill/>
          <a:extLst>
            <a:ext uri="{909E8E84-426E-40DD-AFC4-6F175D3DCCD1}">
              <a14:hiddenFill xmlns:a14="http://schemas.microsoft.com/office/drawing/2010/main">
                <a:solidFill>
                  <a:srgbClr val="FFFFFF"/>
                </a:solidFill>
              </a14:hiddenFill>
            </a:ext>
          </a:extLst>
        </p:spPr>
      </p:pic>
      <p:sp>
        <p:nvSpPr>
          <p:cNvPr id="2" name="GraphShape" hidden="1"/>
          <p:cNvSpPr/>
          <p:nvPr userDrawn="1"/>
        </p:nvSpPr>
        <p:spPr>
          <a:xfrm>
            <a:off x="127000" y="254000"/>
            <a:ext cx="1270000" cy="127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iRespond Graph</a:t>
            </a:r>
            <a:endParaRPr lang="en-GB" dirty="0"/>
          </a:p>
        </p:txBody>
      </p:sp>
      <p:grpSp>
        <p:nvGrpSpPr>
          <p:cNvPr id="3072" name="CorrectBarGroup"/>
          <p:cNvGrpSpPr/>
          <p:nvPr userDrawn="1"/>
        </p:nvGrpSpPr>
        <p:grpSpPr>
          <a:xfrm>
            <a:off x="1270000" y="3175000"/>
            <a:ext cx="2667000" cy="2540000"/>
            <a:chOff x="1270000" y="3175000"/>
            <a:chExt cx="2667000" cy="2540000"/>
          </a:xfrm>
        </p:grpSpPr>
        <p:sp>
          <p:nvSpPr>
            <p:cNvPr id="4" name="CorrectBar0"/>
            <p:cNvSpPr/>
            <p:nvPr userDrawn="1"/>
          </p:nvSpPr>
          <p:spPr>
            <a:xfrm>
              <a:off x="1270000" y="3175000"/>
              <a:ext cx="1079500" cy="2540000"/>
            </a:xfrm>
            <a:prstGeom prst="rect">
              <a:avLst/>
            </a:prstGeom>
            <a:solidFill>
              <a:srgbClr val="22FF22"/>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CorrectBar1"/>
            <p:cNvSpPr/>
            <p:nvPr userDrawn="1"/>
          </p:nvSpPr>
          <p:spPr>
            <a:xfrm>
              <a:off x="2857500" y="4445000"/>
              <a:ext cx="1079500" cy="1270000"/>
            </a:xfrm>
            <a:prstGeom prst="rect">
              <a:avLst/>
            </a:prstGeom>
            <a:solidFill>
              <a:srgbClr val="22FF22"/>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30" name="PercentLabelGroup"/>
          <p:cNvGrpSpPr/>
          <p:nvPr userDrawn="1"/>
        </p:nvGrpSpPr>
        <p:grpSpPr>
          <a:xfrm>
            <a:off x="1270000" y="1270000"/>
            <a:ext cx="7429500" cy="317500"/>
            <a:chOff x="1270000" y="1270000"/>
            <a:chExt cx="7429500" cy="317500"/>
          </a:xfrm>
        </p:grpSpPr>
        <p:sp>
          <p:nvSpPr>
            <p:cNvPr id="3" name="PercentLabel0"/>
            <p:cNvSpPr/>
            <p:nvPr userDrawn="1"/>
          </p:nvSpPr>
          <p:spPr>
            <a:xfrm>
              <a:off x="1270000" y="1270000"/>
              <a:ext cx="1079500" cy="317500"/>
            </a:xfrm>
            <a:prstGeom prst="rect">
              <a:avLst/>
            </a:prstGeom>
            <a:solidFill>
              <a:schemeClr val="accent1">
                <a:alpha val="0"/>
              </a:schemeClr>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GB" sz="2800" dirty="0" smtClean="0">
                  <a:solidFill>
                    <a:srgbClr val="000000"/>
                  </a:solidFill>
                </a:rPr>
                <a:t>67%</a:t>
              </a:r>
              <a:endParaRPr lang="en-GB" sz="2800" dirty="0">
                <a:solidFill>
                  <a:srgbClr val="000000"/>
                </a:solidFill>
              </a:endParaRPr>
            </a:p>
          </p:txBody>
        </p:sp>
        <p:sp>
          <p:nvSpPr>
            <p:cNvPr id="6" name="PercentLabel1"/>
            <p:cNvSpPr/>
            <p:nvPr userDrawn="1"/>
          </p:nvSpPr>
          <p:spPr>
            <a:xfrm>
              <a:off x="2857500" y="1270000"/>
              <a:ext cx="1079500" cy="317500"/>
            </a:xfrm>
            <a:prstGeom prst="rect">
              <a:avLst/>
            </a:prstGeom>
            <a:solidFill>
              <a:schemeClr val="accent1">
                <a:alpha val="0"/>
              </a:schemeClr>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GB" sz="2800" dirty="0" smtClean="0">
                  <a:solidFill>
                    <a:srgbClr val="000000"/>
                  </a:solidFill>
                </a:rPr>
                <a:t>33%</a:t>
              </a:r>
              <a:endParaRPr lang="en-GB" sz="2800" dirty="0">
                <a:solidFill>
                  <a:srgbClr val="000000"/>
                </a:solidFill>
              </a:endParaRPr>
            </a:p>
          </p:txBody>
        </p:sp>
        <p:sp>
          <p:nvSpPr>
            <p:cNvPr id="9" name="PercentLabel2"/>
            <p:cNvSpPr/>
            <p:nvPr userDrawn="1"/>
          </p:nvSpPr>
          <p:spPr>
            <a:xfrm>
              <a:off x="4445000" y="1270000"/>
              <a:ext cx="1079500" cy="317500"/>
            </a:xfrm>
            <a:prstGeom prst="rect">
              <a:avLst/>
            </a:prstGeom>
            <a:solidFill>
              <a:schemeClr val="accent1">
                <a:alpha val="0"/>
              </a:schemeClr>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GB" sz="2800" dirty="0" smtClean="0">
                  <a:solidFill>
                    <a:srgbClr val="000000"/>
                  </a:solidFill>
                </a:rPr>
                <a:t>100%</a:t>
              </a:r>
              <a:endParaRPr lang="en-GB" sz="2800" dirty="0">
                <a:solidFill>
                  <a:srgbClr val="000000"/>
                </a:solidFill>
              </a:endParaRPr>
            </a:p>
          </p:txBody>
        </p:sp>
        <p:sp>
          <p:nvSpPr>
            <p:cNvPr id="12" name="PercentLabel3"/>
            <p:cNvSpPr/>
            <p:nvPr userDrawn="1"/>
          </p:nvSpPr>
          <p:spPr>
            <a:xfrm>
              <a:off x="6032500" y="1270000"/>
              <a:ext cx="1079500" cy="317500"/>
            </a:xfrm>
            <a:prstGeom prst="rect">
              <a:avLst/>
            </a:prstGeom>
            <a:solidFill>
              <a:schemeClr val="accent1">
                <a:alpha val="0"/>
              </a:schemeClr>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GB" sz="2800" dirty="0" smtClean="0">
                  <a:solidFill>
                    <a:srgbClr val="000000"/>
                  </a:solidFill>
                </a:rPr>
                <a:t>100%</a:t>
              </a:r>
              <a:endParaRPr lang="en-GB" sz="2800" dirty="0">
                <a:solidFill>
                  <a:srgbClr val="000000"/>
                </a:solidFill>
              </a:endParaRPr>
            </a:p>
          </p:txBody>
        </p:sp>
        <p:sp>
          <p:nvSpPr>
            <p:cNvPr id="15" name="PercentLabel4"/>
            <p:cNvSpPr/>
            <p:nvPr userDrawn="1"/>
          </p:nvSpPr>
          <p:spPr>
            <a:xfrm>
              <a:off x="7620000" y="1270000"/>
              <a:ext cx="1079500" cy="317500"/>
            </a:xfrm>
            <a:prstGeom prst="rect">
              <a:avLst/>
            </a:prstGeom>
            <a:solidFill>
              <a:schemeClr val="accent1">
                <a:alpha val="0"/>
              </a:schemeClr>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GB" sz="2800" dirty="0" smtClean="0">
                  <a:solidFill>
                    <a:srgbClr val="000000"/>
                  </a:solidFill>
                </a:rPr>
                <a:t>67%</a:t>
              </a:r>
              <a:endParaRPr lang="en-GB" sz="2800" dirty="0">
                <a:solidFill>
                  <a:srgbClr val="000000"/>
                </a:solidFill>
              </a:endParaRPr>
            </a:p>
          </p:txBody>
        </p:sp>
      </p:grpSp>
      <p:grpSp>
        <p:nvGrpSpPr>
          <p:cNvPr id="3073" name="IncorrectBarGroup"/>
          <p:cNvGrpSpPr/>
          <p:nvPr userDrawn="1"/>
        </p:nvGrpSpPr>
        <p:grpSpPr>
          <a:xfrm>
            <a:off x="4445000" y="1905000"/>
            <a:ext cx="4254500" cy="3810000"/>
            <a:chOff x="4445000" y="1905000"/>
            <a:chExt cx="4254500" cy="3810000"/>
          </a:xfrm>
        </p:grpSpPr>
        <p:sp>
          <p:nvSpPr>
            <p:cNvPr id="10" name="IncorrectBar2"/>
            <p:cNvSpPr/>
            <p:nvPr userDrawn="1"/>
          </p:nvSpPr>
          <p:spPr>
            <a:xfrm>
              <a:off x="4445000" y="1905000"/>
              <a:ext cx="1079500" cy="3810000"/>
            </a:xfrm>
            <a:prstGeom prst="rect">
              <a:avLst/>
            </a:prstGeom>
            <a:solidFill>
              <a:srgbClr val="FF2222"/>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IncorrectBar3"/>
            <p:cNvSpPr/>
            <p:nvPr userDrawn="1"/>
          </p:nvSpPr>
          <p:spPr>
            <a:xfrm>
              <a:off x="6032500" y="1905000"/>
              <a:ext cx="1079500" cy="3810000"/>
            </a:xfrm>
            <a:prstGeom prst="rect">
              <a:avLst/>
            </a:prstGeom>
            <a:solidFill>
              <a:srgbClr val="FF2222"/>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IncorrectBar4"/>
            <p:cNvSpPr/>
            <p:nvPr userDrawn="1"/>
          </p:nvSpPr>
          <p:spPr>
            <a:xfrm>
              <a:off x="7620000" y="3175000"/>
              <a:ext cx="1079500" cy="2540000"/>
            </a:xfrm>
            <a:prstGeom prst="rect">
              <a:avLst/>
            </a:prstGeom>
            <a:solidFill>
              <a:srgbClr val="FF2222"/>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28" name="XLabelGroup"/>
          <p:cNvGrpSpPr/>
          <p:nvPr userDrawn="1"/>
        </p:nvGrpSpPr>
        <p:grpSpPr>
          <a:xfrm>
            <a:off x="1270000" y="5842000"/>
            <a:ext cx="7429500" cy="317500"/>
            <a:chOff x="1270000" y="5842000"/>
            <a:chExt cx="7429500" cy="317500"/>
          </a:xfrm>
        </p:grpSpPr>
        <p:sp>
          <p:nvSpPr>
            <p:cNvPr id="5" name="XValueLabel0"/>
            <p:cNvSpPr/>
            <p:nvPr userDrawn="1"/>
          </p:nvSpPr>
          <p:spPr>
            <a:xfrm>
              <a:off x="1270000" y="5842000"/>
              <a:ext cx="1079500" cy="317500"/>
            </a:xfrm>
            <a:prstGeom prst="rect">
              <a:avLst/>
            </a:prstGeom>
            <a:solidFill>
              <a:schemeClr val="accent1">
                <a:alpha val="0"/>
              </a:schemeClr>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GB" sz="2800" dirty="0" smtClean="0">
                  <a:solidFill>
                    <a:srgbClr val="000000"/>
                  </a:solidFill>
                </a:rPr>
                <a:t>A*</a:t>
              </a:r>
              <a:endParaRPr lang="en-GB" sz="2800" dirty="0">
                <a:solidFill>
                  <a:srgbClr val="000000"/>
                </a:solidFill>
              </a:endParaRPr>
            </a:p>
          </p:txBody>
        </p:sp>
        <p:sp>
          <p:nvSpPr>
            <p:cNvPr id="8" name="XValueLabel1"/>
            <p:cNvSpPr/>
            <p:nvPr userDrawn="1"/>
          </p:nvSpPr>
          <p:spPr>
            <a:xfrm>
              <a:off x="2857500" y="5842000"/>
              <a:ext cx="1079500" cy="317500"/>
            </a:xfrm>
            <a:prstGeom prst="rect">
              <a:avLst/>
            </a:prstGeom>
            <a:solidFill>
              <a:schemeClr val="accent1">
                <a:alpha val="0"/>
              </a:schemeClr>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GB" sz="2800" dirty="0" smtClean="0">
                  <a:solidFill>
                    <a:srgbClr val="000000"/>
                  </a:solidFill>
                </a:rPr>
                <a:t>B*</a:t>
              </a:r>
              <a:endParaRPr lang="en-GB" sz="2800" dirty="0">
                <a:solidFill>
                  <a:srgbClr val="000000"/>
                </a:solidFill>
              </a:endParaRPr>
            </a:p>
          </p:txBody>
        </p:sp>
        <p:sp>
          <p:nvSpPr>
            <p:cNvPr id="11" name="XValueLabel2"/>
            <p:cNvSpPr/>
            <p:nvPr userDrawn="1"/>
          </p:nvSpPr>
          <p:spPr>
            <a:xfrm>
              <a:off x="4445000" y="5842000"/>
              <a:ext cx="1079500" cy="317500"/>
            </a:xfrm>
            <a:prstGeom prst="rect">
              <a:avLst/>
            </a:prstGeom>
            <a:solidFill>
              <a:schemeClr val="accent1">
                <a:alpha val="0"/>
              </a:schemeClr>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GB" sz="2800" dirty="0" smtClean="0">
                  <a:solidFill>
                    <a:srgbClr val="000000"/>
                  </a:solidFill>
                </a:rPr>
                <a:t>C</a:t>
              </a:r>
              <a:endParaRPr lang="en-GB" sz="2800" dirty="0">
                <a:solidFill>
                  <a:srgbClr val="000000"/>
                </a:solidFill>
              </a:endParaRPr>
            </a:p>
          </p:txBody>
        </p:sp>
        <p:sp>
          <p:nvSpPr>
            <p:cNvPr id="14" name="XValueLabel3"/>
            <p:cNvSpPr/>
            <p:nvPr userDrawn="1"/>
          </p:nvSpPr>
          <p:spPr>
            <a:xfrm>
              <a:off x="6032500" y="5842000"/>
              <a:ext cx="1079500" cy="317500"/>
            </a:xfrm>
            <a:prstGeom prst="rect">
              <a:avLst/>
            </a:prstGeom>
            <a:solidFill>
              <a:schemeClr val="accent1">
                <a:alpha val="0"/>
              </a:schemeClr>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GB" sz="2800" dirty="0" smtClean="0">
                  <a:solidFill>
                    <a:srgbClr val="000000"/>
                  </a:solidFill>
                </a:rPr>
                <a:t>D</a:t>
              </a:r>
              <a:endParaRPr lang="en-GB" sz="2800" dirty="0">
                <a:solidFill>
                  <a:srgbClr val="000000"/>
                </a:solidFill>
              </a:endParaRPr>
            </a:p>
          </p:txBody>
        </p:sp>
        <p:sp>
          <p:nvSpPr>
            <p:cNvPr id="17" name="XValueLabel4"/>
            <p:cNvSpPr/>
            <p:nvPr userDrawn="1"/>
          </p:nvSpPr>
          <p:spPr>
            <a:xfrm>
              <a:off x="7620000" y="5842000"/>
              <a:ext cx="1079500" cy="317500"/>
            </a:xfrm>
            <a:prstGeom prst="rect">
              <a:avLst/>
            </a:prstGeom>
            <a:solidFill>
              <a:schemeClr val="accent1">
                <a:alpha val="0"/>
              </a:schemeClr>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GB" sz="2800" dirty="0" smtClean="0">
                  <a:solidFill>
                    <a:srgbClr val="000000"/>
                  </a:solidFill>
                </a:rPr>
                <a:t>E</a:t>
              </a:r>
              <a:endParaRPr lang="en-GB" sz="2800" dirty="0">
                <a:solidFill>
                  <a:srgbClr val="000000"/>
                </a:solidFill>
              </a:endParaRPr>
            </a:p>
          </p:txBody>
        </p:sp>
      </p:grpSp>
      <p:grpSp>
        <p:nvGrpSpPr>
          <p:cNvPr id="31" name="AxisLineGroup"/>
          <p:cNvGrpSpPr/>
          <p:nvPr userDrawn="1"/>
        </p:nvGrpSpPr>
        <p:grpSpPr>
          <a:xfrm>
            <a:off x="889000" y="1587500"/>
            <a:ext cx="8001000" cy="4127500"/>
            <a:chOff x="889000" y="1587500"/>
            <a:chExt cx="8001000" cy="4127500"/>
          </a:xfrm>
        </p:grpSpPr>
        <p:cxnSp>
          <p:nvCxnSpPr>
            <p:cNvPr id="18" name="XAxisLine"/>
            <p:cNvCxnSpPr/>
            <p:nvPr userDrawn="1"/>
          </p:nvCxnSpPr>
          <p:spPr>
            <a:xfrm>
              <a:off x="889000" y="5715000"/>
              <a:ext cx="8001000" cy="0"/>
            </a:xfrm>
            <a:prstGeom prst="line">
              <a:avLst/>
            </a:prstGeom>
            <a:ln w="254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9" name="YAxisLine"/>
            <p:cNvCxnSpPr/>
            <p:nvPr userDrawn="1"/>
          </p:nvCxnSpPr>
          <p:spPr>
            <a:xfrm>
              <a:off x="1016000" y="1587500"/>
              <a:ext cx="0" cy="4127500"/>
            </a:xfrm>
            <a:prstGeom prst="line">
              <a:avLst/>
            </a:prstGeom>
            <a:ln w="254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0" name="YAxisTick0"/>
            <p:cNvCxnSpPr/>
            <p:nvPr userDrawn="1"/>
          </p:nvCxnSpPr>
          <p:spPr>
            <a:xfrm>
              <a:off x="889000" y="5715000"/>
              <a:ext cx="254000" cy="0"/>
            </a:xfrm>
            <a:prstGeom prst="line">
              <a:avLst/>
            </a:prstGeom>
            <a:ln w="254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2" name="YAxisTick1"/>
            <p:cNvCxnSpPr/>
            <p:nvPr userDrawn="1"/>
          </p:nvCxnSpPr>
          <p:spPr>
            <a:xfrm>
              <a:off x="889000" y="4445000"/>
              <a:ext cx="254000" cy="0"/>
            </a:xfrm>
            <a:prstGeom prst="line">
              <a:avLst/>
            </a:prstGeom>
            <a:ln w="254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4" name="YAxisTick2"/>
            <p:cNvCxnSpPr/>
            <p:nvPr userDrawn="1"/>
          </p:nvCxnSpPr>
          <p:spPr>
            <a:xfrm>
              <a:off x="889000" y="3175000"/>
              <a:ext cx="254000" cy="0"/>
            </a:xfrm>
            <a:prstGeom prst="line">
              <a:avLst/>
            </a:prstGeom>
            <a:ln w="254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6" name="YAxisTick3"/>
            <p:cNvCxnSpPr/>
            <p:nvPr userDrawn="1"/>
          </p:nvCxnSpPr>
          <p:spPr>
            <a:xfrm>
              <a:off x="889000" y="1905000"/>
              <a:ext cx="254000" cy="0"/>
            </a:xfrm>
            <a:prstGeom prst="line">
              <a:avLst/>
            </a:prstGeom>
            <a:ln w="25400">
              <a:solidFill>
                <a:srgbClr val="000000"/>
              </a:solidFill>
            </a:ln>
          </p:spPr>
          <p:style>
            <a:lnRef idx="1">
              <a:schemeClr val="accent1"/>
            </a:lnRef>
            <a:fillRef idx="0">
              <a:schemeClr val="accent1"/>
            </a:fillRef>
            <a:effectRef idx="0">
              <a:schemeClr val="accent1"/>
            </a:effectRef>
            <a:fontRef idx="minor">
              <a:schemeClr val="tx1"/>
            </a:fontRef>
          </p:style>
        </p:cxnSp>
      </p:grpSp>
      <p:grpSp>
        <p:nvGrpSpPr>
          <p:cNvPr id="29" name="YLabelGroup"/>
          <p:cNvGrpSpPr/>
          <p:nvPr userDrawn="1"/>
        </p:nvGrpSpPr>
        <p:grpSpPr>
          <a:xfrm>
            <a:off x="254000" y="1841500"/>
            <a:ext cx="762000" cy="3937000"/>
            <a:chOff x="254000" y="1841500"/>
            <a:chExt cx="762000" cy="3937000"/>
          </a:xfrm>
        </p:grpSpPr>
        <p:sp>
          <p:nvSpPr>
            <p:cNvPr id="21" name="YValueLabel0"/>
            <p:cNvSpPr/>
            <p:nvPr userDrawn="1"/>
          </p:nvSpPr>
          <p:spPr>
            <a:xfrm>
              <a:off x="254000" y="5651500"/>
              <a:ext cx="762000" cy="127000"/>
            </a:xfrm>
            <a:prstGeom prst="rect">
              <a:avLst/>
            </a:prstGeom>
            <a:solidFill>
              <a:schemeClr val="accent1">
                <a:alpha val="0"/>
              </a:schemeClr>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smtClean="0">
                  <a:solidFill>
                    <a:srgbClr val="000000"/>
                  </a:solidFill>
                </a:rPr>
                <a:t>0</a:t>
              </a:r>
              <a:endParaRPr lang="en-GB" sz="2000" dirty="0">
                <a:solidFill>
                  <a:srgbClr val="000000"/>
                </a:solidFill>
              </a:endParaRPr>
            </a:p>
          </p:txBody>
        </p:sp>
        <p:sp>
          <p:nvSpPr>
            <p:cNvPr id="23" name="YValueLabel1"/>
            <p:cNvSpPr/>
            <p:nvPr userDrawn="1"/>
          </p:nvSpPr>
          <p:spPr>
            <a:xfrm>
              <a:off x="254000" y="4381500"/>
              <a:ext cx="762000" cy="127000"/>
            </a:xfrm>
            <a:prstGeom prst="rect">
              <a:avLst/>
            </a:prstGeom>
            <a:solidFill>
              <a:schemeClr val="accent1">
                <a:alpha val="0"/>
              </a:schemeClr>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smtClean="0">
                  <a:solidFill>
                    <a:srgbClr val="000000"/>
                  </a:solidFill>
                </a:rPr>
                <a:t>1</a:t>
              </a:r>
              <a:endParaRPr lang="en-GB" sz="2000" dirty="0">
                <a:solidFill>
                  <a:srgbClr val="000000"/>
                </a:solidFill>
              </a:endParaRPr>
            </a:p>
          </p:txBody>
        </p:sp>
        <p:sp>
          <p:nvSpPr>
            <p:cNvPr id="25" name="YValueLabel2"/>
            <p:cNvSpPr/>
            <p:nvPr userDrawn="1"/>
          </p:nvSpPr>
          <p:spPr>
            <a:xfrm>
              <a:off x="254000" y="3111500"/>
              <a:ext cx="762000" cy="127000"/>
            </a:xfrm>
            <a:prstGeom prst="rect">
              <a:avLst/>
            </a:prstGeom>
            <a:solidFill>
              <a:schemeClr val="accent1">
                <a:alpha val="0"/>
              </a:schemeClr>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smtClean="0">
                  <a:solidFill>
                    <a:srgbClr val="000000"/>
                  </a:solidFill>
                </a:rPr>
                <a:t>2</a:t>
              </a:r>
              <a:endParaRPr lang="en-GB" sz="2000" dirty="0">
                <a:solidFill>
                  <a:srgbClr val="000000"/>
                </a:solidFill>
              </a:endParaRPr>
            </a:p>
          </p:txBody>
        </p:sp>
        <p:sp>
          <p:nvSpPr>
            <p:cNvPr id="27" name="YValueLabel3"/>
            <p:cNvSpPr/>
            <p:nvPr userDrawn="1"/>
          </p:nvSpPr>
          <p:spPr>
            <a:xfrm>
              <a:off x="254000" y="1841500"/>
              <a:ext cx="762000" cy="127000"/>
            </a:xfrm>
            <a:prstGeom prst="rect">
              <a:avLst/>
            </a:prstGeom>
            <a:solidFill>
              <a:schemeClr val="accent1">
                <a:alpha val="0"/>
              </a:schemeClr>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smtClean="0">
                  <a:solidFill>
                    <a:srgbClr val="000000"/>
                  </a:solidFill>
                </a:rPr>
                <a:t>3</a:t>
              </a:r>
              <a:endParaRPr lang="en-GB" sz="2000" dirty="0">
                <a:solidFill>
                  <a:srgbClr val="000000"/>
                </a:solidFill>
              </a:endParaRPr>
            </a:p>
          </p:txBody>
        </p:sp>
      </p:grpSp>
    </p:spTree>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hf hdr="0" ftr="0" dt="0"/>
  <p:txStyles>
    <p:titleStyle>
      <a:lvl1pPr algn="l" rtl="0" eaLnBrk="1" fontAlgn="base" hangingPunct="1">
        <a:spcBef>
          <a:spcPct val="20000"/>
        </a:spcBef>
        <a:spcAft>
          <a:spcPct val="0"/>
        </a:spcAft>
        <a:defRPr sz="3600" b="1">
          <a:solidFill>
            <a:schemeClr val="tx2"/>
          </a:solidFill>
          <a:latin typeface="+mj-lt"/>
          <a:ea typeface="+mj-ea"/>
          <a:cs typeface="+mj-cs"/>
        </a:defRPr>
      </a:lvl1pPr>
      <a:lvl2pPr algn="l" rtl="0" eaLnBrk="1" fontAlgn="base" hangingPunct="1">
        <a:spcBef>
          <a:spcPct val="20000"/>
        </a:spcBef>
        <a:spcAft>
          <a:spcPct val="0"/>
        </a:spcAft>
        <a:defRPr sz="3600" b="1">
          <a:solidFill>
            <a:schemeClr val="tx2"/>
          </a:solidFill>
          <a:latin typeface="Arial" charset="0"/>
        </a:defRPr>
      </a:lvl2pPr>
      <a:lvl3pPr algn="l" rtl="0" eaLnBrk="1" fontAlgn="base" hangingPunct="1">
        <a:spcBef>
          <a:spcPct val="20000"/>
        </a:spcBef>
        <a:spcAft>
          <a:spcPct val="0"/>
        </a:spcAft>
        <a:defRPr sz="3600" b="1">
          <a:solidFill>
            <a:schemeClr val="tx2"/>
          </a:solidFill>
          <a:latin typeface="Arial" charset="0"/>
        </a:defRPr>
      </a:lvl3pPr>
      <a:lvl4pPr algn="l" rtl="0" eaLnBrk="1" fontAlgn="base" hangingPunct="1">
        <a:spcBef>
          <a:spcPct val="20000"/>
        </a:spcBef>
        <a:spcAft>
          <a:spcPct val="0"/>
        </a:spcAft>
        <a:defRPr sz="3600" b="1">
          <a:solidFill>
            <a:schemeClr val="tx2"/>
          </a:solidFill>
          <a:latin typeface="Arial" charset="0"/>
        </a:defRPr>
      </a:lvl4pPr>
      <a:lvl5pPr algn="l" rtl="0" eaLnBrk="1" fontAlgn="base" hangingPunct="1">
        <a:spcBef>
          <a:spcPct val="20000"/>
        </a:spcBef>
        <a:spcAft>
          <a:spcPct val="0"/>
        </a:spcAft>
        <a:defRPr sz="3600" b="1">
          <a:solidFill>
            <a:schemeClr val="tx2"/>
          </a:solidFill>
          <a:latin typeface="Arial" charset="0"/>
        </a:defRPr>
      </a:lvl5pPr>
      <a:lvl6pPr marL="457200" algn="l" rtl="0" eaLnBrk="1" fontAlgn="base" hangingPunct="1">
        <a:spcBef>
          <a:spcPct val="20000"/>
        </a:spcBef>
        <a:spcAft>
          <a:spcPct val="0"/>
        </a:spcAft>
        <a:defRPr sz="3600" b="1">
          <a:solidFill>
            <a:schemeClr val="tx2"/>
          </a:solidFill>
          <a:latin typeface="Arial" charset="0"/>
        </a:defRPr>
      </a:lvl6pPr>
      <a:lvl7pPr marL="914400" algn="l" rtl="0" eaLnBrk="1" fontAlgn="base" hangingPunct="1">
        <a:spcBef>
          <a:spcPct val="20000"/>
        </a:spcBef>
        <a:spcAft>
          <a:spcPct val="0"/>
        </a:spcAft>
        <a:defRPr sz="3600" b="1">
          <a:solidFill>
            <a:schemeClr val="tx2"/>
          </a:solidFill>
          <a:latin typeface="Arial" charset="0"/>
        </a:defRPr>
      </a:lvl7pPr>
      <a:lvl8pPr marL="1371600" algn="l" rtl="0" eaLnBrk="1" fontAlgn="base" hangingPunct="1">
        <a:spcBef>
          <a:spcPct val="20000"/>
        </a:spcBef>
        <a:spcAft>
          <a:spcPct val="0"/>
        </a:spcAft>
        <a:defRPr sz="3600" b="1">
          <a:solidFill>
            <a:schemeClr val="tx2"/>
          </a:solidFill>
          <a:latin typeface="Arial" charset="0"/>
        </a:defRPr>
      </a:lvl8pPr>
      <a:lvl9pPr marL="1828800" algn="l" rtl="0" eaLnBrk="1" fontAlgn="base" hangingPunct="1">
        <a:spcBef>
          <a:spcPct val="20000"/>
        </a:spcBef>
        <a:spcAft>
          <a:spcPct val="0"/>
        </a:spcAft>
        <a:defRPr sz="3600" b="1">
          <a:solidFill>
            <a:schemeClr val="tx2"/>
          </a:solidFill>
          <a:latin typeface="Arial" charset="0"/>
        </a:defRPr>
      </a:lvl9pPr>
    </p:titleStyle>
    <p:bodyStyle>
      <a:lvl1pPr marL="342900" indent="-342900" algn="l" rtl="0" eaLnBrk="1" fontAlgn="base" hangingPunct="1">
        <a:spcBef>
          <a:spcPct val="20000"/>
        </a:spcBef>
        <a:spcAft>
          <a:spcPct val="0"/>
        </a:spcAft>
        <a:buClr>
          <a:schemeClr val="folHlink"/>
        </a:buClr>
        <a:buSzPct val="110000"/>
        <a:buChar char="•"/>
        <a:defRPr sz="3200">
          <a:solidFill>
            <a:schemeClr val="tx2"/>
          </a:solidFill>
          <a:latin typeface="+mn-lt"/>
          <a:ea typeface="+mn-ea"/>
          <a:cs typeface="+mn-cs"/>
        </a:defRPr>
      </a:lvl1pPr>
      <a:lvl2pPr marL="742950" indent="-285750" algn="l" rtl="0" eaLnBrk="1" fontAlgn="base" hangingPunct="1">
        <a:spcBef>
          <a:spcPct val="20000"/>
        </a:spcBef>
        <a:spcAft>
          <a:spcPct val="0"/>
        </a:spcAft>
        <a:buClr>
          <a:schemeClr val="folHlink"/>
        </a:buClr>
        <a:buSzPct val="110000"/>
        <a:buChar char="•"/>
        <a:defRPr sz="2800">
          <a:solidFill>
            <a:schemeClr val="tx2"/>
          </a:solidFill>
          <a:latin typeface="+mn-lt"/>
        </a:defRPr>
      </a:lvl2pPr>
      <a:lvl3pPr marL="1143000" indent="-228600" algn="l" rtl="0" eaLnBrk="1" fontAlgn="base" hangingPunct="1">
        <a:spcBef>
          <a:spcPct val="20000"/>
        </a:spcBef>
        <a:spcAft>
          <a:spcPct val="0"/>
        </a:spcAft>
        <a:buClr>
          <a:schemeClr val="folHlink"/>
        </a:buClr>
        <a:buSzPct val="110000"/>
        <a:buChar char="•"/>
        <a:defRPr sz="2400">
          <a:solidFill>
            <a:schemeClr val="tx2"/>
          </a:solidFill>
          <a:latin typeface="+mn-lt"/>
        </a:defRPr>
      </a:lvl3pPr>
      <a:lvl4pPr marL="1600200" indent="-228600" algn="l" rtl="0" eaLnBrk="1" fontAlgn="base" hangingPunct="1">
        <a:spcBef>
          <a:spcPct val="20000"/>
        </a:spcBef>
        <a:spcAft>
          <a:spcPct val="0"/>
        </a:spcAft>
        <a:buClr>
          <a:schemeClr val="folHlink"/>
        </a:buClr>
        <a:buSzPct val="110000"/>
        <a:buChar char="•"/>
        <a:defRPr sz="2400">
          <a:solidFill>
            <a:schemeClr val="tx2"/>
          </a:solidFill>
          <a:latin typeface="+mn-lt"/>
        </a:defRPr>
      </a:lvl4pPr>
      <a:lvl5pPr marL="2057400" indent="-228600" algn="l" rtl="0" eaLnBrk="1" fontAlgn="base" hangingPunct="1">
        <a:spcBef>
          <a:spcPct val="20000"/>
        </a:spcBef>
        <a:spcAft>
          <a:spcPct val="0"/>
        </a:spcAft>
        <a:buClr>
          <a:schemeClr val="folHlink"/>
        </a:buClr>
        <a:buSzPct val="110000"/>
        <a:buChar char="•"/>
        <a:defRPr sz="2400">
          <a:solidFill>
            <a:schemeClr val="tx2"/>
          </a:solidFill>
          <a:latin typeface="+mn-lt"/>
        </a:defRPr>
      </a:lvl5pPr>
      <a:lvl6pPr marL="2514600" indent="-228600" algn="l" rtl="0" eaLnBrk="1" fontAlgn="base" hangingPunct="1">
        <a:spcBef>
          <a:spcPct val="20000"/>
        </a:spcBef>
        <a:spcAft>
          <a:spcPct val="0"/>
        </a:spcAft>
        <a:buClr>
          <a:schemeClr val="folHlink"/>
        </a:buClr>
        <a:buSzPct val="110000"/>
        <a:buChar char="•"/>
        <a:defRPr sz="2400">
          <a:solidFill>
            <a:schemeClr val="tx2"/>
          </a:solidFill>
          <a:latin typeface="+mn-lt"/>
        </a:defRPr>
      </a:lvl6pPr>
      <a:lvl7pPr marL="2971800" indent="-228600" algn="l" rtl="0" eaLnBrk="1" fontAlgn="base" hangingPunct="1">
        <a:spcBef>
          <a:spcPct val="20000"/>
        </a:spcBef>
        <a:spcAft>
          <a:spcPct val="0"/>
        </a:spcAft>
        <a:buClr>
          <a:schemeClr val="folHlink"/>
        </a:buClr>
        <a:buSzPct val="110000"/>
        <a:buChar char="•"/>
        <a:defRPr sz="2400">
          <a:solidFill>
            <a:schemeClr val="tx2"/>
          </a:solidFill>
          <a:latin typeface="+mn-lt"/>
        </a:defRPr>
      </a:lvl7pPr>
      <a:lvl8pPr marL="3429000" indent="-228600" algn="l" rtl="0" eaLnBrk="1" fontAlgn="base" hangingPunct="1">
        <a:spcBef>
          <a:spcPct val="20000"/>
        </a:spcBef>
        <a:spcAft>
          <a:spcPct val="0"/>
        </a:spcAft>
        <a:buClr>
          <a:schemeClr val="folHlink"/>
        </a:buClr>
        <a:buSzPct val="110000"/>
        <a:buChar char="•"/>
        <a:defRPr sz="2400">
          <a:solidFill>
            <a:schemeClr val="tx2"/>
          </a:solidFill>
          <a:latin typeface="+mn-lt"/>
        </a:defRPr>
      </a:lvl8pPr>
      <a:lvl9pPr marL="3886200" indent="-228600" algn="l" rtl="0" eaLnBrk="1" fontAlgn="base" hangingPunct="1">
        <a:spcBef>
          <a:spcPct val="20000"/>
        </a:spcBef>
        <a:spcAft>
          <a:spcPct val="0"/>
        </a:spcAft>
        <a:buClr>
          <a:schemeClr val="folHlink"/>
        </a:buClr>
        <a:buSzPct val="110000"/>
        <a:buChar char="•"/>
        <a:defRPr sz="2400">
          <a:solidFill>
            <a:schemeClr val="tx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tangle 16"/>
          <p:cNvSpPr/>
          <p:nvPr/>
        </p:nvSpPr>
        <p:spPr>
          <a:xfrm flipH="1" flipV="1">
            <a:off x="0" y="5301208"/>
            <a:ext cx="6372200" cy="1556792"/>
          </a:xfrm>
          <a:prstGeom prst="rect">
            <a:avLst/>
          </a:prstGeom>
          <a:gradFill flip="none" rotWithShape="1">
            <a:gsLst>
              <a:gs pos="48000">
                <a:schemeClr val="bg1"/>
              </a:gs>
              <a:gs pos="0">
                <a:schemeClr val="accent6"/>
              </a:gs>
            </a:gsLst>
            <a:lin ang="6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p:cNvSpPr/>
          <p:nvPr/>
        </p:nvSpPr>
        <p:spPr>
          <a:xfrm>
            <a:off x="0" y="0"/>
            <a:ext cx="9143999" cy="2132856"/>
          </a:xfrm>
          <a:prstGeom prst="rect">
            <a:avLst/>
          </a:prstGeom>
          <a:gradFill flip="none" rotWithShape="1">
            <a:gsLst>
              <a:gs pos="56000">
                <a:schemeClr val="bg1"/>
              </a:gs>
              <a:gs pos="0">
                <a:schemeClr val="accent6"/>
              </a:gs>
            </a:gsLst>
            <a:lin ang="6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5"/>
          <p:cNvSpPr>
            <a:spLocks noGrp="1" noChangeArrowheads="1"/>
          </p:cNvSpPr>
          <p:nvPr>
            <p:ph type="dt" sz="half" idx="2"/>
          </p:nvPr>
        </p:nvSpPr>
        <p:spPr bwMode="white">
          <a:xfrm>
            <a:off x="7524328" y="6482725"/>
            <a:ext cx="935460" cy="293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a:solidFill>
                  <a:schemeClr val="tx2"/>
                </a:solidFill>
                <a:latin typeface="+mn-lt"/>
              </a:defRPr>
            </a:lvl1pPr>
          </a:lstStyle>
          <a:p>
            <a:endParaRPr lang="en-US" dirty="0"/>
          </a:p>
        </p:txBody>
      </p:sp>
      <p:sp>
        <p:nvSpPr>
          <p:cNvPr id="9" name="Rectangle 6"/>
          <p:cNvSpPr>
            <a:spLocks noGrp="1" noChangeArrowheads="1"/>
          </p:cNvSpPr>
          <p:nvPr>
            <p:ph type="ftr" sz="quarter" idx="3"/>
          </p:nvPr>
        </p:nvSpPr>
        <p:spPr bwMode="white">
          <a:xfrm>
            <a:off x="5868144" y="6482725"/>
            <a:ext cx="1616025" cy="293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a:solidFill>
                  <a:schemeClr val="tx2"/>
                </a:solidFill>
                <a:latin typeface="+mn-lt"/>
              </a:defRPr>
            </a:lvl1pPr>
          </a:lstStyle>
          <a:p>
            <a:endParaRPr lang="en-US" dirty="0"/>
          </a:p>
        </p:txBody>
      </p:sp>
      <p:sp>
        <p:nvSpPr>
          <p:cNvPr id="10" name="Rectangle 7"/>
          <p:cNvSpPr>
            <a:spLocks noGrp="1" noChangeArrowheads="1"/>
          </p:cNvSpPr>
          <p:nvPr>
            <p:ph type="sldNum" sz="quarter" idx="4"/>
          </p:nvPr>
        </p:nvSpPr>
        <p:spPr bwMode="white">
          <a:xfrm>
            <a:off x="8472488" y="6482725"/>
            <a:ext cx="509587" cy="293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a:solidFill>
                  <a:schemeClr val="tx2"/>
                </a:solidFill>
                <a:latin typeface="+mn-lt"/>
              </a:defRPr>
            </a:lvl1pPr>
          </a:lstStyle>
          <a:p>
            <a:fld id="{E358438C-7C3B-4B33-AF5F-D51E5B379824}" type="slidenum">
              <a:rPr lang="en-US" smtClean="0"/>
              <a:pPr/>
              <a:t>‹#›</a:t>
            </a:fld>
            <a:endParaRPr lang="en-US" dirty="0"/>
          </a:p>
        </p:txBody>
      </p:sp>
      <p:sp>
        <p:nvSpPr>
          <p:cNvPr id="2" name="Title Placeholder 1"/>
          <p:cNvSpPr>
            <a:spLocks noGrp="1"/>
          </p:cNvSpPr>
          <p:nvPr>
            <p:ph type="title"/>
          </p:nvPr>
        </p:nvSpPr>
        <p:spPr>
          <a:xfrm>
            <a:off x="251520" y="116632"/>
            <a:ext cx="6120680" cy="864096"/>
          </a:xfrm>
          <a:prstGeom prst="rect">
            <a:avLst/>
          </a:prstGeom>
        </p:spPr>
        <p:txBody>
          <a:bodyPr vert="horz" lIns="91440" tIns="45720" rIns="91440" bIns="45720" rtlCol="0" anchor="ctr">
            <a:normAutofit/>
          </a:bodyPr>
          <a:lstStyle/>
          <a:p>
            <a:r>
              <a:rPr lang="en-US" smtClean="0"/>
              <a:t>Click to edit Master title style</a:t>
            </a:r>
            <a:endParaRPr lang="en-GB" dirty="0"/>
          </a:p>
        </p:txBody>
      </p:sp>
      <p:sp>
        <p:nvSpPr>
          <p:cNvPr id="3" name="Text Placeholder 2"/>
          <p:cNvSpPr>
            <a:spLocks noGrp="1"/>
          </p:cNvSpPr>
          <p:nvPr>
            <p:ph type="body" idx="1"/>
          </p:nvPr>
        </p:nvSpPr>
        <p:spPr>
          <a:xfrm>
            <a:off x="251520" y="1268760"/>
            <a:ext cx="8712968" cy="485740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pic>
        <p:nvPicPr>
          <p:cNvPr id="6" name="Picture 5"/>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164288" y="135562"/>
            <a:ext cx="1758648" cy="564966"/>
          </a:xfrm>
          <a:prstGeom prst="rect">
            <a:avLst/>
          </a:prstGeom>
        </p:spPr>
      </p:pic>
    </p:spTree>
    <p:extLst>
      <p:ext uri="{BB962C8B-B14F-4D97-AF65-F5344CB8AC3E}">
        <p14:creationId xmlns:p14="http://schemas.microsoft.com/office/powerpoint/2010/main" val="2288588745"/>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2" r:id="rId13"/>
  </p:sldLayoutIdLst>
  <p:timing>
    <p:tnLst>
      <p:par>
        <p:cTn id="1" dur="indefinite" restart="never" nodeType="tmRoot"/>
      </p:par>
    </p:tnLst>
  </p:timing>
  <p:hf hdr="0" ftr="0" dt="0"/>
  <p:txStyles>
    <p:titleStyle>
      <a:lvl1pPr algn="l" defTabSz="914400" rtl="0" eaLnBrk="1" latinLnBrk="0" hangingPunct="1">
        <a:spcBef>
          <a:spcPct val="0"/>
        </a:spcBef>
        <a:buNone/>
        <a:defRPr sz="3600" b="1" kern="1200">
          <a:solidFill>
            <a:schemeClr val="tx2"/>
          </a:solidFill>
          <a:latin typeface="Arial "/>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rgbClr val="000000"/>
          </a:solidFill>
          <a:latin typeface="Arial "/>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rgbClr val="000000"/>
          </a:solidFill>
          <a:latin typeface="Arial "/>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rgbClr val="000000"/>
          </a:solidFill>
          <a:latin typeface="Arial "/>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rgbClr val="000000"/>
          </a:solidFill>
          <a:latin typeface="Arial "/>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rgbClr val="000000"/>
          </a:solidFill>
          <a:latin typeface="Arial "/>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3.xml"/></Relationships>
</file>

<file path=ppt/slides/_rels/slide101.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82.xml"/><Relationship Id="rId1" Type="http://schemas.openxmlformats.org/officeDocument/2006/relationships/slideLayout" Target="../slideLayouts/slideLayout13.xml"/><Relationship Id="rId4" Type="http://schemas.openxmlformats.org/officeDocument/2006/relationships/image" Target="../media/image7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13.xml"/><Relationship Id="rId5" Type="http://schemas.openxmlformats.org/officeDocument/2006/relationships/image" Target="../media/image10.jpeg"/><Relationship Id="rId4" Type="http://schemas.openxmlformats.org/officeDocument/2006/relationships/image" Target="../media/image9.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5.xml"/><Relationship Id="rId1" Type="http://schemas.openxmlformats.org/officeDocument/2006/relationships/slideLayout" Target="../slideLayouts/slideLayout13.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3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6.xml"/><Relationship Id="rId1" Type="http://schemas.openxmlformats.org/officeDocument/2006/relationships/slideLayout" Target="../slideLayouts/slideLayout13.xml"/><Relationship Id="rId6" Type="http://schemas.openxmlformats.org/officeDocument/2006/relationships/image" Target="../media/image22.png"/><Relationship Id="rId5" Type="http://schemas.openxmlformats.org/officeDocument/2006/relationships/image" Target="../media/image25.jpeg"/><Relationship Id="rId4" Type="http://schemas.openxmlformats.org/officeDocument/2006/relationships/image" Target="../media/image24.jpeg"/></Relationships>
</file>

<file path=ppt/slides/_rels/slide3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7.xml"/><Relationship Id="rId1" Type="http://schemas.openxmlformats.org/officeDocument/2006/relationships/slideLayout" Target="../slideLayouts/slideLayout13.xml"/><Relationship Id="rId6" Type="http://schemas.openxmlformats.org/officeDocument/2006/relationships/image" Target="../media/image27.jpeg"/><Relationship Id="rId5" Type="http://schemas.openxmlformats.org/officeDocument/2006/relationships/image" Target="../media/image25.jpeg"/><Relationship Id="rId4" Type="http://schemas.openxmlformats.org/officeDocument/2006/relationships/image" Target="../media/image24.jpeg"/></Relationships>
</file>

<file path=ppt/slides/_rels/slide3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8.xml"/><Relationship Id="rId1" Type="http://schemas.openxmlformats.org/officeDocument/2006/relationships/slideLayout" Target="../slideLayouts/slideLayout18.xml"/><Relationship Id="rId6" Type="http://schemas.openxmlformats.org/officeDocument/2006/relationships/image" Target="../media/image28.png"/><Relationship Id="rId5" Type="http://schemas.openxmlformats.org/officeDocument/2006/relationships/image" Target="../media/image25.jpeg"/><Relationship Id="rId4" Type="http://schemas.openxmlformats.org/officeDocument/2006/relationships/image" Target="../media/image24.jpe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12.jpeg"/></Relationships>
</file>

<file path=ppt/slides/_rels/slide4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9.xml"/><Relationship Id="rId1" Type="http://schemas.openxmlformats.org/officeDocument/2006/relationships/slideLayout" Target="../slideLayouts/slideLayout13.xml"/><Relationship Id="rId6" Type="http://schemas.openxmlformats.org/officeDocument/2006/relationships/image" Target="../media/image22.png"/><Relationship Id="rId5" Type="http://schemas.openxmlformats.org/officeDocument/2006/relationships/image" Target="../media/image25.jpeg"/><Relationship Id="rId4" Type="http://schemas.openxmlformats.org/officeDocument/2006/relationships/image" Target="../media/image24.jpeg"/></Relationships>
</file>

<file path=ppt/slides/_rels/slide4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0.xml"/><Relationship Id="rId1" Type="http://schemas.openxmlformats.org/officeDocument/2006/relationships/slideLayout" Target="../slideLayouts/slideLayout13.xml"/><Relationship Id="rId4" Type="http://schemas.openxmlformats.org/officeDocument/2006/relationships/image" Target="../media/image30.png"/></Relationships>
</file>

<file path=ppt/slides/_rels/slide4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1.xml"/><Relationship Id="rId1" Type="http://schemas.openxmlformats.org/officeDocument/2006/relationships/slideLayout" Target="../slideLayouts/slideLayout18.xml"/><Relationship Id="rId4" Type="http://schemas.openxmlformats.org/officeDocument/2006/relationships/image" Target="../media/image32.png"/></Relationships>
</file>

<file path=ppt/slides/_rels/slide4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2.xml"/><Relationship Id="rId1" Type="http://schemas.openxmlformats.org/officeDocument/2006/relationships/slideLayout" Target="../slideLayouts/slideLayout13.xml"/><Relationship Id="rId4" Type="http://schemas.openxmlformats.org/officeDocument/2006/relationships/image" Target="../media/image34.png"/></Relationships>
</file>

<file path=ppt/slides/_rels/slide4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3.xml"/><Relationship Id="rId1" Type="http://schemas.openxmlformats.org/officeDocument/2006/relationships/slideLayout" Target="../slideLayouts/slideLayout18.xml"/><Relationship Id="rId4" Type="http://schemas.openxmlformats.org/officeDocument/2006/relationships/image" Target="../media/image35.jpeg"/></Relationships>
</file>

<file path=ppt/slides/_rels/slide4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4.xml"/><Relationship Id="rId1" Type="http://schemas.openxmlformats.org/officeDocument/2006/relationships/slideLayout" Target="../slideLayouts/slideLayout13.xml"/><Relationship Id="rId6" Type="http://schemas.openxmlformats.org/officeDocument/2006/relationships/image" Target="../media/image36.jpeg"/><Relationship Id="rId5" Type="http://schemas.openxmlformats.org/officeDocument/2006/relationships/image" Target="../media/image25.jpeg"/><Relationship Id="rId4" Type="http://schemas.openxmlformats.org/officeDocument/2006/relationships/image" Target="../media/image24.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9.xml"/><Relationship Id="rId1" Type="http://schemas.openxmlformats.org/officeDocument/2006/relationships/slideLayout" Target="../slideLayouts/slideLayout13.xml"/><Relationship Id="rId4" Type="http://schemas.openxmlformats.org/officeDocument/2006/relationships/image" Target="../media/image38.jpe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6.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3.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hyperlink" Target="http://www.worldwideinterweb.com/media/k2/items/cache/e560da33616cac368c76fabbab4b731d_XL.jpg" TargetMode="External"/><Relationship Id="rId1" Type="http://schemas.openxmlformats.org/officeDocument/2006/relationships/slideLayout" Target="../slideLayouts/slideLayout13.xml"/><Relationship Id="rId4" Type="http://schemas.openxmlformats.org/officeDocument/2006/relationships/image" Target="../media/image41.png"/></Relationships>
</file>

<file path=ppt/slides/_rels/slide6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3" Type="http://schemas.openxmlformats.org/officeDocument/2006/relationships/hyperlink" Target="http://www.google.at/url?sa=i&amp;rct=j&amp;q=&amp;esrc=s&amp;frm=1&amp;source=images&amp;cd=&amp;cad=rja&amp;uact=8&amp;docid=8V6Q3MAUG1u7zM&amp;tbnid=OAMbM-_N8gI__M:&amp;ved=0CAcQjRw&amp;url=http://www.slideshare.net/prawsthorne/defen&amp;ei=HA4sVL2KOqK9ygOgy4C4Ag&amp;psig=AFQjCNFi6tpsON4NvvWUr3tsJHBmslJhdA&amp;ust=1412259716143468" TargetMode="External"/><Relationship Id="rId2" Type="http://schemas.openxmlformats.org/officeDocument/2006/relationships/image" Target="../media/image44.jpeg"/><Relationship Id="rId1" Type="http://schemas.openxmlformats.org/officeDocument/2006/relationships/slideLayout" Target="../slideLayouts/slideLayout13.xml"/><Relationship Id="rId4" Type="http://schemas.openxmlformats.org/officeDocument/2006/relationships/image" Target="../media/image45.jpeg"/></Relationships>
</file>

<file path=ppt/slides/_rels/slide7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13.xml"/><Relationship Id="rId5" Type="http://schemas.openxmlformats.org/officeDocument/2006/relationships/image" Target="../media/image17.jpeg"/><Relationship Id="rId4" Type="http://schemas.openxmlformats.org/officeDocument/2006/relationships/image" Target="../media/image16.jpg"/></Relationships>
</file>

<file path=ppt/slides/_rels/slide80.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hyperlink" Target="http://www-pub.iaea.org/books/IAEABooks/Series/127/Nuclear-Security-Series" TargetMode="External"/><Relationship Id="rId7" Type="http://schemas.openxmlformats.org/officeDocument/2006/relationships/diagramColors" Target="../diagrams/colors2.xml"/><Relationship Id="rId12" Type="http://schemas.openxmlformats.org/officeDocument/2006/relationships/image" Target="../media/image51.png"/><Relationship Id="rId2" Type="http://schemas.openxmlformats.org/officeDocument/2006/relationships/notesSlide" Target="../notesSlides/notesSlide61.xml"/><Relationship Id="rId1" Type="http://schemas.openxmlformats.org/officeDocument/2006/relationships/slideLayout" Target="../slideLayouts/slideLayout19.xml"/><Relationship Id="rId6" Type="http://schemas.openxmlformats.org/officeDocument/2006/relationships/diagramQuickStyle" Target="../diagrams/quickStyle2.xml"/><Relationship Id="rId11" Type="http://schemas.openxmlformats.org/officeDocument/2006/relationships/image" Target="../media/image50.png"/><Relationship Id="rId5" Type="http://schemas.openxmlformats.org/officeDocument/2006/relationships/diagramLayout" Target="../diagrams/layout2.xml"/><Relationship Id="rId10" Type="http://schemas.openxmlformats.org/officeDocument/2006/relationships/image" Target="../media/image49.png"/><Relationship Id="rId4" Type="http://schemas.openxmlformats.org/officeDocument/2006/relationships/diagramData" Target="../diagrams/data2.xml"/><Relationship Id="rId9" Type="http://schemas.openxmlformats.org/officeDocument/2006/relationships/image" Target="../media/image48.png"/></Relationships>
</file>

<file path=ppt/slides/_rels/slide8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2.xml"/><Relationship Id="rId1" Type="http://schemas.openxmlformats.org/officeDocument/2006/relationships/slideLayout" Target="../slideLayouts/slideLayout13.xml"/><Relationship Id="rId5" Type="http://schemas.openxmlformats.org/officeDocument/2006/relationships/image" Target="../media/image54.png"/><Relationship Id="rId4" Type="http://schemas.openxmlformats.org/officeDocument/2006/relationships/image" Target="../media/image53.png"/></Relationships>
</file>

<file path=ppt/slides/_rels/slide8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63.xml"/><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64.xml"/><Relationship Id="rId1" Type="http://schemas.openxmlformats.org/officeDocument/2006/relationships/slideLayout" Target="../slideLayouts/slideLayout13.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66.xml"/><Relationship Id="rId7" Type="http://schemas.openxmlformats.org/officeDocument/2006/relationships/image" Target="../media/image60.emf"/><Relationship Id="rId2" Type="http://schemas.openxmlformats.org/officeDocument/2006/relationships/slideLayout" Target="../slideLayouts/slideLayout19.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62.jpeg"/><Relationship Id="rId4" Type="http://schemas.openxmlformats.org/officeDocument/2006/relationships/image" Target="../media/image61.jpeg"/></Relationships>
</file>

<file path=ppt/slides/_rels/slide8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67.xml"/><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68.xml"/><Relationship Id="rId1" Type="http://schemas.openxmlformats.org/officeDocument/2006/relationships/slideLayout" Target="../slideLayouts/slideLayout16.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jpeg"/></Relationships>
</file>

<file path=ppt/slides/_rels/slide8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69.xml"/><Relationship Id="rId1" Type="http://schemas.openxmlformats.org/officeDocument/2006/relationships/slideLayout" Target="../slideLayouts/slideLayout13.xml"/><Relationship Id="rId4" Type="http://schemas.openxmlformats.org/officeDocument/2006/relationships/image" Target="../media/image69.png"/></Relationships>
</file>

<file path=ppt/slides/_rels/slide89.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70.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73.xml"/><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notesSlide" Target="../notesSlides/notesSlide75.xml"/><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76.xml"/><Relationship Id="rId1" Type="http://schemas.openxmlformats.org/officeDocument/2006/relationships/slideLayout" Target="../slideLayouts/slideLayout13.xml"/><Relationship Id="rId4" Type="http://schemas.openxmlformats.org/officeDocument/2006/relationships/image" Target="../media/image74.png"/></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3.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3.xml"/></Relationships>
</file>

<file path=ppt/slides/_rels/slide98.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79.xml"/><Relationship Id="rId1" Type="http://schemas.openxmlformats.org/officeDocument/2006/relationships/slideLayout" Target="../slideLayouts/slideLayout13.xml"/></Relationships>
</file>

<file path=ppt/slides/_rels/slide99.xml.rels><?xml version="1.0" encoding="UTF-8" standalone="yes"?>
<Relationships xmlns="http://schemas.openxmlformats.org/package/2006/relationships"><Relationship Id="rId3" Type="http://schemas.openxmlformats.org/officeDocument/2006/relationships/hyperlink" Target="http://www.google.at/url?sa=i&amp;rct=j&amp;q=transport+&amp;source=images&amp;cd=&amp;cad=rja&amp;docid=CLVPmZdMU3SCFM&amp;tbnid=MHBtZ4EUyFUVVM:&amp;ved=0CAUQjRw&amp;url=http://www.averyweigh-tronix.com/Industries-Workplaces/transportlogistics/&amp;ei=NYMsUcfoIo7ntQbOrYCACw&amp;bvm=bv.42965579,d.Yms&amp;psig=AFQjCNHPsBAVJ6j86-LCMZjsx-9j9_xQaQ&amp;ust=1361957892630489" TargetMode="External"/><Relationship Id="rId2" Type="http://schemas.openxmlformats.org/officeDocument/2006/relationships/notesSlide" Target="../notesSlides/notesSlide80.xml"/><Relationship Id="rId1" Type="http://schemas.openxmlformats.org/officeDocument/2006/relationships/slideLayout" Target="../slideLayouts/slideLayout13.xml"/><Relationship Id="rId6" Type="http://schemas.openxmlformats.org/officeDocument/2006/relationships/image" Target="../media/image77.jpeg"/><Relationship Id="rId5" Type="http://schemas.openxmlformats.org/officeDocument/2006/relationships/hyperlink" Target="http://www.google.at/url?sa=i&amp;rct=j&amp;q=transport+&amp;source=images&amp;cd=&amp;cad=rja&amp;docid=T-Fw8afU2g9DyM&amp;tbnid=UeKwaHc7kGoH2M:&amp;ved=0CAUQjRw&amp;url=http://en.wikipedia.org/wiki/File:Aeronava_C_27J_de_transport_scurt_mediu_curier_la_mitingul_aviatic.jpg&amp;ei=vYMsUZv7KY7EtAbtnoDwAQ&amp;bvm=bv.42965579,d.Yms&amp;psig=AFQjCNHPsBAVJ6j86-LCMZjsx-9j9_xQaQ&amp;ust=1361957892630489" TargetMode="External"/><Relationship Id="rId4" Type="http://schemas.openxmlformats.org/officeDocument/2006/relationships/image" Target="../media/image7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3394" y="1412776"/>
            <a:ext cx="9144000" cy="2616101"/>
          </a:xfrm>
          <a:prstGeom prst="rect">
            <a:avLst/>
          </a:prstGeom>
        </p:spPr>
        <p:txBody>
          <a:bodyPr wrap="square">
            <a:spAutoFit/>
          </a:bodyPr>
          <a:lstStyle/>
          <a:p>
            <a:pPr algn="ctr" eaLnBrk="1" hangingPunct="1"/>
            <a:endParaRPr lang="en-GB" sz="3600" b="1" dirty="0" smtClean="0">
              <a:latin typeface="Arial "/>
              <a:ea typeface="+mj-ea"/>
              <a:cs typeface="+mj-cs"/>
            </a:endParaRPr>
          </a:p>
          <a:p>
            <a:pPr algn="ctr" eaLnBrk="1" hangingPunct="1"/>
            <a:r>
              <a:rPr lang="en-GB" sz="3600" b="1" dirty="0" smtClean="0">
                <a:latin typeface="Arial "/>
                <a:ea typeface="+mj-ea"/>
                <a:cs typeface="+mj-cs"/>
              </a:rPr>
              <a:t>Nuclear Security</a:t>
            </a:r>
          </a:p>
          <a:p>
            <a:pPr algn="ctr" eaLnBrk="1" hangingPunct="1"/>
            <a:r>
              <a:rPr lang="en-GB" sz="2800" b="1" dirty="0" smtClean="0">
                <a:solidFill>
                  <a:srgbClr val="000000"/>
                </a:solidFill>
                <a:latin typeface="Arial "/>
                <a:ea typeface="+mj-ea"/>
                <a:cs typeface="+mj-cs"/>
              </a:rPr>
              <a:t>[Fundamentals, Infrastructure and Recommendations] </a:t>
            </a:r>
            <a:r>
              <a:rPr lang="en-GB" sz="3600" b="1" dirty="0">
                <a:latin typeface="Arial "/>
                <a:ea typeface="+mj-ea"/>
                <a:cs typeface="+mj-cs"/>
              </a:rPr>
              <a:t/>
            </a:r>
            <a:br>
              <a:rPr lang="en-GB" sz="3600" b="1" dirty="0">
                <a:latin typeface="Arial "/>
                <a:ea typeface="+mj-ea"/>
                <a:cs typeface="+mj-cs"/>
              </a:rPr>
            </a:br>
            <a:endParaRPr lang="ru-RU" altLang="ja-JP" sz="3600" b="1" dirty="0">
              <a:latin typeface="Arial "/>
              <a:ea typeface="+mj-ea"/>
              <a:cs typeface="+mj-cs"/>
            </a:endParaRPr>
          </a:p>
        </p:txBody>
      </p:sp>
      <p:sp>
        <p:nvSpPr>
          <p:cNvPr id="3" name="Rectangle 3"/>
          <p:cNvSpPr>
            <a:spLocks noGrp="1" noChangeArrowheads="1"/>
          </p:cNvSpPr>
          <p:nvPr>
            <p:ph type="subTitle" idx="1"/>
          </p:nvPr>
        </p:nvSpPr>
        <p:spPr>
          <a:xfrm>
            <a:off x="-36512" y="4149080"/>
            <a:ext cx="9144000" cy="2232248"/>
          </a:xfrm>
        </p:spPr>
        <p:txBody>
          <a:bodyPr>
            <a:normAutofit/>
          </a:bodyPr>
          <a:lstStyle/>
          <a:p>
            <a:pPr algn="ctr"/>
            <a:r>
              <a:rPr lang="en-US" sz="2400" dirty="0" smtClean="0"/>
              <a:t>IAEA-ICTP Nuclear Energy Management School</a:t>
            </a:r>
          </a:p>
          <a:p>
            <a:pPr algn="ctr"/>
            <a:r>
              <a:rPr lang="en-US" sz="2400" dirty="0" smtClean="0"/>
              <a:t>[21 August – 01 September 2017]</a:t>
            </a:r>
          </a:p>
          <a:p>
            <a:pPr algn="ctr"/>
            <a:endParaRPr lang="en-US" sz="2400" dirty="0"/>
          </a:p>
          <a:p>
            <a:pPr algn="ctr"/>
            <a:r>
              <a:rPr lang="en-US" sz="2400" dirty="0" smtClean="0"/>
              <a:t>Presented by</a:t>
            </a:r>
            <a:endParaRPr lang="en-US" sz="2400" dirty="0"/>
          </a:p>
          <a:p>
            <a:pPr algn="ctr"/>
            <a:r>
              <a:rPr lang="en-US" sz="2400" dirty="0" smtClean="0"/>
              <a:t>Division of Nuclear Security </a:t>
            </a:r>
          </a:p>
          <a:p>
            <a:pPr algn="ctr"/>
            <a:endParaRPr lang="en-US" sz="2400" dirty="0"/>
          </a:p>
        </p:txBody>
      </p:sp>
    </p:spTree>
    <p:extLst>
      <p:ext uri="{BB962C8B-B14F-4D97-AF65-F5344CB8AC3E}">
        <p14:creationId xmlns:p14="http://schemas.microsoft.com/office/powerpoint/2010/main" val="402984943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116632"/>
            <a:ext cx="6840760" cy="864096"/>
          </a:xfrm>
        </p:spPr>
        <p:txBody>
          <a:bodyPr>
            <a:normAutofit fontScale="90000"/>
          </a:bodyPr>
          <a:lstStyle/>
          <a:p>
            <a:pPr algn="ctr"/>
            <a:r>
              <a:rPr lang="en-US" dirty="0" smtClean="0"/>
              <a:t>IAEA Nuclear Security Fundamentals</a:t>
            </a:r>
            <a:endParaRPr lang="en-GB" dirty="0"/>
          </a:p>
        </p:txBody>
      </p:sp>
      <p:sp>
        <p:nvSpPr>
          <p:cNvPr id="3" name="Content Placeholder 2"/>
          <p:cNvSpPr>
            <a:spLocks noGrp="1"/>
          </p:cNvSpPr>
          <p:nvPr>
            <p:ph idx="1"/>
          </p:nvPr>
        </p:nvSpPr>
        <p:spPr>
          <a:xfrm>
            <a:off x="251520" y="1268760"/>
            <a:ext cx="5616624" cy="4857403"/>
          </a:xfrm>
        </p:spPr>
        <p:txBody>
          <a:bodyPr>
            <a:normAutofit/>
          </a:bodyPr>
          <a:lstStyle/>
          <a:p>
            <a:endParaRPr lang="en-GB" sz="2800" kern="0" dirty="0" smtClean="0">
              <a:latin typeface="+mn-lt"/>
              <a:ea typeface="ＭＳ Ｐゴシック" charset="-128"/>
              <a:cs typeface="ＭＳ Ｐゴシック" charset="-128"/>
            </a:endParaRPr>
          </a:p>
          <a:p>
            <a:r>
              <a:rPr lang="en-GB" sz="2800" kern="0" dirty="0" smtClean="0">
                <a:latin typeface="+mn-lt"/>
                <a:ea typeface="ＭＳ Ｐゴシック" charset="-128"/>
                <a:cs typeface="ＭＳ Ｐゴシック" charset="-128"/>
              </a:rPr>
              <a:t>Sets </a:t>
            </a:r>
            <a:r>
              <a:rPr lang="en-GB" sz="2800" kern="0" dirty="0">
                <a:latin typeface="+mn-lt"/>
                <a:ea typeface="ＭＳ Ｐゴシック" charset="-128"/>
                <a:cs typeface="ＭＳ Ｐゴシック" charset="-128"/>
              </a:rPr>
              <a:t>out the overall objective </a:t>
            </a:r>
            <a:r>
              <a:rPr lang="en-GB" sz="2800" kern="0" dirty="0" smtClean="0">
                <a:latin typeface="+mn-lt"/>
                <a:ea typeface="ＭＳ Ｐゴシック" charset="-128"/>
                <a:cs typeface="ＭＳ Ｐゴシック" charset="-128"/>
              </a:rPr>
              <a:t>of a </a:t>
            </a:r>
            <a:r>
              <a:rPr lang="en-GB" sz="2800" kern="0" dirty="0">
                <a:latin typeface="+mn-lt"/>
                <a:ea typeface="ＭＳ Ｐゴシック" charset="-128"/>
                <a:cs typeface="ＭＳ Ｐゴシック" charset="-128"/>
              </a:rPr>
              <a:t>nuclear security regime</a:t>
            </a:r>
            <a:r>
              <a:rPr lang="en-GB" sz="2800" kern="0" dirty="0" smtClean="0">
                <a:latin typeface="+mn-lt"/>
                <a:ea typeface="ＭＳ Ｐゴシック" charset="-128"/>
                <a:cs typeface="ＭＳ Ｐゴシック" charset="-128"/>
              </a:rPr>
              <a:t>.</a:t>
            </a:r>
          </a:p>
          <a:p>
            <a:endParaRPr lang="en-GB" sz="2800" kern="0" dirty="0">
              <a:latin typeface="+mn-lt"/>
              <a:ea typeface="ＭＳ Ｐゴシック" charset="-128"/>
              <a:cs typeface="ＭＳ Ｐゴシック" charset="-128"/>
            </a:endParaRPr>
          </a:p>
          <a:p>
            <a:r>
              <a:rPr lang="en-GB" sz="2800" kern="0" dirty="0" smtClean="0">
                <a:latin typeface="+mn-lt"/>
                <a:ea typeface="ＭＳ Ｐゴシック" charset="-128"/>
                <a:cs typeface="ＭＳ Ｐゴシック" charset="-128"/>
              </a:rPr>
              <a:t>Establish </a:t>
            </a:r>
            <a:r>
              <a:rPr lang="en-GB" sz="2800" kern="0" dirty="0">
                <a:latin typeface="+mn-lt"/>
                <a:ea typeface="ＭＳ Ｐゴシック" charset="-128"/>
                <a:cs typeface="ＭＳ Ｐゴシック" charset="-128"/>
              </a:rPr>
              <a:t>a set of 12 </a:t>
            </a:r>
            <a:r>
              <a:rPr lang="en-GB" sz="2800" kern="0" dirty="0" smtClean="0">
                <a:latin typeface="+mn-lt"/>
                <a:ea typeface="ＭＳ Ｐゴシック" charset="-128"/>
                <a:cs typeface="ＭＳ Ｐゴシック" charset="-128"/>
              </a:rPr>
              <a:t>Essential Elements </a:t>
            </a:r>
            <a:r>
              <a:rPr lang="en-GB" sz="2800" kern="0" dirty="0">
                <a:latin typeface="+mn-lt"/>
                <a:ea typeface="ＭＳ Ｐゴシック" charset="-128"/>
                <a:cs typeface="ＭＳ Ｐゴシック" charset="-128"/>
              </a:rPr>
              <a:t>of an appropriate </a:t>
            </a:r>
            <a:r>
              <a:rPr lang="en-GB" sz="2800" kern="0" dirty="0" smtClean="0">
                <a:latin typeface="+mn-lt"/>
                <a:ea typeface="ＭＳ Ｐゴシック" charset="-128"/>
                <a:cs typeface="ＭＳ Ｐゴシック" charset="-128"/>
              </a:rPr>
              <a:t>and effective </a:t>
            </a:r>
            <a:r>
              <a:rPr lang="en-GB" sz="2800" kern="0" dirty="0">
                <a:latin typeface="+mn-lt"/>
                <a:ea typeface="ＭＳ Ｐゴシック" charset="-128"/>
                <a:cs typeface="ＭＳ Ｐゴシック" charset="-128"/>
              </a:rPr>
              <a:t>national </a:t>
            </a:r>
            <a:r>
              <a:rPr lang="en-GB" sz="2800" kern="0" dirty="0" smtClean="0">
                <a:latin typeface="+mn-lt"/>
                <a:ea typeface="ＭＳ Ｐゴシック" charset="-128"/>
                <a:cs typeface="ＭＳ Ｐゴシック" charset="-128"/>
              </a:rPr>
              <a:t>nuclear security regime</a:t>
            </a:r>
            <a:endParaRPr lang="en-GB" sz="2800" kern="0" dirty="0">
              <a:latin typeface="+mn-lt"/>
              <a:ea typeface="ＭＳ Ｐゴシック" charset="-128"/>
              <a:cs typeface="ＭＳ Ｐゴシック" charset="-128"/>
            </a:endParaRPr>
          </a:p>
        </p:txBody>
      </p:sp>
      <p:sp>
        <p:nvSpPr>
          <p:cNvPr id="4" name="Slide Number Placeholder 3"/>
          <p:cNvSpPr>
            <a:spLocks noGrp="1"/>
          </p:cNvSpPr>
          <p:nvPr>
            <p:ph type="sldNum" sz="quarter" idx="12"/>
          </p:nvPr>
        </p:nvSpPr>
        <p:spPr/>
        <p:txBody>
          <a:bodyPr/>
          <a:lstStyle/>
          <a:p>
            <a:fld id="{8F25D2BF-40DD-4153-8CA3-FA72C0D116DE}" type="slidenum">
              <a:rPr lang="en-US" smtClean="0"/>
              <a:pPr/>
              <a:t>10</a:t>
            </a:fld>
            <a:endParaRPr lang="en-US" dirty="0"/>
          </a:p>
        </p:txBody>
      </p:sp>
      <p:pic>
        <p:nvPicPr>
          <p:cNvPr id="6" name="Picture 5"/>
          <p:cNvPicPr/>
          <p:nvPr/>
        </p:nvPicPr>
        <p:blipFill rotWithShape="1">
          <a:blip r:embed="rId2"/>
          <a:srcRect l="65086" t="9456" r="15411"/>
          <a:stretch/>
        </p:blipFill>
        <p:spPr bwMode="auto">
          <a:xfrm>
            <a:off x="5796136" y="1099456"/>
            <a:ext cx="3347864" cy="520986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68666908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p:cNvSpPr>
            <a:spLocks noGrp="1" noChangeArrowheads="1"/>
          </p:cNvSpPr>
          <p:nvPr>
            <p:ph type="title"/>
          </p:nvPr>
        </p:nvSpPr>
        <p:spPr>
          <a:xfrm>
            <a:off x="251519" y="98425"/>
            <a:ext cx="6840761" cy="762000"/>
          </a:xfrm>
        </p:spPr>
        <p:txBody>
          <a:bodyPr>
            <a:normAutofit fontScale="90000"/>
          </a:bodyPr>
          <a:lstStyle/>
          <a:p>
            <a:pPr algn="l" eaLnBrk="1" hangingPunct="1">
              <a:defRPr/>
            </a:pPr>
            <a:r>
              <a:rPr lang="nl-BE" altLang="ja-JP" sz="4000" b="1" dirty="0" smtClean="0">
                <a:solidFill>
                  <a:srgbClr val="CC3300"/>
                </a:solidFill>
                <a:ea typeface="MS PGothic" pitchFamily="34" charset="-128"/>
              </a:rPr>
              <a:t/>
            </a:r>
            <a:br>
              <a:rPr lang="nl-BE" altLang="ja-JP" sz="4000" b="1" dirty="0" smtClean="0">
                <a:solidFill>
                  <a:srgbClr val="CC3300"/>
                </a:solidFill>
                <a:ea typeface="MS PGothic" pitchFamily="34" charset="-128"/>
              </a:rPr>
            </a:br>
            <a:r>
              <a:rPr lang="nl-BE" altLang="ja-JP" sz="4000" b="1" dirty="0" smtClean="0"/>
              <a:t>Conclusion</a:t>
            </a:r>
            <a:r>
              <a:rPr lang="nl-BE" altLang="ja-JP" sz="4000" b="1" dirty="0"/>
              <a:t/>
            </a:r>
            <a:br>
              <a:rPr lang="nl-BE" altLang="ja-JP" sz="4000" b="1" dirty="0"/>
            </a:br>
            <a:endParaRPr lang="en-GB" b="1" dirty="0"/>
          </a:p>
        </p:txBody>
      </p:sp>
      <p:sp>
        <p:nvSpPr>
          <p:cNvPr id="21509" name="Rectangle 3"/>
          <p:cNvSpPr>
            <a:spLocks noGrp="1" noChangeArrowheads="1"/>
          </p:cNvSpPr>
          <p:nvPr>
            <p:ph idx="1"/>
          </p:nvPr>
        </p:nvSpPr>
        <p:spPr>
          <a:xfrm>
            <a:off x="395536" y="2276872"/>
            <a:ext cx="8424936" cy="2592288"/>
          </a:xfrm>
        </p:spPr>
        <p:txBody>
          <a:bodyPr>
            <a:normAutofit/>
          </a:bodyPr>
          <a:lstStyle/>
          <a:p>
            <a:pPr marL="0" indent="0" algn="ctr" eaLnBrk="1" hangingPunct="1">
              <a:buFontTx/>
              <a:buNone/>
              <a:defRPr/>
            </a:pPr>
            <a:r>
              <a:rPr lang="en-US" altLang="ja-JP" sz="2800" b="1" dirty="0">
                <a:ea typeface="MS PGothic" pitchFamily="34" charset="-128"/>
              </a:rPr>
              <a:t>National efforts can be enhanced if they are implemented in synergy with international </a:t>
            </a:r>
            <a:r>
              <a:rPr lang="en-US" altLang="ja-JP" sz="2800" b="1" dirty="0" err="1" smtClean="0">
                <a:ea typeface="MS PGothic" pitchFamily="34" charset="-128"/>
              </a:rPr>
              <a:t>programmes</a:t>
            </a:r>
            <a:r>
              <a:rPr lang="en-US" altLang="ja-JP" sz="2800" b="1" dirty="0" smtClean="0">
                <a:ea typeface="MS PGothic" pitchFamily="34" charset="-128"/>
              </a:rPr>
              <a:t> </a:t>
            </a:r>
            <a:r>
              <a:rPr lang="en-US" altLang="ja-JP" sz="2800" b="1" dirty="0">
                <a:ea typeface="MS PGothic" pitchFamily="34" charset="-128"/>
              </a:rPr>
              <a:t>for strengthening global nuclear security</a:t>
            </a:r>
          </a:p>
        </p:txBody>
      </p:sp>
      <p:sp>
        <p:nvSpPr>
          <p:cNvPr id="20483" name="Slide Number Placeholder 5"/>
          <p:cNvSpPr>
            <a:spLocks noGrp="1"/>
          </p:cNvSpPr>
          <p:nvPr>
            <p:ph type="sldNum" sz="quarter" idx="12"/>
          </p:nvPr>
        </p:nvSpPr>
        <p:spPr>
          <a:noFill/>
        </p:spPr>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fld id="{53042B1A-C995-4D7E-80E0-C4FD40632EC4}" type="slidenum">
              <a:rPr lang="en-US" smtClean="0"/>
              <a:pPr/>
              <a:t>100</a:t>
            </a:fld>
            <a:endParaRPr lang="en-US" sz="1400" dirty="0" smtClean="0"/>
          </a:p>
        </p:txBody>
      </p:sp>
    </p:spTree>
    <p:extLst>
      <p:ext uri="{BB962C8B-B14F-4D97-AF65-F5344CB8AC3E}">
        <p14:creationId xmlns:p14="http://schemas.microsoft.com/office/powerpoint/2010/main" val="1919191931"/>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 name="Rectangle 29"/>
          <p:cNvSpPr>
            <a:spLocks noGrp="1" noChangeArrowheads="1"/>
          </p:cNvSpPr>
          <p:nvPr>
            <p:ph type="sldNum" sz="quarter" idx="12"/>
          </p:nvPr>
        </p:nvSpPr>
        <p:spPr>
          <a:ln/>
        </p:spPr>
        <p:txBody>
          <a:bodyPr/>
          <a:lstStyle/>
          <a:p>
            <a:pPr>
              <a:defRPr/>
            </a:pPr>
            <a:fld id="{24B749F6-13C5-4449-9F4C-56637C4B1769}" type="slidenum">
              <a:rPr lang="en-GB"/>
              <a:pPr>
                <a:defRPr/>
              </a:pPr>
              <a:t>101</a:t>
            </a:fld>
            <a:endParaRPr lang="en-GB" dirty="0"/>
          </a:p>
        </p:txBody>
      </p:sp>
      <p:sp>
        <p:nvSpPr>
          <p:cNvPr id="24577" name="Rectangle 28"/>
          <p:cNvSpPr txBox="1">
            <a:spLocks noGrp="1" noChangeArrowheads="1"/>
          </p:cNvSpPr>
          <p:nvPr/>
        </p:nvSpPr>
        <p:spPr bwMode="auto">
          <a:xfrm>
            <a:off x="8028383" y="6165850"/>
            <a:ext cx="574279" cy="503238"/>
          </a:xfrm>
          <a:prstGeom prst="rect">
            <a:avLst/>
          </a:prstGeom>
          <a:noFill/>
          <a:ln w="9525">
            <a:noFill/>
            <a:miter lim="800000"/>
            <a:headEnd/>
            <a:tailEnd/>
          </a:ln>
        </p:spPr>
        <p:txBody>
          <a:bodyPr/>
          <a:lstStyle/>
          <a:p>
            <a:pPr algn="r"/>
            <a:endParaRPr lang="en-GB" sz="1400" dirty="0">
              <a:solidFill>
                <a:srgbClr val="D5D7D8"/>
              </a:solidFill>
              <a:latin typeface="Arial" charset="0"/>
            </a:endParaRPr>
          </a:p>
        </p:txBody>
      </p:sp>
      <p:sp>
        <p:nvSpPr>
          <p:cNvPr id="8" name="Rectangle 29"/>
          <p:cNvSpPr txBox="1">
            <a:spLocks noGrp="1" noChangeArrowheads="1"/>
          </p:cNvSpPr>
          <p:nvPr/>
        </p:nvSpPr>
        <p:spPr bwMode="auto">
          <a:xfrm>
            <a:off x="8472488" y="6369050"/>
            <a:ext cx="509587" cy="293688"/>
          </a:xfrm>
          <a:prstGeom prst="rect">
            <a:avLst/>
          </a:prstGeom>
          <a:noFill/>
          <a:extLst/>
        </p:spPr>
        <p:txBody>
          <a:bodyPr/>
          <a:lstStyle/>
          <a:p>
            <a:pPr algn="r">
              <a:defRPr/>
            </a:pPr>
            <a:fld id="{FE1B2737-7997-48DB-B5C1-829BDEC5FA7C}" type="slidenum">
              <a:rPr lang="en-GB" sz="1000">
                <a:solidFill>
                  <a:srgbClr val="D5D7D8"/>
                </a:solidFill>
                <a:latin typeface="+mn-lt"/>
                <a:cs typeface="+mn-cs"/>
              </a:rPr>
              <a:pPr algn="r">
                <a:defRPr/>
              </a:pPr>
              <a:t>101</a:t>
            </a:fld>
            <a:endParaRPr lang="en-GB" sz="1000" dirty="0">
              <a:solidFill>
                <a:srgbClr val="D5D7D8"/>
              </a:solidFill>
              <a:latin typeface="+mn-lt"/>
              <a:cs typeface="+mn-cs"/>
            </a:endParaRPr>
          </a:p>
        </p:txBody>
      </p:sp>
      <p:sp>
        <p:nvSpPr>
          <p:cNvPr id="6" name="Rectangle 29"/>
          <p:cNvSpPr txBox="1">
            <a:spLocks noGrp="1" noChangeArrowheads="1"/>
          </p:cNvSpPr>
          <p:nvPr/>
        </p:nvSpPr>
        <p:spPr bwMode="auto">
          <a:xfrm>
            <a:off x="8472488" y="6369050"/>
            <a:ext cx="509587" cy="293688"/>
          </a:xfrm>
          <a:prstGeom prst="rect">
            <a:avLst/>
          </a:prstGeom>
          <a:noFill/>
          <a:extLst/>
        </p:spPr>
        <p:txBody>
          <a:bodyPr/>
          <a:lstStyle/>
          <a:p>
            <a:pPr algn="r">
              <a:defRPr/>
            </a:pPr>
            <a:fld id="{8A116677-7AB4-4A14-9CCD-D90F91FDCB93}" type="slidenum">
              <a:rPr lang="en-GB" sz="1000">
                <a:solidFill>
                  <a:srgbClr val="D5D7D8"/>
                </a:solidFill>
                <a:latin typeface="+mn-lt"/>
                <a:cs typeface="+mn-cs"/>
              </a:rPr>
              <a:pPr algn="r">
                <a:defRPr/>
              </a:pPr>
              <a:t>101</a:t>
            </a:fld>
            <a:endParaRPr lang="en-GB" sz="1000" dirty="0">
              <a:solidFill>
                <a:srgbClr val="D5D7D8"/>
              </a:solidFill>
              <a:latin typeface="+mn-lt"/>
              <a:cs typeface="+mn-cs"/>
            </a:endParaRPr>
          </a:p>
        </p:txBody>
      </p:sp>
      <p:sp>
        <p:nvSpPr>
          <p:cNvPr id="5" name="Slide Number Placeholder 5"/>
          <p:cNvSpPr txBox="1">
            <a:spLocks noGrp="1"/>
          </p:cNvSpPr>
          <p:nvPr/>
        </p:nvSpPr>
        <p:spPr bwMode="auto">
          <a:xfrm>
            <a:off x="8472488" y="6369050"/>
            <a:ext cx="509587" cy="293688"/>
          </a:xfrm>
          <a:prstGeom prst="rect">
            <a:avLst/>
          </a:prstGeom>
          <a:noFill/>
          <a:extLst/>
        </p:spPr>
        <p:txBody>
          <a:bodyPr/>
          <a:lstStyle/>
          <a:p>
            <a:pPr algn="r">
              <a:defRPr/>
            </a:pPr>
            <a:fld id="{3A75C03B-D2A6-4F98-B9DC-8F9D57C55C96}" type="slidenum">
              <a:rPr lang="en-GB" sz="1000">
                <a:solidFill>
                  <a:srgbClr val="D5D7D8"/>
                </a:solidFill>
                <a:latin typeface="+mn-lt"/>
                <a:cs typeface="+mn-cs"/>
              </a:rPr>
              <a:pPr algn="r">
                <a:defRPr/>
              </a:pPr>
              <a:t>101</a:t>
            </a:fld>
            <a:endParaRPr lang="en-GB" sz="1000" dirty="0">
              <a:solidFill>
                <a:srgbClr val="D5D7D8"/>
              </a:solidFill>
              <a:latin typeface="+mn-lt"/>
              <a:cs typeface="+mn-cs"/>
            </a:endParaRPr>
          </a:p>
        </p:txBody>
      </p:sp>
      <p:sp>
        <p:nvSpPr>
          <p:cNvPr id="588803" name="Text Box 3"/>
          <p:cNvSpPr txBox="1">
            <a:spLocks noChangeArrowheads="1"/>
          </p:cNvSpPr>
          <p:nvPr/>
        </p:nvSpPr>
        <p:spPr bwMode="auto">
          <a:xfrm>
            <a:off x="4421187" y="1412776"/>
            <a:ext cx="4560888" cy="822325"/>
          </a:xfrm>
          <a:prstGeom prst="rect">
            <a:avLst/>
          </a:prstGeom>
          <a:noFill/>
          <a:ln w="9525">
            <a:noFill/>
            <a:miter lim="800000"/>
            <a:headEnd/>
            <a:tailEnd/>
          </a:ln>
        </p:spPr>
        <p:txBody>
          <a:bodyPr>
            <a:spAutoFit/>
          </a:bodyPr>
          <a:lstStyle/>
          <a:p>
            <a:pPr algn="ctr">
              <a:spcBef>
                <a:spcPct val="50000"/>
              </a:spcBef>
            </a:pPr>
            <a:r>
              <a:rPr kumimoji="1" lang="en-GB" altLang="ja-JP" b="1" i="1" dirty="0">
                <a:latin typeface="Verdana" pitchFamily="34" charset="0"/>
                <a:ea typeface="ＭＳ Ｐゴシック" pitchFamily="34" charset="-128"/>
              </a:rPr>
              <a:t>…Thank you for your attention</a:t>
            </a:r>
            <a:endParaRPr kumimoji="1" lang="en-GB" b="1" i="1" dirty="0">
              <a:latin typeface="Verdana" pitchFamily="34" charset="0"/>
              <a:ea typeface="ＭＳ Ｐゴシック" pitchFamily="34" charset="-128"/>
            </a:endParaRPr>
          </a:p>
        </p:txBody>
      </p:sp>
      <p:pic>
        <p:nvPicPr>
          <p:cNvPr id="24583" name="Picture 4"/>
          <p:cNvPicPr>
            <a:picLocks noGrp="1" noChangeAspect="1" noChangeArrowheads="1"/>
          </p:cNvPicPr>
          <p:nvPr>
            <p:ph type="body" idx="1"/>
          </p:nvPr>
        </p:nvPicPr>
        <p:blipFill>
          <a:blip r:embed="rId3"/>
          <a:srcRect/>
          <a:stretch>
            <a:fillRect/>
          </a:stretch>
        </p:blipFill>
        <p:spPr>
          <a:xfrm>
            <a:off x="4416085" y="2808167"/>
            <a:ext cx="4528301" cy="3312368"/>
          </a:xfrm>
        </p:spPr>
      </p:pic>
      <p:pic>
        <p:nvPicPr>
          <p:cNvPr id="11"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112" y="27555"/>
            <a:ext cx="4137847" cy="60929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0608574"/>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GB" dirty="0"/>
              <a:t>Objectives of a State’s Nuclear Security Regime</a:t>
            </a:r>
          </a:p>
        </p:txBody>
      </p:sp>
      <p:sp>
        <p:nvSpPr>
          <p:cNvPr id="3" name="Content Placeholder 2"/>
          <p:cNvSpPr>
            <a:spLocks noGrp="1"/>
          </p:cNvSpPr>
          <p:nvPr>
            <p:ph idx="1"/>
          </p:nvPr>
        </p:nvSpPr>
        <p:spPr>
          <a:xfrm>
            <a:off x="251520" y="1268760"/>
            <a:ext cx="8712968" cy="5184576"/>
          </a:xfrm>
        </p:spPr>
        <p:txBody>
          <a:bodyPr>
            <a:normAutofit fontScale="85000" lnSpcReduction="20000"/>
          </a:bodyPr>
          <a:lstStyle/>
          <a:p>
            <a:r>
              <a:rPr lang="en-GB" sz="3300" kern="0" dirty="0">
                <a:latin typeface="+mn-lt"/>
                <a:ea typeface="ＭＳ Ｐゴシック" charset="-128"/>
                <a:cs typeface="ＭＳ Ｐゴシック" charset="-128"/>
              </a:rPr>
              <a:t>The objective of a States nuclear security regime is to protect persons, property, society, and the environment from the harmful consequences of a nuclear security event.</a:t>
            </a:r>
          </a:p>
          <a:p>
            <a:r>
              <a:rPr lang="en-GB" sz="3300" kern="0" dirty="0">
                <a:latin typeface="+mn-lt"/>
                <a:ea typeface="ＭＳ Ｐゴシック" charset="-128"/>
                <a:cs typeface="ＭＳ Ｐゴシック" charset="-128"/>
              </a:rPr>
              <a:t>With the aim of achieving this objective, States should establish, implement, maintain and sustain an effective and appropriate nuclear security regime to prevent, detect and respond to such nuclear security events.</a:t>
            </a:r>
          </a:p>
          <a:p>
            <a:r>
              <a:rPr lang="en-GB" dirty="0" smtClean="0"/>
              <a:t>The </a:t>
            </a:r>
            <a:r>
              <a:rPr lang="en-GB" u="sng" dirty="0"/>
              <a:t>nuclear security regime is part of the State’s </a:t>
            </a:r>
            <a:r>
              <a:rPr lang="en-GB" u="sng" dirty="0" smtClean="0"/>
              <a:t>overall security </a:t>
            </a:r>
            <a:r>
              <a:rPr lang="en-GB" u="sng" dirty="0"/>
              <a:t>regime</a:t>
            </a:r>
            <a:r>
              <a:rPr lang="en-GB" dirty="0"/>
              <a:t>. The nuclear security regime </a:t>
            </a:r>
            <a:r>
              <a:rPr lang="en-GB" dirty="0" smtClean="0"/>
              <a:t>covers nuclear </a:t>
            </a:r>
            <a:r>
              <a:rPr lang="en-GB" dirty="0"/>
              <a:t>material and other radioactive material whether it </a:t>
            </a:r>
            <a:r>
              <a:rPr lang="en-GB" dirty="0" smtClean="0"/>
              <a:t>is under </a:t>
            </a:r>
            <a:r>
              <a:rPr lang="en-GB" dirty="0"/>
              <a:t>or out of regulatory control and associated </a:t>
            </a:r>
            <a:r>
              <a:rPr lang="en-GB" dirty="0" smtClean="0"/>
              <a:t>facilities and </a:t>
            </a:r>
            <a:r>
              <a:rPr lang="en-GB" dirty="0"/>
              <a:t>associated activities.</a:t>
            </a:r>
          </a:p>
        </p:txBody>
      </p:sp>
      <p:sp>
        <p:nvSpPr>
          <p:cNvPr id="4" name="Slide Number Placeholder 3"/>
          <p:cNvSpPr>
            <a:spLocks noGrp="1"/>
          </p:cNvSpPr>
          <p:nvPr>
            <p:ph type="sldNum" sz="quarter" idx="12"/>
          </p:nvPr>
        </p:nvSpPr>
        <p:spPr/>
        <p:txBody>
          <a:bodyPr/>
          <a:lstStyle/>
          <a:p>
            <a:fld id="{8F25D2BF-40DD-4153-8CA3-FA72C0D116DE}" type="slidenum">
              <a:rPr lang="en-US" smtClean="0"/>
              <a:pPr/>
              <a:t>11</a:t>
            </a:fld>
            <a:endParaRPr lang="en-US" dirty="0"/>
          </a:p>
        </p:txBody>
      </p:sp>
    </p:spTree>
    <p:extLst>
      <p:ext uri="{BB962C8B-B14F-4D97-AF65-F5344CB8AC3E}">
        <p14:creationId xmlns:p14="http://schemas.microsoft.com/office/powerpoint/2010/main" val="16065638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a:t>Nuclear Security Regime</a:t>
            </a:r>
          </a:p>
        </p:txBody>
      </p:sp>
      <p:sp>
        <p:nvSpPr>
          <p:cNvPr id="3" name="Content Placeholder 2"/>
          <p:cNvSpPr>
            <a:spLocks noGrp="1"/>
          </p:cNvSpPr>
          <p:nvPr>
            <p:ph idx="1"/>
          </p:nvPr>
        </p:nvSpPr>
        <p:spPr/>
        <p:txBody>
          <a:bodyPr>
            <a:normAutofit fontScale="85000" lnSpcReduction="10000"/>
          </a:bodyPr>
          <a:lstStyle/>
          <a:p>
            <a:r>
              <a:rPr lang="en-GB" dirty="0"/>
              <a:t>The Nuclear Security Regime is defined </a:t>
            </a:r>
            <a:r>
              <a:rPr lang="en-GB" dirty="0" smtClean="0"/>
              <a:t>as</a:t>
            </a:r>
            <a:r>
              <a:rPr lang="en-GB" dirty="0"/>
              <a:t>:</a:t>
            </a:r>
          </a:p>
          <a:p>
            <a:r>
              <a:rPr lang="en-GB" dirty="0" smtClean="0"/>
              <a:t>A </a:t>
            </a:r>
            <a:r>
              <a:rPr lang="en-GB" dirty="0"/>
              <a:t>regime comprising</a:t>
            </a:r>
          </a:p>
          <a:p>
            <a:pPr lvl="1"/>
            <a:r>
              <a:rPr lang="en-GB" dirty="0" smtClean="0"/>
              <a:t>The </a:t>
            </a:r>
            <a:r>
              <a:rPr lang="en-GB" u="sng" dirty="0">
                <a:solidFill>
                  <a:srgbClr val="FF0000"/>
                </a:solidFill>
              </a:rPr>
              <a:t>legislative and regulatory framework and </a:t>
            </a:r>
            <a:r>
              <a:rPr lang="en-GB" u="sng" dirty="0" smtClean="0">
                <a:solidFill>
                  <a:srgbClr val="FF0000"/>
                </a:solidFill>
              </a:rPr>
              <a:t>administrative systems </a:t>
            </a:r>
            <a:r>
              <a:rPr lang="en-GB" u="sng" dirty="0">
                <a:solidFill>
                  <a:srgbClr val="FF0000"/>
                </a:solidFill>
              </a:rPr>
              <a:t>and measures </a:t>
            </a:r>
            <a:r>
              <a:rPr lang="en-GB" dirty="0"/>
              <a:t>governing the nuclear security of </a:t>
            </a:r>
            <a:r>
              <a:rPr lang="en-GB" dirty="0" smtClean="0"/>
              <a:t>nuclear material</a:t>
            </a:r>
            <a:r>
              <a:rPr lang="en-GB" dirty="0"/>
              <a:t>, other radioactive material, associated facilities </a:t>
            </a:r>
            <a:r>
              <a:rPr lang="en-GB" dirty="0" smtClean="0"/>
              <a:t>and associated </a:t>
            </a:r>
            <a:r>
              <a:rPr lang="en-GB" dirty="0"/>
              <a:t>activities;</a:t>
            </a:r>
          </a:p>
          <a:p>
            <a:pPr lvl="1"/>
            <a:r>
              <a:rPr lang="en-GB" dirty="0" smtClean="0"/>
              <a:t>The </a:t>
            </a:r>
            <a:r>
              <a:rPr lang="en-GB" u="sng" dirty="0">
                <a:solidFill>
                  <a:srgbClr val="FF0000"/>
                </a:solidFill>
              </a:rPr>
              <a:t>institutions and organizations </a:t>
            </a:r>
            <a:r>
              <a:rPr lang="en-GB" dirty="0"/>
              <a:t>within the State responsible </a:t>
            </a:r>
            <a:r>
              <a:rPr lang="en-GB" dirty="0" smtClean="0"/>
              <a:t>for ensuring </a:t>
            </a:r>
            <a:r>
              <a:rPr lang="en-GB" dirty="0"/>
              <a:t>the implementation of the legislative and </a:t>
            </a:r>
            <a:r>
              <a:rPr lang="en-GB" dirty="0" smtClean="0"/>
              <a:t>regulatory framework </a:t>
            </a:r>
            <a:r>
              <a:rPr lang="en-GB" dirty="0"/>
              <a:t>and administrative systems of nuclear security;</a:t>
            </a:r>
          </a:p>
          <a:p>
            <a:pPr lvl="1"/>
            <a:r>
              <a:rPr lang="en-GB" u="sng" dirty="0" smtClean="0">
                <a:solidFill>
                  <a:srgbClr val="FF0000"/>
                </a:solidFill>
              </a:rPr>
              <a:t>Nuclear </a:t>
            </a:r>
            <a:r>
              <a:rPr lang="en-GB" u="sng" dirty="0">
                <a:solidFill>
                  <a:srgbClr val="FF0000"/>
                </a:solidFill>
              </a:rPr>
              <a:t>security systems and measures </a:t>
            </a:r>
            <a:r>
              <a:rPr lang="en-GB" dirty="0"/>
              <a:t>for the prevention </a:t>
            </a:r>
            <a:r>
              <a:rPr lang="en-GB" dirty="0" smtClean="0"/>
              <a:t>of, detection </a:t>
            </a:r>
            <a:r>
              <a:rPr lang="en-GB" dirty="0"/>
              <a:t>of, and response to nuclear security events.</a:t>
            </a:r>
          </a:p>
        </p:txBody>
      </p:sp>
      <p:sp>
        <p:nvSpPr>
          <p:cNvPr id="4" name="Slide Number Placeholder 3"/>
          <p:cNvSpPr>
            <a:spLocks noGrp="1"/>
          </p:cNvSpPr>
          <p:nvPr>
            <p:ph type="sldNum" sz="quarter" idx="12"/>
          </p:nvPr>
        </p:nvSpPr>
        <p:spPr/>
        <p:txBody>
          <a:bodyPr/>
          <a:lstStyle/>
          <a:p>
            <a:fld id="{8F25D2BF-40DD-4153-8CA3-FA72C0D116DE}" type="slidenum">
              <a:rPr lang="en-US" smtClean="0"/>
              <a:pPr/>
              <a:t>12</a:t>
            </a:fld>
            <a:endParaRPr lang="en-US" dirty="0"/>
          </a:p>
        </p:txBody>
      </p:sp>
    </p:spTree>
    <p:extLst>
      <p:ext uri="{BB962C8B-B14F-4D97-AF65-F5344CB8AC3E}">
        <p14:creationId xmlns:p14="http://schemas.microsoft.com/office/powerpoint/2010/main" val="18746440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GB" dirty="0"/>
              <a:t>Overview of the 12 Essential Elements</a:t>
            </a:r>
          </a:p>
        </p:txBody>
      </p:sp>
      <p:sp>
        <p:nvSpPr>
          <p:cNvPr id="3" name="Content Placeholder 2"/>
          <p:cNvSpPr>
            <a:spLocks noGrp="1"/>
          </p:cNvSpPr>
          <p:nvPr>
            <p:ph idx="1"/>
          </p:nvPr>
        </p:nvSpPr>
        <p:spPr>
          <a:xfrm>
            <a:off x="251520" y="1268760"/>
            <a:ext cx="8892480" cy="4857403"/>
          </a:xfrm>
        </p:spPr>
        <p:txBody>
          <a:bodyPr>
            <a:noAutofit/>
          </a:bodyPr>
          <a:lstStyle/>
          <a:p>
            <a:pPr marL="0" indent="0">
              <a:buNone/>
            </a:pPr>
            <a:r>
              <a:rPr lang="en-GB" sz="2000" dirty="0" smtClean="0"/>
              <a:t>1. State </a:t>
            </a:r>
            <a:r>
              <a:rPr lang="en-GB" sz="2000" dirty="0"/>
              <a:t>responsibility</a:t>
            </a:r>
          </a:p>
          <a:p>
            <a:pPr marL="0" indent="0">
              <a:buNone/>
            </a:pPr>
            <a:r>
              <a:rPr lang="en-GB" sz="2000" dirty="0" smtClean="0"/>
              <a:t>2. Identification </a:t>
            </a:r>
            <a:r>
              <a:rPr lang="en-GB" sz="2000" dirty="0"/>
              <a:t>and definition of nuclear security responsibilities</a:t>
            </a:r>
          </a:p>
          <a:p>
            <a:pPr marL="0" indent="0">
              <a:buNone/>
            </a:pPr>
            <a:r>
              <a:rPr lang="en-GB" sz="2000" dirty="0"/>
              <a:t>3. Legislative and regulatory framework</a:t>
            </a:r>
          </a:p>
          <a:p>
            <a:pPr marL="0" indent="0">
              <a:buNone/>
            </a:pPr>
            <a:r>
              <a:rPr lang="en-GB" sz="2000" dirty="0"/>
              <a:t>4. International transport of nuclear material and other </a:t>
            </a:r>
            <a:r>
              <a:rPr lang="en-GB" sz="2000" dirty="0" smtClean="0"/>
              <a:t>radioactive material</a:t>
            </a:r>
            <a:endParaRPr lang="en-GB" sz="2000" dirty="0"/>
          </a:p>
          <a:p>
            <a:pPr marL="0" indent="0">
              <a:buNone/>
            </a:pPr>
            <a:r>
              <a:rPr lang="en-GB" sz="2000" dirty="0"/>
              <a:t>5. Offences and penalties including criminalization</a:t>
            </a:r>
          </a:p>
          <a:p>
            <a:pPr marL="0" indent="0">
              <a:buNone/>
            </a:pPr>
            <a:r>
              <a:rPr lang="en-GB" sz="2000" dirty="0"/>
              <a:t>6. International cooperation and assistance</a:t>
            </a:r>
          </a:p>
          <a:p>
            <a:pPr marL="0" indent="0">
              <a:buNone/>
            </a:pPr>
            <a:r>
              <a:rPr lang="en-GB" sz="2000" dirty="0"/>
              <a:t>7. Identification and assessment of nuclear security threats</a:t>
            </a:r>
          </a:p>
          <a:p>
            <a:pPr marL="0" indent="0">
              <a:buNone/>
            </a:pPr>
            <a:r>
              <a:rPr lang="en-GB" sz="2000" dirty="0"/>
              <a:t>8. Identification and assessment of targets and potential consequences</a:t>
            </a:r>
          </a:p>
          <a:p>
            <a:pPr marL="0" indent="0">
              <a:buNone/>
            </a:pPr>
            <a:r>
              <a:rPr lang="en-GB" sz="2000" dirty="0"/>
              <a:t>9. Use of risk informed approach</a:t>
            </a:r>
          </a:p>
          <a:p>
            <a:pPr marL="0" indent="0">
              <a:buNone/>
            </a:pPr>
            <a:r>
              <a:rPr lang="en-GB" sz="2000" dirty="0"/>
              <a:t>10. Detection of nuclear security events</a:t>
            </a:r>
          </a:p>
          <a:p>
            <a:pPr marL="0" indent="0">
              <a:buNone/>
            </a:pPr>
            <a:r>
              <a:rPr lang="en-GB" sz="2000" dirty="0"/>
              <a:t>11. Planning for, preparedness for, and response to, a nuclear </a:t>
            </a:r>
            <a:r>
              <a:rPr lang="en-GB" sz="2000" dirty="0" smtClean="0"/>
              <a:t>security event</a:t>
            </a:r>
            <a:endParaRPr lang="en-GB" sz="2000" dirty="0"/>
          </a:p>
          <a:p>
            <a:pPr marL="0" indent="0">
              <a:buNone/>
            </a:pPr>
            <a:r>
              <a:rPr lang="en-GB" sz="2000" dirty="0"/>
              <a:t>12. Sustaining a nuclear security regime</a:t>
            </a:r>
          </a:p>
        </p:txBody>
      </p:sp>
      <p:sp>
        <p:nvSpPr>
          <p:cNvPr id="4" name="Slide Number Placeholder 3"/>
          <p:cNvSpPr>
            <a:spLocks noGrp="1"/>
          </p:cNvSpPr>
          <p:nvPr>
            <p:ph type="sldNum" sz="quarter" idx="12"/>
          </p:nvPr>
        </p:nvSpPr>
        <p:spPr/>
        <p:txBody>
          <a:bodyPr/>
          <a:lstStyle/>
          <a:p>
            <a:fld id="{8F25D2BF-40DD-4153-8CA3-FA72C0D116DE}" type="slidenum">
              <a:rPr lang="en-US" smtClean="0"/>
              <a:pPr/>
              <a:t>13</a:t>
            </a:fld>
            <a:endParaRPr lang="en-US" dirty="0"/>
          </a:p>
        </p:txBody>
      </p:sp>
    </p:spTree>
    <p:extLst>
      <p:ext uri="{BB962C8B-B14F-4D97-AF65-F5344CB8AC3E}">
        <p14:creationId xmlns:p14="http://schemas.microsoft.com/office/powerpoint/2010/main" val="3568200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GB" dirty="0"/>
              <a:t>Essential Element 1: State Responsibility</a:t>
            </a:r>
          </a:p>
        </p:txBody>
      </p:sp>
      <p:sp>
        <p:nvSpPr>
          <p:cNvPr id="3" name="Content Placeholder 2"/>
          <p:cNvSpPr>
            <a:spLocks noGrp="1"/>
          </p:cNvSpPr>
          <p:nvPr>
            <p:ph idx="1"/>
          </p:nvPr>
        </p:nvSpPr>
        <p:spPr/>
        <p:txBody>
          <a:bodyPr>
            <a:normAutofit/>
          </a:bodyPr>
          <a:lstStyle/>
          <a:p>
            <a:pPr marL="0" indent="0" algn="ctr">
              <a:buNone/>
            </a:pPr>
            <a:endParaRPr lang="en-GB" sz="2800" dirty="0" smtClean="0"/>
          </a:p>
          <a:p>
            <a:pPr marL="0" indent="0" algn="ctr">
              <a:buNone/>
            </a:pPr>
            <a:endParaRPr lang="en-GB" sz="2800" dirty="0"/>
          </a:p>
          <a:p>
            <a:pPr marL="0" indent="0" algn="ctr">
              <a:buNone/>
            </a:pPr>
            <a:r>
              <a:rPr lang="en-GB" sz="2800" dirty="0" smtClean="0"/>
              <a:t>Responsibility </a:t>
            </a:r>
            <a:r>
              <a:rPr lang="en-GB" sz="2800" dirty="0"/>
              <a:t>rests with the State to establish, </a:t>
            </a:r>
            <a:r>
              <a:rPr lang="en-GB" sz="2800" dirty="0" smtClean="0"/>
              <a:t>implement, maintain </a:t>
            </a:r>
            <a:r>
              <a:rPr lang="en-GB" sz="2800" dirty="0"/>
              <a:t>and sustain a nuclear security regime applicable </a:t>
            </a:r>
            <a:r>
              <a:rPr lang="en-GB" sz="2800" dirty="0" smtClean="0"/>
              <a:t>to nuclear </a:t>
            </a:r>
            <a:r>
              <a:rPr lang="en-GB" sz="2800" dirty="0"/>
              <a:t>material, other radioactive material, </a:t>
            </a:r>
            <a:r>
              <a:rPr lang="en-GB" sz="2800" dirty="0" smtClean="0"/>
              <a:t> associated facilities</a:t>
            </a:r>
            <a:r>
              <a:rPr lang="en-GB" sz="2800" dirty="0"/>
              <a:t>, and associated activities under a State’s jurisdiction.</a:t>
            </a:r>
          </a:p>
        </p:txBody>
      </p:sp>
      <p:sp>
        <p:nvSpPr>
          <p:cNvPr id="4" name="Slide Number Placeholder 3"/>
          <p:cNvSpPr>
            <a:spLocks noGrp="1"/>
          </p:cNvSpPr>
          <p:nvPr>
            <p:ph type="sldNum" sz="quarter" idx="12"/>
          </p:nvPr>
        </p:nvSpPr>
        <p:spPr/>
        <p:txBody>
          <a:bodyPr/>
          <a:lstStyle/>
          <a:p>
            <a:fld id="{8F25D2BF-40DD-4153-8CA3-FA72C0D116DE}" type="slidenum">
              <a:rPr lang="en-US" smtClean="0"/>
              <a:pPr/>
              <a:t>14</a:t>
            </a:fld>
            <a:endParaRPr lang="en-US" dirty="0"/>
          </a:p>
        </p:txBody>
      </p:sp>
    </p:spTree>
    <p:extLst>
      <p:ext uri="{BB962C8B-B14F-4D97-AF65-F5344CB8AC3E}">
        <p14:creationId xmlns:p14="http://schemas.microsoft.com/office/powerpoint/2010/main" val="28125621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260648"/>
            <a:ext cx="6912768" cy="864096"/>
          </a:xfrm>
        </p:spPr>
        <p:txBody>
          <a:bodyPr>
            <a:noAutofit/>
          </a:bodyPr>
          <a:lstStyle/>
          <a:p>
            <a:pPr algn="ctr"/>
            <a:r>
              <a:rPr lang="en-GB" sz="2800" dirty="0"/>
              <a:t>Essential Element 2: Identification and </a:t>
            </a:r>
            <a:r>
              <a:rPr lang="en-GB" sz="2800" dirty="0" smtClean="0"/>
              <a:t>Definition of </a:t>
            </a:r>
            <a:r>
              <a:rPr lang="en-GB" sz="2800" dirty="0"/>
              <a:t>Nuclear Security Responsibilities</a:t>
            </a:r>
          </a:p>
        </p:txBody>
      </p:sp>
      <p:sp>
        <p:nvSpPr>
          <p:cNvPr id="3" name="Content Placeholder 2"/>
          <p:cNvSpPr>
            <a:spLocks noGrp="1"/>
          </p:cNvSpPr>
          <p:nvPr>
            <p:ph idx="1"/>
          </p:nvPr>
        </p:nvSpPr>
        <p:spPr>
          <a:xfrm>
            <a:off x="251520" y="1484784"/>
            <a:ext cx="8712968" cy="4641379"/>
          </a:xfrm>
        </p:spPr>
        <p:txBody>
          <a:bodyPr>
            <a:normAutofit lnSpcReduction="10000"/>
          </a:bodyPr>
          <a:lstStyle/>
          <a:p>
            <a:r>
              <a:rPr lang="en-GB" dirty="0"/>
              <a:t>Identification and definition of nuclear security </a:t>
            </a:r>
            <a:r>
              <a:rPr lang="en-GB" dirty="0" smtClean="0"/>
              <a:t>responsibilities of </a:t>
            </a:r>
            <a:r>
              <a:rPr lang="en-GB" dirty="0"/>
              <a:t>competent authorities designated by the State, </a:t>
            </a:r>
            <a:r>
              <a:rPr lang="en-GB" dirty="0" smtClean="0"/>
              <a:t>including regulatory </a:t>
            </a:r>
            <a:r>
              <a:rPr lang="en-GB" dirty="0"/>
              <a:t>bodies, border control and law enforcement, </a:t>
            </a:r>
            <a:r>
              <a:rPr lang="en-GB" dirty="0" smtClean="0"/>
              <a:t>and responsibilities </a:t>
            </a:r>
            <a:r>
              <a:rPr lang="en-GB" dirty="0"/>
              <a:t>of all authorized persons:</a:t>
            </a:r>
          </a:p>
          <a:p>
            <a:pPr lvl="1"/>
            <a:r>
              <a:rPr lang="en-GB" dirty="0" smtClean="0"/>
              <a:t>Integration </a:t>
            </a:r>
            <a:r>
              <a:rPr lang="en-GB" dirty="0"/>
              <a:t>and coordination of responsibilities</a:t>
            </a:r>
          </a:p>
          <a:p>
            <a:pPr lvl="1"/>
            <a:r>
              <a:rPr lang="en-GB" dirty="0" smtClean="0"/>
              <a:t>State’s </a:t>
            </a:r>
            <a:r>
              <a:rPr lang="en-GB" dirty="0"/>
              <a:t>oversight to ensure continued appropriateness of </a:t>
            </a:r>
            <a:r>
              <a:rPr lang="en-GB" dirty="0" smtClean="0"/>
              <a:t>the nuclear </a:t>
            </a:r>
            <a:r>
              <a:rPr lang="en-GB" dirty="0"/>
              <a:t>security responsibilities</a:t>
            </a:r>
          </a:p>
        </p:txBody>
      </p:sp>
      <p:sp>
        <p:nvSpPr>
          <p:cNvPr id="4" name="Slide Number Placeholder 3"/>
          <p:cNvSpPr>
            <a:spLocks noGrp="1"/>
          </p:cNvSpPr>
          <p:nvPr>
            <p:ph type="sldNum" sz="quarter" idx="12"/>
          </p:nvPr>
        </p:nvSpPr>
        <p:spPr/>
        <p:txBody>
          <a:bodyPr/>
          <a:lstStyle/>
          <a:p>
            <a:fld id="{8F25D2BF-40DD-4153-8CA3-FA72C0D116DE}" type="slidenum">
              <a:rPr lang="en-US" smtClean="0"/>
              <a:pPr/>
              <a:t>15</a:t>
            </a:fld>
            <a:endParaRPr lang="en-US" dirty="0"/>
          </a:p>
        </p:txBody>
      </p:sp>
    </p:spTree>
    <p:extLst>
      <p:ext uri="{BB962C8B-B14F-4D97-AF65-F5344CB8AC3E}">
        <p14:creationId xmlns:p14="http://schemas.microsoft.com/office/powerpoint/2010/main" val="38033223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116632"/>
            <a:ext cx="6840760" cy="864096"/>
          </a:xfrm>
        </p:spPr>
        <p:txBody>
          <a:bodyPr>
            <a:noAutofit/>
          </a:bodyPr>
          <a:lstStyle/>
          <a:p>
            <a:pPr algn="ctr"/>
            <a:r>
              <a:rPr lang="en-US" sz="2800" dirty="0" smtClean="0"/>
              <a:t>Key Competent Authorities with Responsibilities for Nuclear Security</a:t>
            </a:r>
            <a:endParaRPr lang="en-US" sz="2800"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3072067478"/>
              </p:ext>
            </p:extLst>
          </p:nvPr>
        </p:nvGraphicFramePr>
        <p:xfrm>
          <a:off x="457200" y="1340768"/>
          <a:ext cx="8229600" cy="49838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p:cNvSpPr>
            <a:spLocks noGrp="1"/>
          </p:cNvSpPr>
          <p:nvPr>
            <p:ph type="sldNum" sz="quarter" idx="12"/>
          </p:nvPr>
        </p:nvSpPr>
        <p:spPr/>
        <p:txBody>
          <a:bodyPr/>
          <a:lstStyle/>
          <a:p>
            <a:fld id="{8F25D2BF-40DD-4153-8CA3-FA72C0D116DE}" type="slidenum">
              <a:rPr lang="en-US" smtClean="0"/>
              <a:pPr/>
              <a:t>16</a:t>
            </a:fld>
            <a:endParaRPr lang="en-US" dirty="0"/>
          </a:p>
        </p:txBody>
      </p:sp>
    </p:spTree>
    <p:extLst>
      <p:ext uri="{BB962C8B-B14F-4D97-AF65-F5344CB8AC3E}">
        <p14:creationId xmlns:p14="http://schemas.microsoft.com/office/powerpoint/2010/main" val="295668056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116632"/>
            <a:ext cx="6840760" cy="864096"/>
          </a:xfrm>
        </p:spPr>
        <p:txBody>
          <a:bodyPr>
            <a:noAutofit/>
          </a:bodyPr>
          <a:lstStyle/>
          <a:p>
            <a:pPr algn="ctr"/>
            <a:r>
              <a:rPr lang="en-US" sz="3200" dirty="0" smtClean="0"/>
              <a:t>Essential Element 3: Legislative and Regulatory Framework (1)</a:t>
            </a:r>
            <a:endParaRPr lang="en-GB" sz="3200" dirty="0"/>
          </a:p>
        </p:txBody>
      </p:sp>
      <p:sp>
        <p:nvSpPr>
          <p:cNvPr id="3" name="Content Placeholder 2"/>
          <p:cNvSpPr>
            <a:spLocks noGrp="1"/>
          </p:cNvSpPr>
          <p:nvPr>
            <p:ph idx="1"/>
          </p:nvPr>
        </p:nvSpPr>
        <p:spPr>
          <a:xfrm>
            <a:off x="274638" y="1268760"/>
            <a:ext cx="8593137" cy="4827240"/>
          </a:xfrm>
        </p:spPr>
        <p:txBody>
          <a:bodyPr>
            <a:normAutofit lnSpcReduction="10000"/>
          </a:bodyPr>
          <a:lstStyle/>
          <a:p>
            <a:pPr marL="0" indent="0">
              <a:buNone/>
            </a:pPr>
            <a:r>
              <a:rPr lang="en-US" sz="2400" dirty="0" smtClean="0"/>
              <a:t>A legislative and regulatory framework, and associated administrative measures to govern the nuclear security regime</a:t>
            </a:r>
          </a:p>
          <a:p>
            <a:pPr marL="0" indent="0">
              <a:buNone/>
            </a:pPr>
            <a:endParaRPr lang="en-US" sz="2400" dirty="0" smtClean="0"/>
          </a:p>
          <a:p>
            <a:r>
              <a:rPr lang="en-US" sz="2400" dirty="0"/>
              <a:t>Establish competent authorities, including regulatory bodies</a:t>
            </a:r>
          </a:p>
          <a:p>
            <a:r>
              <a:rPr lang="en-US" sz="2400" dirty="0"/>
              <a:t>Assign nuclear security responsibilities and provide the authorities with sufficient financial, human and technical </a:t>
            </a:r>
            <a:r>
              <a:rPr lang="en-US" sz="2400" dirty="0" smtClean="0"/>
              <a:t>resources</a:t>
            </a:r>
            <a:endParaRPr lang="en-US" sz="2400" dirty="0"/>
          </a:p>
          <a:p>
            <a:r>
              <a:rPr lang="en-US" sz="2400" dirty="0"/>
              <a:t>Ensure proper coordination and </a:t>
            </a:r>
            <a:r>
              <a:rPr lang="en-US" sz="2400" dirty="0" smtClean="0"/>
              <a:t>communication</a:t>
            </a:r>
          </a:p>
          <a:p>
            <a:r>
              <a:rPr lang="en-GB" sz="2400" dirty="0" smtClean="0"/>
              <a:t>Establish </a:t>
            </a:r>
            <a:r>
              <a:rPr lang="en-GB" sz="2400" dirty="0"/>
              <a:t>regulations and </a:t>
            </a:r>
            <a:r>
              <a:rPr lang="en-GB" sz="2400" dirty="0" smtClean="0"/>
              <a:t>procedures </a:t>
            </a:r>
            <a:r>
              <a:rPr lang="en-GB" sz="2400" dirty="0"/>
              <a:t>for evaluating </a:t>
            </a:r>
            <a:r>
              <a:rPr lang="en-GB" sz="2400" dirty="0" smtClean="0"/>
              <a:t>applications </a:t>
            </a:r>
            <a:r>
              <a:rPr lang="en-GB" sz="2400" dirty="0"/>
              <a:t>and granting authorizations; </a:t>
            </a:r>
            <a:endParaRPr lang="en-GB" sz="2400" dirty="0" smtClean="0"/>
          </a:p>
          <a:p>
            <a:r>
              <a:rPr lang="en-GB" sz="2400" dirty="0" smtClean="0"/>
              <a:t>Establish regulations and requirements for protecting sensitive information/assets</a:t>
            </a:r>
            <a:endParaRPr lang="en-GB" sz="2000" dirty="0"/>
          </a:p>
        </p:txBody>
      </p:sp>
      <p:sp>
        <p:nvSpPr>
          <p:cNvPr id="4" name="Slide Number Placeholder 3"/>
          <p:cNvSpPr>
            <a:spLocks noGrp="1"/>
          </p:cNvSpPr>
          <p:nvPr>
            <p:ph type="sldNum" sz="quarter" idx="12"/>
          </p:nvPr>
        </p:nvSpPr>
        <p:spPr/>
        <p:txBody>
          <a:bodyPr/>
          <a:lstStyle/>
          <a:p>
            <a:fld id="{8F25D2BF-40DD-4153-8CA3-FA72C0D116DE}" type="slidenum">
              <a:rPr lang="en-US" smtClean="0"/>
              <a:pPr/>
              <a:t>17</a:t>
            </a:fld>
            <a:endParaRPr lang="en-US" dirty="0"/>
          </a:p>
        </p:txBody>
      </p:sp>
    </p:spTree>
    <p:extLst>
      <p:ext uri="{BB962C8B-B14F-4D97-AF65-F5344CB8AC3E}">
        <p14:creationId xmlns:p14="http://schemas.microsoft.com/office/powerpoint/2010/main" val="9661458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116632"/>
            <a:ext cx="6696744" cy="864096"/>
          </a:xfrm>
        </p:spPr>
        <p:txBody>
          <a:bodyPr>
            <a:noAutofit/>
          </a:bodyPr>
          <a:lstStyle/>
          <a:p>
            <a:pPr algn="ctr"/>
            <a:r>
              <a:rPr lang="en-US" sz="3200" dirty="0"/>
              <a:t>Essential Element 3: Legislative and Regulatory </a:t>
            </a:r>
            <a:r>
              <a:rPr lang="en-US" sz="3200" dirty="0" smtClean="0"/>
              <a:t>Framework (2)</a:t>
            </a:r>
            <a:endParaRPr lang="en-GB" sz="3200" dirty="0"/>
          </a:p>
        </p:txBody>
      </p:sp>
      <p:sp>
        <p:nvSpPr>
          <p:cNvPr id="3" name="Content Placeholder 2"/>
          <p:cNvSpPr>
            <a:spLocks noGrp="1"/>
          </p:cNvSpPr>
          <p:nvPr>
            <p:ph idx="1"/>
          </p:nvPr>
        </p:nvSpPr>
        <p:spPr>
          <a:xfrm>
            <a:off x="274638" y="1268760"/>
            <a:ext cx="8593137" cy="4827240"/>
          </a:xfrm>
        </p:spPr>
        <p:txBody>
          <a:bodyPr/>
          <a:lstStyle/>
          <a:p>
            <a:pPr marL="0" indent="0">
              <a:buNone/>
            </a:pPr>
            <a:r>
              <a:rPr lang="en-US" sz="2400" dirty="0" smtClean="0"/>
              <a:t>Legislative and regulatory framework to govern the nuclear security regime</a:t>
            </a:r>
            <a:endParaRPr lang="en-US" sz="1800" dirty="0" smtClean="0"/>
          </a:p>
          <a:p>
            <a:pPr marL="0" indent="0">
              <a:buNone/>
            </a:pPr>
            <a:endParaRPr lang="en-US" sz="1200" dirty="0" smtClean="0"/>
          </a:p>
          <a:p>
            <a:pPr marL="342900" lvl="1" indent="-342900"/>
            <a:r>
              <a:rPr lang="en-GB" sz="2000" dirty="0" smtClean="0"/>
              <a:t>Ensure </a:t>
            </a:r>
            <a:r>
              <a:rPr lang="en-GB" sz="2000" dirty="0"/>
              <a:t>that there are procedures for the State to assume the prime responsibility for security in the absence of authorized persons</a:t>
            </a:r>
          </a:p>
          <a:p>
            <a:pPr marL="342900" lvl="1" indent="-342900"/>
            <a:r>
              <a:rPr lang="en-GB" sz="2000" dirty="0" smtClean="0"/>
              <a:t>Establish </a:t>
            </a:r>
            <a:r>
              <a:rPr lang="en-GB" sz="2000" dirty="0"/>
              <a:t>nuclear material and other radioactive material accounting or registering and ensure control and protection</a:t>
            </a:r>
          </a:p>
          <a:p>
            <a:r>
              <a:rPr lang="en-GB" sz="2000" dirty="0" smtClean="0"/>
              <a:t>Establish </a:t>
            </a:r>
            <a:r>
              <a:rPr lang="en-GB" sz="2000" dirty="0"/>
              <a:t>law enforcement systems and measures relevant for nuclear </a:t>
            </a:r>
            <a:r>
              <a:rPr lang="en-GB" sz="2000" dirty="0" smtClean="0"/>
              <a:t>security, including measures </a:t>
            </a:r>
            <a:r>
              <a:rPr lang="en-GB" sz="2000" dirty="0"/>
              <a:t>for export, import and  border control of nuclear material &amp; other radioactive </a:t>
            </a:r>
            <a:r>
              <a:rPr lang="en-GB" sz="2000" dirty="0" smtClean="0"/>
              <a:t>materials</a:t>
            </a:r>
          </a:p>
          <a:p>
            <a:pPr marL="342900" lvl="1" indent="-342900"/>
            <a:r>
              <a:rPr lang="en-GB" sz="2000" dirty="0" smtClean="0"/>
              <a:t>Establish </a:t>
            </a:r>
            <a:r>
              <a:rPr lang="en-GB" sz="2000" dirty="0"/>
              <a:t>verification and enforcement measures to ensure compliance with applicable laws and regulations, including imposition of</a:t>
            </a:r>
            <a:r>
              <a:rPr lang="en-GB" sz="2000" b="1" dirty="0"/>
              <a:t> </a:t>
            </a:r>
            <a:r>
              <a:rPr lang="en-GB" sz="2000" dirty="0"/>
              <a:t>sanctions</a:t>
            </a:r>
          </a:p>
          <a:p>
            <a:endParaRPr lang="en-GB" sz="2000" dirty="0"/>
          </a:p>
        </p:txBody>
      </p:sp>
      <p:sp>
        <p:nvSpPr>
          <p:cNvPr id="4" name="Slide Number Placeholder 3"/>
          <p:cNvSpPr>
            <a:spLocks noGrp="1"/>
          </p:cNvSpPr>
          <p:nvPr>
            <p:ph type="sldNum" sz="quarter" idx="12"/>
          </p:nvPr>
        </p:nvSpPr>
        <p:spPr/>
        <p:txBody>
          <a:bodyPr/>
          <a:lstStyle/>
          <a:p>
            <a:fld id="{8F25D2BF-40DD-4153-8CA3-FA72C0D116DE}" type="slidenum">
              <a:rPr lang="en-US" smtClean="0"/>
              <a:pPr/>
              <a:t>18</a:t>
            </a:fld>
            <a:endParaRPr lang="en-US" dirty="0"/>
          </a:p>
        </p:txBody>
      </p:sp>
    </p:spTree>
    <p:extLst>
      <p:ext uri="{BB962C8B-B14F-4D97-AF65-F5344CB8AC3E}">
        <p14:creationId xmlns:p14="http://schemas.microsoft.com/office/powerpoint/2010/main" val="42782770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t>Legal Hierarchy: An Example</a:t>
            </a:r>
            <a:endParaRPr lang="en-GB" dirty="0"/>
          </a:p>
        </p:txBody>
      </p:sp>
      <p:sp>
        <p:nvSpPr>
          <p:cNvPr id="3" name="Content Placeholder 2"/>
          <p:cNvSpPr>
            <a:spLocks noGrp="1"/>
          </p:cNvSpPr>
          <p:nvPr>
            <p:ph idx="1"/>
          </p:nvPr>
        </p:nvSpPr>
        <p:spPr>
          <a:xfrm>
            <a:off x="251520" y="5013176"/>
            <a:ext cx="8617842" cy="1008112"/>
          </a:xfrm>
        </p:spPr>
        <p:txBody>
          <a:bodyPr/>
          <a:lstStyle/>
          <a:p>
            <a:pPr marL="0" indent="0" algn="ctr">
              <a:buNone/>
            </a:pPr>
            <a:r>
              <a:rPr lang="en-US" sz="2400" dirty="0" smtClean="0"/>
              <a:t>The legal hierarchy in a State will influence the legislative and regulatory framework for nuclear security</a:t>
            </a:r>
            <a:endParaRPr lang="en-GB" sz="2400" dirty="0"/>
          </a:p>
        </p:txBody>
      </p:sp>
      <p:pic>
        <p:nvPicPr>
          <p:cNvPr id="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3688" y="1184578"/>
            <a:ext cx="5500395" cy="38240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p:cNvSpPr>
            <a:spLocks noGrp="1"/>
          </p:cNvSpPr>
          <p:nvPr>
            <p:ph type="sldNum" sz="quarter" idx="12"/>
          </p:nvPr>
        </p:nvSpPr>
        <p:spPr/>
        <p:txBody>
          <a:bodyPr/>
          <a:lstStyle/>
          <a:p>
            <a:fld id="{8F25D2BF-40DD-4153-8CA3-FA72C0D116DE}" type="slidenum">
              <a:rPr lang="en-US" smtClean="0"/>
              <a:pPr/>
              <a:t>19</a:t>
            </a:fld>
            <a:endParaRPr lang="en-US" dirty="0"/>
          </a:p>
        </p:txBody>
      </p:sp>
    </p:spTree>
    <p:extLst>
      <p:ext uri="{BB962C8B-B14F-4D97-AF65-F5344CB8AC3E}">
        <p14:creationId xmlns:p14="http://schemas.microsoft.com/office/powerpoint/2010/main" val="39169316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1026"/>
          <p:cNvSpPr>
            <a:spLocks noGrp="1" noChangeArrowheads="1"/>
          </p:cNvSpPr>
          <p:nvPr>
            <p:ph type="title"/>
          </p:nvPr>
        </p:nvSpPr>
        <p:spPr>
          <a:xfrm>
            <a:off x="251520" y="98425"/>
            <a:ext cx="8565455" cy="762000"/>
          </a:xfrm>
        </p:spPr>
        <p:txBody>
          <a:bodyPr/>
          <a:lstStyle/>
          <a:p>
            <a:pPr algn="ctr"/>
            <a:r>
              <a:rPr lang="en-US" dirty="0" smtClean="0"/>
              <a:t>Outline</a:t>
            </a:r>
            <a:endParaRPr lang="en-US" dirty="0"/>
          </a:p>
        </p:txBody>
      </p:sp>
      <p:sp>
        <p:nvSpPr>
          <p:cNvPr id="14339" name="Rectangle 1027"/>
          <p:cNvSpPr>
            <a:spLocks noGrp="1" noChangeArrowheads="1"/>
          </p:cNvSpPr>
          <p:nvPr>
            <p:ph idx="1"/>
          </p:nvPr>
        </p:nvSpPr>
        <p:spPr>
          <a:xfrm>
            <a:off x="323528" y="1556792"/>
            <a:ext cx="8593138" cy="4572000"/>
          </a:xfrm>
        </p:spPr>
        <p:txBody>
          <a:bodyPr>
            <a:normAutofit fontScale="92500" lnSpcReduction="10000"/>
          </a:bodyPr>
          <a:lstStyle/>
          <a:p>
            <a:pPr>
              <a:spcBef>
                <a:spcPts val="1800"/>
              </a:spcBef>
            </a:pPr>
            <a:r>
              <a:rPr lang="en-US" dirty="0" smtClean="0"/>
              <a:t>Nuclear Security –</a:t>
            </a:r>
            <a:r>
              <a:rPr lang="en-US" dirty="0" smtClean="0">
                <a:solidFill>
                  <a:srgbClr val="FF0000"/>
                </a:solidFill>
              </a:rPr>
              <a:t> </a:t>
            </a:r>
            <a:r>
              <a:rPr lang="en-US" dirty="0" smtClean="0"/>
              <a:t>Definition, Threats, and Responsibilities</a:t>
            </a:r>
          </a:p>
          <a:p>
            <a:pPr>
              <a:spcBef>
                <a:spcPts val="1800"/>
              </a:spcBef>
            </a:pPr>
            <a:r>
              <a:rPr lang="en-US" dirty="0" smtClean="0"/>
              <a:t>Nuclear Security Objectives and Fundamental Principles</a:t>
            </a:r>
          </a:p>
          <a:p>
            <a:pPr>
              <a:spcBef>
                <a:spcPts val="1800"/>
              </a:spcBef>
            </a:pPr>
            <a:r>
              <a:rPr lang="en-US" dirty="0" smtClean="0"/>
              <a:t>Nuclear Security Infrastructure for Nuclear Power Programme </a:t>
            </a:r>
          </a:p>
          <a:p>
            <a:pPr>
              <a:spcBef>
                <a:spcPts val="1800"/>
              </a:spcBef>
            </a:pPr>
            <a:r>
              <a:rPr lang="en-US" dirty="0" smtClean="0"/>
              <a:t>Nuclear Security Recommendations </a:t>
            </a:r>
          </a:p>
          <a:p>
            <a:pPr>
              <a:spcBef>
                <a:spcPts val="1800"/>
              </a:spcBef>
            </a:pPr>
            <a:r>
              <a:rPr lang="en-US" dirty="0" smtClean="0"/>
              <a:t>IAEA Activities related to Nuclear Security</a:t>
            </a:r>
          </a:p>
          <a:p>
            <a:pPr marL="0" indent="0">
              <a:buNone/>
            </a:pPr>
            <a:endParaRPr lang="en-US" dirty="0" smtClean="0"/>
          </a:p>
          <a:p>
            <a:endParaRPr lang="en-US" dirty="0"/>
          </a:p>
        </p:txBody>
      </p:sp>
      <p:sp>
        <p:nvSpPr>
          <p:cNvPr id="2" name="Slide Number Placeholder 1"/>
          <p:cNvSpPr>
            <a:spLocks noGrp="1"/>
          </p:cNvSpPr>
          <p:nvPr>
            <p:ph type="sldNum" sz="quarter" idx="12"/>
          </p:nvPr>
        </p:nvSpPr>
        <p:spPr/>
        <p:txBody>
          <a:bodyPr/>
          <a:lstStyle/>
          <a:p>
            <a:fld id="{8F25D2BF-40DD-4153-8CA3-FA72C0D116DE}" type="slidenum">
              <a:rPr lang="en-US" smtClean="0">
                <a:solidFill>
                  <a:schemeClr val="tx1"/>
                </a:solidFill>
              </a:rPr>
              <a:pPr/>
              <a:t>2</a:t>
            </a:fld>
            <a:endParaRPr lang="en-US" dirty="0">
              <a:solidFill>
                <a:schemeClr val="tx1"/>
              </a:solidFill>
            </a:endParaRPr>
          </a:p>
        </p:txBody>
      </p:sp>
    </p:spTree>
    <p:extLst>
      <p:ext uri="{BB962C8B-B14F-4D97-AF65-F5344CB8AC3E}">
        <p14:creationId xmlns:p14="http://schemas.microsoft.com/office/powerpoint/2010/main" val="244940112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116632"/>
            <a:ext cx="6480720" cy="1512168"/>
          </a:xfrm>
        </p:spPr>
        <p:txBody>
          <a:bodyPr>
            <a:normAutofit/>
          </a:bodyPr>
          <a:lstStyle/>
          <a:p>
            <a:pPr algn="ctr"/>
            <a:r>
              <a:rPr lang="en-US" sz="2800" dirty="0" smtClean="0"/>
              <a:t>Essential Element 4: International Transport of Nuclear Material and Other Radioactive Material</a:t>
            </a:r>
            <a:endParaRPr lang="en-GB" sz="2800" dirty="0"/>
          </a:p>
        </p:txBody>
      </p:sp>
      <p:sp>
        <p:nvSpPr>
          <p:cNvPr id="3" name="Content Placeholder 2"/>
          <p:cNvSpPr>
            <a:spLocks noGrp="1"/>
          </p:cNvSpPr>
          <p:nvPr>
            <p:ph idx="1"/>
          </p:nvPr>
        </p:nvSpPr>
        <p:spPr>
          <a:xfrm>
            <a:off x="274638" y="1340768"/>
            <a:ext cx="8593137" cy="4755232"/>
          </a:xfrm>
        </p:spPr>
        <p:txBody>
          <a:bodyPr anchor="t"/>
          <a:lstStyle/>
          <a:p>
            <a:pPr marL="0" indent="0">
              <a:buNone/>
            </a:pPr>
            <a:endParaRPr lang="en-US" sz="2400" dirty="0" smtClean="0"/>
          </a:p>
          <a:p>
            <a:pPr marL="0" indent="0" algn="ctr">
              <a:buNone/>
            </a:pPr>
            <a:endParaRPr lang="en-US" sz="2400" dirty="0" smtClean="0"/>
          </a:p>
          <a:p>
            <a:pPr marL="0" indent="0" algn="ctr">
              <a:buNone/>
            </a:pPr>
            <a:r>
              <a:rPr lang="en-US" sz="2400" dirty="0" smtClean="0"/>
              <a:t>The responsibility of a State for ensuring that nuclear material and other radioactive material are adequately protected extends to the international transport thereof, until that responsibility is properly transferred to another State. </a:t>
            </a:r>
            <a:endParaRPr lang="en-GB" sz="2400" dirty="0"/>
          </a:p>
        </p:txBody>
      </p:sp>
      <p:sp>
        <p:nvSpPr>
          <p:cNvPr id="4" name="Slide Number Placeholder 3"/>
          <p:cNvSpPr>
            <a:spLocks noGrp="1"/>
          </p:cNvSpPr>
          <p:nvPr>
            <p:ph type="sldNum" sz="quarter" idx="12"/>
          </p:nvPr>
        </p:nvSpPr>
        <p:spPr/>
        <p:txBody>
          <a:bodyPr/>
          <a:lstStyle/>
          <a:p>
            <a:fld id="{8F25D2BF-40DD-4153-8CA3-FA72C0D116DE}" type="slidenum">
              <a:rPr lang="en-US" smtClean="0"/>
              <a:pPr/>
              <a:t>20</a:t>
            </a:fld>
            <a:endParaRPr lang="en-US" dirty="0"/>
          </a:p>
        </p:txBody>
      </p:sp>
    </p:spTree>
    <p:extLst>
      <p:ext uri="{BB962C8B-B14F-4D97-AF65-F5344CB8AC3E}">
        <p14:creationId xmlns:p14="http://schemas.microsoft.com/office/powerpoint/2010/main" val="14076102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116632"/>
            <a:ext cx="6408712" cy="1296144"/>
          </a:xfrm>
        </p:spPr>
        <p:txBody>
          <a:bodyPr>
            <a:normAutofit/>
          </a:bodyPr>
          <a:lstStyle/>
          <a:p>
            <a:pPr algn="ctr"/>
            <a:r>
              <a:rPr lang="en-US" sz="2800" dirty="0" smtClean="0"/>
              <a:t>Essential Element 5: Offences and Penalties Including Criminalization</a:t>
            </a:r>
            <a:endParaRPr lang="en-GB" sz="2800" dirty="0"/>
          </a:p>
        </p:txBody>
      </p:sp>
      <p:sp>
        <p:nvSpPr>
          <p:cNvPr id="3" name="Content Placeholder 2"/>
          <p:cNvSpPr>
            <a:spLocks noGrp="1"/>
          </p:cNvSpPr>
          <p:nvPr>
            <p:ph idx="1"/>
          </p:nvPr>
        </p:nvSpPr>
        <p:spPr>
          <a:xfrm>
            <a:off x="274638" y="1484784"/>
            <a:ext cx="8593137" cy="4611216"/>
          </a:xfrm>
        </p:spPr>
        <p:txBody>
          <a:bodyPr>
            <a:normAutofit lnSpcReduction="10000"/>
          </a:bodyPr>
          <a:lstStyle/>
          <a:p>
            <a:pPr marL="0" indent="0">
              <a:buNone/>
            </a:pPr>
            <a:r>
              <a:rPr lang="en-US" sz="2800" dirty="0" smtClean="0"/>
              <a:t>A State should ensure that its penal or criminal legislation includes provisions that:</a:t>
            </a:r>
          </a:p>
          <a:p>
            <a:pPr marL="0" indent="0">
              <a:buNone/>
            </a:pPr>
            <a:endParaRPr lang="en-US" sz="2400" dirty="0" smtClean="0"/>
          </a:p>
          <a:p>
            <a:pPr marL="342900" lvl="1" indent="-342900"/>
            <a:r>
              <a:rPr lang="en-GB" sz="2400" dirty="0"/>
              <a:t>Define criminal or intentional unauthorized acts involving or directed at nuclear material, other radioactive material, associated facilities or associated activities as offenses under domestic laws;</a:t>
            </a:r>
          </a:p>
          <a:p>
            <a:pPr marL="342900" lvl="1" indent="-342900"/>
            <a:r>
              <a:rPr lang="en-GB" sz="2400" dirty="0"/>
              <a:t>Deal with other acts that have an adverse impact on nuclear security;</a:t>
            </a:r>
          </a:p>
          <a:p>
            <a:pPr marL="342900" lvl="1" indent="-342900"/>
            <a:r>
              <a:rPr lang="en-GB" sz="2400" dirty="0"/>
              <a:t>Establish the jurisdiction of the State over such offenses or violations;</a:t>
            </a:r>
          </a:p>
          <a:p>
            <a:pPr marL="342900" lvl="1" indent="-342900"/>
            <a:r>
              <a:rPr lang="en-GB" sz="2400" dirty="0"/>
              <a:t>Provide for the prosecution/extradition of alleged </a:t>
            </a:r>
            <a:r>
              <a:rPr lang="en-GB" sz="2400" dirty="0" smtClean="0"/>
              <a:t>offenders.</a:t>
            </a:r>
            <a:endParaRPr lang="en-GB" sz="2400" dirty="0"/>
          </a:p>
          <a:p>
            <a:endParaRPr lang="en-GB" sz="2400" dirty="0"/>
          </a:p>
        </p:txBody>
      </p:sp>
      <p:sp>
        <p:nvSpPr>
          <p:cNvPr id="4" name="Slide Number Placeholder 3"/>
          <p:cNvSpPr>
            <a:spLocks noGrp="1"/>
          </p:cNvSpPr>
          <p:nvPr>
            <p:ph type="sldNum" sz="quarter" idx="12"/>
          </p:nvPr>
        </p:nvSpPr>
        <p:spPr/>
        <p:txBody>
          <a:bodyPr/>
          <a:lstStyle/>
          <a:p>
            <a:fld id="{8F25D2BF-40DD-4153-8CA3-FA72C0D116DE}" type="slidenum">
              <a:rPr lang="en-US" smtClean="0"/>
              <a:pPr/>
              <a:t>21</a:t>
            </a:fld>
            <a:endParaRPr lang="en-US" dirty="0"/>
          </a:p>
        </p:txBody>
      </p:sp>
    </p:spTree>
    <p:extLst>
      <p:ext uri="{BB962C8B-B14F-4D97-AF65-F5344CB8AC3E}">
        <p14:creationId xmlns:p14="http://schemas.microsoft.com/office/powerpoint/2010/main" val="7988621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51520" y="116632"/>
            <a:ext cx="6624736" cy="1224136"/>
          </a:xfrm>
        </p:spPr>
        <p:txBody>
          <a:bodyPr>
            <a:normAutofit/>
          </a:bodyPr>
          <a:lstStyle/>
          <a:p>
            <a:pPr algn="ctr"/>
            <a:r>
              <a:rPr lang="en-US" sz="2800" dirty="0" smtClean="0"/>
              <a:t>Essential Element 6: International Cooperation and Assistance</a:t>
            </a:r>
            <a:endParaRPr lang="en-GB" sz="2800" dirty="0"/>
          </a:p>
        </p:txBody>
      </p:sp>
      <p:sp>
        <p:nvSpPr>
          <p:cNvPr id="5" name="Content Placeholder 4"/>
          <p:cNvSpPr>
            <a:spLocks noGrp="1"/>
          </p:cNvSpPr>
          <p:nvPr>
            <p:ph idx="1"/>
          </p:nvPr>
        </p:nvSpPr>
        <p:spPr>
          <a:xfrm>
            <a:off x="274638" y="1340768"/>
            <a:ext cx="8593137" cy="4755232"/>
          </a:xfrm>
        </p:spPr>
        <p:txBody>
          <a:bodyPr>
            <a:normAutofit lnSpcReduction="10000"/>
          </a:bodyPr>
          <a:lstStyle/>
          <a:p>
            <a:pPr marL="0" indent="0">
              <a:buNone/>
            </a:pPr>
            <a:r>
              <a:rPr lang="en-US" sz="2600" dirty="0" smtClean="0"/>
              <a:t>A national nuclear security regime may provide for cooperation and assistance between and among States, either directly or through the IAEA or other international organizations, by:</a:t>
            </a:r>
          </a:p>
          <a:p>
            <a:pPr marL="0" indent="0">
              <a:buNone/>
            </a:pPr>
            <a:endParaRPr lang="en-US" sz="2000" dirty="0" smtClean="0"/>
          </a:p>
          <a:p>
            <a:pPr marL="342900" lvl="1" indent="-342900"/>
            <a:r>
              <a:rPr lang="en-GB" sz="2000" dirty="0"/>
              <a:t>Making known designated point of contacts for notification, assistance &amp; cooperation;</a:t>
            </a:r>
          </a:p>
          <a:p>
            <a:pPr marL="342900" lvl="1" indent="-342900"/>
            <a:r>
              <a:rPr lang="en-GB" sz="2000" dirty="0"/>
              <a:t>Providing timely information to States concerned about events or credible threats;</a:t>
            </a:r>
          </a:p>
          <a:p>
            <a:pPr marL="342900" lvl="1" indent="-342900"/>
            <a:r>
              <a:rPr lang="en-GB" sz="2000" dirty="0"/>
              <a:t>Providing timely response to requests for assistance (recovery, technical assistance, including nuclear forensics or mutual legal assistance);</a:t>
            </a:r>
          </a:p>
          <a:p>
            <a:pPr marL="342900" lvl="1" indent="-342900"/>
            <a:r>
              <a:rPr lang="en-GB" sz="2000" dirty="0"/>
              <a:t>Cooperating and exchanging of experience &amp; information</a:t>
            </a:r>
          </a:p>
          <a:p>
            <a:pPr marL="342900" lvl="1" indent="-342900"/>
            <a:r>
              <a:rPr lang="en-GB" sz="2000" dirty="0"/>
              <a:t>Ensuring protection of exchanged sensitive </a:t>
            </a:r>
            <a:r>
              <a:rPr lang="en-GB" sz="2000" dirty="0" smtClean="0"/>
              <a:t>information.</a:t>
            </a:r>
            <a:endParaRPr lang="en-GB" sz="2000" dirty="0"/>
          </a:p>
          <a:p>
            <a:endParaRPr lang="en-GB" sz="2000" dirty="0"/>
          </a:p>
        </p:txBody>
      </p:sp>
      <p:sp>
        <p:nvSpPr>
          <p:cNvPr id="2" name="Slide Number Placeholder 1"/>
          <p:cNvSpPr>
            <a:spLocks noGrp="1"/>
          </p:cNvSpPr>
          <p:nvPr>
            <p:ph type="sldNum" sz="quarter" idx="12"/>
          </p:nvPr>
        </p:nvSpPr>
        <p:spPr/>
        <p:txBody>
          <a:bodyPr/>
          <a:lstStyle/>
          <a:p>
            <a:fld id="{8F25D2BF-40DD-4153-8CA3-FA72C0D116DE}" type="slidenum">
              <a:rPr lang="en-US" smtClean="0"/>
              <a:pPr/>
              <a:t>22</a:t>
            </a:fld>
            <a:endParaRPr lang="en-US" dirty="0"/>
          </a:p>
        </p:txBody>
      </p:sp>
    </p:spTree>
    <p:extLst>
      <p:ext uri="{BB962C8B-B14F-4D97-AF65-F5344CB8AC3E}">
        <p14:creationId xmlns:p14="http://schemas.microsoft.com/office/powerpoint/2010/main" val="16447899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260648"/>
            <a:ext cx="6768752" cy="1152128"/>
          </a:xfrm>
        </p:spPr>
        <p:txBody>
          <a:bodyPr>
            <a:normAutofit fontScale="90000"/>
          </a:bodyPr>
          <a:lstStyle/>
          <a:p>
            <a:pPr algn="ctr"/>
            <a:r>
              <a:rPr lang="en-US" sz="2800" dirty="0" smtClean="0"/>
              <a:t>Essential Element 7: Identification and Assessment of Nuclear Security Threats</a:t>
            </a:r>
            <a:endParaRPr lang="en-GB" sz="2800" dirty="0"/>
          </a:p>
        </p:txBody>
      </p:sp>
      <p:sp>
        <p:nvSpPr>
          <p:cNvPr id="3" name="Content Placeholder 2"/>
          <p:cNvSpPr>
            <a:spLocks noGrp="1"/>
          </p:cNvSpPr>
          <p:nvPr>
            <p:ph idx="1"/>
          </p:nvPr>
        </p:nvSpPr>
        <p:spPr>
          <a:xfrm>
            <a:off x="274638" y="1196752"/>
            <a:ext cx="8593137" cy="4899248"/>
          </a:xfrm>
        </p:spPr>
        <p:txBody>
          <a:bodyPr/>
          <a:lstStyle/>
          <a:p>
            <a:pPr marL="0" indent="0">
              <a:buNone/>
            </a:pPr>
            <a:endParaRPr lang="en-US" sz="2400" dirty="0" smtClean="0"/>
          </a:p>
          <a:p>
            <a:pPr marL="0" indent="0">
              <a:buNone/>
            </a:pPr>
            <a:r>
              <a:rPr lang="en-US" sz="2400" dirty="0" smtClean="0"/>
              <a:t>A nuclear security regime ensures that:</a:t>
            </a:r>
          </a:p>
          <a:p>
            <a:pPr marL="0" indent="0">
              <a:buNone/>
            </a:pPr>
            <a:endParaRPr lang="en-US" sz="2400" dirty="0"/>
          </a:p>
          <a:p>
            <a:pPr marL="342900" lvl="1" indent="-342900"/>
            <a:r>
              <a:rPr lang="en-US" sz="2400" dirty="0" smtClean="0"/>
              <a:t>Nuclear threats </a:t>
            </a:r>
            <a:r>
              <a:rPr lang="en-US" sz="2400" dirty="0"/>
              <a:t>are identified and assessed regardless of whether the targets of internal nuclear security threats are within or outside the jurisdiction of the State;</a:t>
            </a:r>
            <a:r>
              <a:rPr lang="en-GB" sz="2400" dirty="0"/>
              <a:t> </a:t>
            </a:r>
            <a:endParaRPr lang="en-GB" sz="2400" dirty="0" smtClean="0"/>
          </a:p>
          <a:p>
            <a:pPr marL="0" lvl="1" indent="0">
              <a:buNone/>
            </a:pPr>
            <a:endParaRPr lang="en-GB" sz="2400" dirty="0"/>
          </a:p>
          <a:p>
            <a:pPr marL="342900" lvl="1" indent="-342900"/>
            <a:r>
              <a:rPr lang="en-GB" sz="2400" dirty="0"/>
              <a:t>State’s assessments of  nuclear security threats are kept up-to-date and are used in implementing the State’s nuclear security </a:t>
            </a:r>
            <a:r>
              <a:rPr lang="en-GB" sz="2400" dirty="0" smtClean="0"/>
              <a:t>regime.</a:t>
            </a:r>
            <a:endParaRPr lang="en-GB" sz="2400" dirty="0"/>
          </a:p>
          <a:p>
            <a:endParaRPr lang="en-GB" sz="2400" dirty="0"/>
          </a:p>
        </p:txBody>
      </p:sp>
      <p:sp>
        <p:nvSpPr>
          <p:cNvPr id="4" name="Slide Number Placeholder 3"/>
          <p:cNvSpPr>
            <a:spLocks noGrp="1"/>
          </p:cNvSpPr>
          <p:nvPr>
            <p:ph type="sldNum" sz="quarter" idx="12"/>
          </p:nvPr>
        </p:nvSpPr>
        <p:spPr/>
        <p:txBody>
          <a:bodyPr/>
          <a:lstStyle/>
          <a:p>
            <a:fld id="{8F25D2BF-40DD-4153-8CA3-FA72C0D116DE}" type="slidenum">
              <a:rPr lang="en-US" smtClean="0"/>
              <a:pPr/>
              <a:t>23</a:t>
            </a:fld>
            <a:endParaRPr lang="en-US" dirty="0"/>
          </a:p>
        </p:txBody>
      </p:sp>
    </p:spTree>
    <p:extLst>
      <p:ext uri="{BB962C8B-B14F-4D97-AF65-F5344CB8AC3E}">
        <p14:creationId xmlns:p14="http://schemas.microsoft.com/office/powerpoint/2010/main" val="32845053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116632"/>
            <a:ext cx="6408712" cy="1296144"/>
          </a:xfrm>
        </p:spPr>
        <p:txBody>
          <a:bodyPr>
            <a:normAutofit/>
          </a:bodyPr>
          <a:lstStyle/>
          <a:p>
            <a:pPr algn="ctr"/>
            <a:r>
              <a:rPr lang="en-US" sz="2600" dirty="0" smtClean="0"/>
              <a:t>Essential Element 8: Identification and Assessment of Targets and Potential Consequences</a:t>
            </a:r>
            <a:endParaRPr lang="en-GB" sz="2600" dirty="0"/>
          </a:p>
        </p:txBody>
      </p:sp>
      <p:sp>
        <p:nvSpPr>
          <p:cNvPr id="3" name="Content Placeholder 2"/>
          <p:cNvSpPr>
            <a:spLocks noGrp="1"/>
          </p:cNvSpPr>
          <p:nvPr>
            <p:ph idx="1"/>
          </p:nvPr>
        </p:nvSpPr>
        <p:spPr>
          <a:xfrm>
            <a:off x="274638" y="1340768"/>
            <a:ext cx="8593137" cy="4755232"/>
          </a:xfrm>
        </p:spPr>
        <p:txBody>
          <a:bodyPr/>
          <a:lstStyle/>
          <a:p>
            <a:pPr marL="0" indent="0">
              <a:buNone/>
            </a:pPr>
            <a:endParaRPr lang="en-US" sz="2400" dirty="0" smtClean="0"/>
          </a:p>
          <a:p>
            <a:pPr marL="0" indent="0">
              <a:buNone/>
            </a:pPr>
            <a:r>
              <a:rPr lang="en-US" sz="2800" dirty="0" smtClean="0"/>
              <a:t>A nuclear security regime ensures that:</a:t>
            </a:r>
          </a:p>
          <a:p>
            <a:pPr marL="0" indent="0">
              <a:buNone/>
            </a:pPr>
            <a:endParaRPr lang="en-US" sz="2400" dirty="0" smtClean="0"/>
          </a:p>
          <a:p>
            <a:pPr marL="342900" lvl="1" indent="-342900"/>
            <a:r>
              <a:rPr lang="en-GB" sz="2400" dirty="0" smtClean="0"/>
              <a:t>Targets are </a:t>
            </a:r>
            <a:r>
              <a:rPr lang="en-GB" sz="2400" dirty="0"/>
              <a:t>identified and assessed to determine if they require protection from nuclear threats; </a:t>
            </a:r>
            <a:endParaRPr lang="en-GB" sz="2400" dirty="0" smtClean="0"/>
          </a:p>
          <a:p>
            <a:pPr marL="342900" lvl="1" indent="-342900"/>
            <a:r>
              <a:rPr lang="en-GB" sz="2400" dirty="0" smtClean="0"/>
              <a:t>Assessment is </a:t>
            </a:r>
            <a:r>
              <a:rPr lang="en-GB" sz="2400" dirty="0"/>
              <a:t>based on potential consequences should the targets be compromised</a:t>
            </a:r>
            <a:r>
              <a:rPr lang="en-GB" sz="2400" dirty="0" smtClean="0"/>
              <a:t>;</a:t>
            </a:r>
          </a:p>
          <a:p>
            <a:pPr marL="342900" lvl="1" indent="-342900"/>
            <a:r>
              <a:rPr lang="en-GB" sz="2400" dirty="0" smtClean="0"/>
              <a:t>An up-to-date </a:t>
            </a:r>
            <a:r>
              <a:rPr lang="en-GB" sz="2400" dirty="0"/>
              <a:t>assessment of such targets is </a:t>
            </a:r>
            <a:r>
              <a:rPr lang="en-GB" sz="2400" dirty="0" smtClean="0"/>
              <a:t>maintained.</a:t>
            </a:r>
            <a:endParaRPr lang="en-GB" sz="2400" dirty="0"/>
          </a:p>
          <a:p>
            <a:pPr marL="342900" lvl="1" indent="-342900"/>
            <a:endParaRPr lang="en-GB" sz="2400" dirty="0"/>
          </a:p>
          <a:p>
            <a:endParaRPr lang="en-GB" sz="2400" dirty="0"/>
          </a:p>
        </p:txBody>
      </p:sp>
      <p:sp>
        <p:nvSpPr>
          <p:cNvPr id="4" name="Slide Number Placeholder 3"/>
          <p:cNvSpPr>
            <a:spLocks noGrp="1"/>
          </p:cNvSpPr>
          <p:nvPr>
            <p:ph type="sldNum" sz="quarter" idx="12"/>
          </p:nvPr>
        </p:nvSpPr>
        <p:spPr/>
        <p:txBody>
          <a:bodyPr/>
          <a:lstStyle/>
          <a:p>
            <a:fld id="{8F25D2BF-40DD-4153-8CA3-FA72C0D116DE}" type="slidenum">
              <a:rPr lang="en-US" smtClean="0"/>
              <a:pPr/>
              <a:t>24</a:t>
            </a:fld>
            <a:endParaRPr lang="en-US" dirty="0"/>
          </a:p>
        </p:txBody>
      </p:sp>
    </p:spTree>
    <p:extLst>
      <p:ext uri="{BB962C8B-B14F-4D97-AF65-F5344CB8AC3E}">
        <p14:creationId xmlns:p14="http://schemas.microsoft.com/office/powerpoint/2010/main" val="14013742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116632"/>
            <a:ext cx="6768752" cy="1224136"/>
          </a:xfrm>
        </p:spPr>
        <p:txBody>
          <a:bodyPr>
            <a:normAutofit/>
          </a:bodyPr>
          <a:lstStyle/>
          <a:p>
            <a:pPr algn="ctr"/>
            <a:r>
              <a:rPr lang="en-US" sz="2800" dirty="0" smtClean="0"/>
              <a:t>Essential Element 9: Use of Risk Informed Approach</a:t>
            </a:r>
            <a:endParaRPr lang="en-GB" sz="2800" dirty="0"/>
          </a:p>
        </p:txBody>
      </p:sp>
      <p:sp>
        <p:nvSpPr>
          <p:cNvPr id="3" name="Content Placeholder 2"/>
          <p:cNvSpPr>
            <a:spLocks noGrp="1"/>
          </p:cNvSpPr>
          <p:nvPr>
            <p:ph idx="1"/>
          </p:nvPr>
        </p:nvSpPr>
        <p:spPr>
          <a:xfrm>
            <a:off x="274638" y="1268760"/>
            <a:ext cx="8593137" cy="4827240"/>
          </a:xfrm>
        </p:spPr>
        <p:txBody>
          <a:bodyPr>
            <a:normAutofit lnSpcReduction="10000"/>
          </a:bodyPr>
          <a:lstStyle/>
          <a:p>
            <a:pPr marL="0" indent="0">
              <a:buNone/>
            </a:pPr>
            <a:endParaRPr lang="en-US" sz="2400" dirty="0" smtClean="0"/>
          </a:p>
          <a:p>
            <a:pPr marL="0" indent="0">
              <a:buNone/>
            </a:pPr>
            <a:r>
              <a:rPr lang="en-US" sz="2400" dirty="0" smtClean="0"/>
              <a:t>Use of risk-informed approaches, based on a </a:t>
            </a:r>
            <a:r>
              <a:rPr lang="en-US" sz="2400" dirty="0" smtClean="0">
                <a:solidFill>
                  <a:srgbClr val="FF0000"/>
                </a:solidFill>
              </a:rPr>
              <a:t>graded approach</a:t>
            </a:r>
            <a:r>
              <a:rPr lang="en-US" sz="2400" dirty="0" smtClean="0"/>
              <a:t> and </a:t>
            </a:r>
            <a:r>
              <a:rPr lang="en-US" sz="2400" dirty="0" smtClean="0">
                <a:solidFill>
                  <a:srgbClr val="FF0000"/>
                </a:solidFill>
              </a:rPr>
              <a:t>defence in depth</a:t>
            </a:r>
            <a:r>
              <a:rPr lang="en-US" sz="2400" dirty="0" smtClean="0"/>
              <a:t>, taking into account:</a:t>
            </a:r>
          </a:p>
          <a:p>
            <a:pPr marL="0" indent="0">
              <a:buNone/>
            </a:pPr>
            <a:endParaRPr lang="en-US" sz="1200" dirty="0" smtClean="0"/>
          </a:p>
          <a:p>
            <a:r>
              <a:rPr lang="en-US" sz="2000" dirty="0" smtClean="0"/>
              <a:t>State’s </a:t>
            </a:r>
            <a:r>
              <a:rPr lang="en-US" sz="2000" dirty="0"/>
              <a:t>current assessment of the nuclear security </a:t>
            </a:r>
            <a:r>
              <a:rPr lang="en-US" sz="2000" dirty="0" smtClean="0"/>
              <a:t>threats;</a:t>
            </a:r>
          </a:p>
          <a:p>
            <a:r>
              <a:rPr lang="en-US" sz="2000" dirty="0" smtClean="0"/>
              <a:t>Relative </a:t>
            </a:r>
            <a:r>
              <a:rPr lang="en-US" sz="2000" dirty="0"/>
              <a:t>attractiveness of identified targets to </a:t>
            </a:r>
            <a:r>
              <a:rPr lang="en-US" sz="2000" dirty="0" smtClean="0"/>
              <a:t>threats</a:t>
            </a:r>
          </a:p>
          <a:p>
            <a:r>
              <a:rPr lang="en-US" sz="2000" dirty="0" smtClean="0"/>
              <a:t>Characteristics </a:t>
            </a:r>
            <a:r>
              <a:rPr lang="en-US" sz="2000" dirty="0"/>
              <a:t>of the material, facilities and activities; </a:t>
            </a:r>
            <a:endParaRPr lang="en-US" sz="2000" dirty="0" smtClean="0"/>
          </a:p>
          <a:p>
            <a:r>
              <a:rPr lang="en-US" sz="2000" dirty="0" smtClean="0"/>
              <a:t>Potential </a:t>
            </a:r>
            <a:r>
              <a:rPr lang="en-US" sz="2000" dirty="0"/>
              <a:t>harmful consequences from criminal acts involving or directed at nuclear material, other radioactive material, associated facilities, associated activities;</a:t>
            </a:r>
            <a:endParaRPr lang="en-GB" sz="2000" b="1" dirty="0"/>
          </a:p>
          <a:p>
            <a:pPr marL="0" indent="0">
              <a:buNone/>
            </a:pPr>
            <a:endParaRPr lang="en-US" sz="2000" dirty="0" smtClean="0"/>
          </a:p>
          <a:p>
            <a:pPr marL="0" indent="0">
              <a:buNone/>
            </a:pPr>
            <a:r>
              <a:rPr lang="en-US" sz="1400" dirty="0" smtClean="0"/>
              <a:t>*</a:t>
            </a:r>
            <a:r>
              <a:rPr lang="en-US" sz="1400" dirty="0" smtClean="0">
                <a:solidFill>
                  <a:srgbClr val="FF0000"/>
                </a:solidFill>
              </a:rPr>
              <a:t>Graded approach</a:t>
            </a:r>
            <a:r>
              <a:rPr lang="en-US" sz="1400" dirty="0" smtClean="0"/>
              <a:t>: </a:t>
            </a:r>
            <a:r>
              <a:rPr lang="en-GB" sz="1400" dirty="0"/>
              <a:t>The application of nuclear security measures proportional to the potential consequences of such acts</a:t>
            </a:r>
            <a:r>
              <a:rPr lang="en-GB" sz="1400" dirty="0" smtClean="0"/>
              <a:t>.</a:t>
            </a:r>
          </a:p>
          <a:p>
            <a:pPr marL="0" indent="0">
              <a:buNone/>
            </a:pPr>
            <a:r>
              <a:rPr lang="en-US" sz="1400" dirty="0" smtClean="0"/>
              <a:t>**</a:t>
            </a:r>
            <a:r>
              <a:rPr lang="en-US" sz="1400" dirty="0" smtClean="0">
                <a:solidFill>
                  <a:srgbClr val="FF0000"/>
                </a:solidFill>
              </a:rPr>
              <a:t>Defence in depth</a:t>
            </a:r>
            <a:r>
              <a:rPr lang="en-US" sz="1400" dirty="0" smtClean="0"/>
              <a:t>: </a:t>
            </a:r>
            <a:r>
              <a:rPr lang="en-GB" sz="1400" dirty="0"/>
              <a:t>The combination of successive layers of systems &amp; measures </a:t>
            </a:r>
            <a:r>
              <a:rPr lang="en-GB" sz="1400" dirty="0" smtClean="0"/>
              <a:t>for </a:t>
            </a:r>
            <a:r>
              <a:rPr lang="en-GB" sz="1400" dirty="0"/>
              <a:t>the protection of targets from nuclear security threats.</a:t>
            </a:r>
          </a:p>
          <a:p>
            <a:pPr marL="0" indent="0">
              <a:buNone/>
            </a:pPr>
            <a:endParaRPr lang="en-GB" sz="1600" dirty="0"/>
          </a:p>
          <a:p>
            <a:pPr marL="0" indent="0">
              <a:buNone/>
            </a:pPr>
            <a:endParaRPr lang="en-GB" sz="2000" dirty="0"/>
          </a:p>
        </p:txBody>
      </p:sp>
      <p:sp>
        <p:nvSpPr>
          <p:cNvPr id="4" name="Slide Number Placeholder 3"/>
          <p:cNvSpPr>
            <a:spLocks noGrp="1"/>
          </p:cNvSpPr>
          <p:nvPr>
            <p:ph type="sldNum" sz="quarter" idx="12"/>
          </p:nvPr>
        </p:nvSpPr>
        <p:spPr/>
        <p:txBody>
          <a:bodyPr/>
          <a:lstStyle/>
          <a:p>
            <a:fld id="{8F25D2BF-40DD-4153-8CA3-FA72C0D116DE}" type="slidenum">
              <a:rPr lang="en-US" smtClean="0"/>
              <a:pPr/>
              <a:t>25</a:t>
            </a:fld>
            <a:endParaRPr lang="en-US" dirty="0"/>
          </a:p>
        </p:txBody>
      </p:sp>
    </p:spTree>
    <p:extLst>
      <p:ext uri="{BB962C8B-B14F-4D97-AF65-F5344CB8AC3E}">
        <p14:creationId xmlns:p14="http://schemas.microsoft.com/office/powerpoint/2010/main" val="7902122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116632"/>
            <a:ext cx="7056784" cy="1152128"/>
          </a:xfrm>
        </p:spPr>
        <p:txBody>
          <a:bodyPr>
            <a:normAutofit/>
          </a:bodyPr>
          <a:lstStyle/>
          <a:p>
            <a:pPr algn="ctr"/>
            <a:r>
              <a:rPr lang="en-US" sz="2800" dirty="0" smtClean="0"/>
              <a:t>Essential Element 10: Detection of Nuclear Security Events</a:t>
            </a:r>
            <a:endParaRPr lang="en-GB" sz="2800" dirty="0"/>
          </a:p>
        </p:txBody>
      </p:sp>
      <p:sp>
        <p:nvSpPr>
          <p:cNvPr id="3" name="Content Placeholder 2"/>
          <p:cNvSpPr>
            <a:spLocks noGrp="1"/>
          </p:cNvSpPr>
          <p:nvPr>
            <p:ph idx="1"/>
          </p:nvPr>
        </p:nvSpPr>
        <p:spPr>
          <a:xfrm>
            <a:off x="274638" y="1340768"/>
            <a:ext cx="8593137" cy="5040560"/>
          </a:xfrm>
        </p:spPr>
        <p:txBody>
          <a:bodyPr>
            <a:normAutofit lnSpcReduction="10000"/>
          </a:bodyPr>
          <a:lstStyle/>
          <a:p>
            <a:pPr marL="0" indent="0">
              <a:buNone/>
            </a:pPr>
            <a:r>
              <a:rPr lang="en-US" sz="2800" dirty="0" smtClean="0"/>
              <a:t>A nuclear security regime ensures that nuclear security systems and measures are in place to:</a:t>
            </a:r>
          </a:p>
          <a:p>
            <a:pPr marL="0" indent="0">
              <a:buNone/>
            </a:pPr>
            <a:endParaRPr lang="en-US" sz="2800" dirty="0" smtClean="0"/>
          </a:p>
          <a:p>
            <a:r>
              <a:rPr lang="en-GB" sz="2400" dirty="0" smtClean="0"/>
              <a:t>Detect and </a:t>
            </a:r>
            <a:r>
              <a:rPr lang="en-GB" sz="2400" dirty="0"/>
              <a:t>assess </a:t>
            </a:r>
            <a:r>
              <a:rPr lang="en-GB" sz="2400" i="1" dirty="0"/>
              <a:t>nuclear security </a:t>
            </a:r>
            <a:r>
              <a:rPr lang="en-GB" sz="2400" i="1" dirty="0" smtClean="0"/>
              <a:t>events;</a:t>
            </a:r>
            <a:endParaRPr lang="en-GB" sz="2400" dirty="0" smtClean="0"/>
          </a:p>
          <a:p>
            <a:r>
              <a:rPr lang="en-GB" sz="2400" dirty="0" smtClean="0"/>
              <a:t>Notify the </a:t>
            </a:r>
            <a:r>
              <a:rPr lang="en-GB" sz="2400" dirty="0"/>
              <a:t>relevant </a:t>
            </a:r>
            <a:r>
              <a:rPr lang="en-GB" sz="2400" i="1" dirty="0"/>
              <a:t>competent authorities</a:t>
            </a:r>
            <a:r>
              <a:rPr lang="en-GB" sz="2400" dirty="0"/>
              <a:t> for initiating appropriate response actions</a:t>
            </a:r>
            <a:r>
              <a:rPr lang="en-GB" sz="2400" dirty="0" smtClean="0"/>
              <a:t>: </a:t>
            </a:r>
          </a:p>
          <a:p>
            <a:endParaRPr lang="en-GB" sz="2400" dirty="0" smtClean="0"/>
          </a:p>
          <a:p>
            <a:pPr lvl="2"/>
            <a:r>
              <a:rPr lang="en-GB" sz="2000" dirty="0" smtClean="0"/>
              <a:t>at </a:t>
            </a:r>
            <a:r>
              <a:rPr lang="en-GB" sz="2000" dirty="0"/>
              <a:t>facilities;</a:t>
            </a:r>
          </a:p>
          <a:p>
            <a:pPr lvl="2"/>
            <a:r>
              <a:rPr lang="en-GB" sz="2000" dirty="0"/>
              <a:t>at major public events or strategic locations;</a:t>
            </a:r>
          </a:p>
          <a:p>
            <a:pPr lvl="2"/>
            <a:r>
              <a:rPr lang="en-GB" sz="2000" dirty="0"/>
              <a:t>in searches for, recoveries of, or discoveries of such material that is missing or lost or otherwise out of regulatory control;</a:t>
            </a:r>
          </a:p>
          <a:p>
            <a:pPr lvl="2"/>
            <a:r>
              <a:rPr lang="en-GB" sz="2000" dirty="0"/>
              <a:t>within the State’s territory or on board its ships or aircraft and at its international </a:t>
            </a:r>
            <a:r>
              <a:rPr lang="en-GB" sz="2000" dirty="0" smtClean="0"/>
              <a:t>borders.</a:t>
            </a:r>
            <a:endParaRPr lang="en-GB" sz="2000" dirty="0"/>
          </a:p>
          <a:p>
            <a:pPr marL="0" indent="0">
              <a:buNone/>
            </a:pPr>
            <a:endParaRPr lang="en-GB" sz="2400" dirty="0"/>
          </a:p>
        </p:txBody>
      </p:sp>
      <p:sp>
        <p:nvSpPr>
          <p:cNvPr id="4" name="Slide Number Placeholder 3"/>
          <p:cNvSpPr>
            <a:spLocks noGrp="1"/>
          </p:cNvSpPr>
          <p:nvPr>
            <p:ph type="sldNum" sz="quarter" idx="12"/>
          </p:nvPr>
        </p:nvSpPr>
        <p:spPr/>
        <p:txBody>
          <a:bodyPr/>
          <a:lstStyle/>
          <a:p>
            <a:fld id="{8F25D2BF-40DD-4153-8CA3-FA72C0D116DE}" type="slidenum">
              <a:rPr lang="en-US" smtClean="0"/>
              <a:pPr/>
              <a:t>26</a:t>
            </a:fld>
            <a:endParaRPr lang="en-US" dirty="0"/>
          </a:p>
        </p:txBody>
      </p:sp>
    </p:spTree>
    <p:extLst>
      <p:ext uri="{BB962C8B-B14F-4D97-AF65-F5344CB8AC3E}">
        <p14:creationId xmlns:p14="http://schemas.microsoft.com/office/powerpoint/2010/main" val="12270285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116632"/>
            <a:ext cx="6624736" cy="1008112"/>
          </a:xfrm>
        </p:spPr>
        <p:txBody>
          <a:bodyPr>
            <a:normAutofit fontScale="90000"/>
          </a:bodyPr>
          <a:lstStyle/>
          <a:p>
            <a:pPr algn="ctr"/>
            <a:r>
              <a:rPr lang="en-US" sz="2600" dirty="0" smtClean="0"/>
              <a:t>Essential Element 11: Planning for, Preparedness for and Response to, a Nuclear Security Event</a:t>
            </a:r>
            <a:endParaRPr lang="en-GB" sz="2600" dirty="0"/>
          </a:p>
        </p:txBody>
      </p:sp>
      <p:sp>
        <p:nvSpPr>
          <p:cNvPr id="3" name="Content Placeholder 2"/>
          <p:cNvSpPr>
            <a:spLocks noGrp="1"/>
          </p:cNvSpPr>
          <p:nvPr>
            <p:ph idx="1"/>
          </p:nvPr>
        </p:nvSpPr>
        <p:spPr>
          <a:xfrm>
            <a:off x="274638" y="1268760"/>
            <a:ext cx="8593137" cy="4827240"/>
          </a:xfrm>
        </p:spPr>
        <p:txBody>
          <a:bodyPr>
            <a:normAutofit fontScale="92500" lnSpcReduction="20000"/>
          </a:bodyPr>
          <a:lstStyle/>
          <a:p>
            <a:pPr marL="0" indent="0">
              <a:buFontTx/>
              <a:buNone/>
            </a:pPr>
            <a:r>
              <a:rPr lang="en-US" sz="2800" dirty="0"/>
              <a:t>A nuclear security regime ensures that competent authorities are prepared to   respond, at local, national &amp; international levels to events by</a:t>
            </a:r>
            <a:r>
              <a:rPr lang="en-US" sz="2800" dirty="0" smtClean="0"/>
              <a:t>:</a:t>
            </a:r>
          </a:p>
          <a:p>
            <a:pPr marL="0" indent="0">
              <a:buFontTx/>
              <a:buNone/>
            </a:pPr>
            <a:endParaRPr lang="en-US" sz="2800" dirty="0"/>
          </a:p>
          <a:p>
            <a:pPr marL="403225" indent="-403225"/>
            <a:r>
              <a:rPr lang="en-US" sz="2800" dirty="0"/>
              <a:t> </a:t>
            </a:r>
            <a:r>
              <a:rPr lang="en-US" sz="2800" dirty="0" smtClean="0"/>
              <a:t>Developing arrangements </a:t>
            </a:r>
            <a:r>
              <a:rPr lang="en-US" sz="2800" dirty="0"/>
              <a:t>and response plans to ensure:</a:t>
            </a:r>
          </a:p>
          <a:p>
            <a:pPr marL="914400" lvl="1" indent="-457200"/>
            <a:r>
              <a:rPr lang="en-US" sz="2600" dirty="0" smtClean="0"/>
              <a:t>Effective rapid </a:t>
            </a:r>
            <a:r>
              <a:rPr lang="en-US" sz="2600" dirty="0"/>
              <a:t>mobilization of resources to an event;</a:t>
            </a:r>
          </a:p>
          <a:p>
            <a:pPr marL="914400" lvl="1" indent="-457200"/>
            <a:r>
              <a:rPr lang="en-US" sz="2600" dirty="0" smtClean="0"/>
              <a:t>Effective </a:t>
            </a:r>
            <a:r>
              <a:rPr lang="en-US" sz="2600" dirty="0"/>
              <a:t>coordination and cooperation during response;</a:t>
            </a:r>
          </a:p>
          <a:p>
            <a:pPr marL="914400" lvl="1" indent="-457200"/>
            <a:r>
              <a:rPr lang="en-US" sz="2600" dirty="0" smtClean="0"/>
              <a:t>Effective </a:t>
            </a:r>
            <a:r>
              <a:rPr lang="en-US" sz="2600" dirty="0"/>
              <a:t>use of relevant international assistance and response systems;</a:t>
            </a:r>
          </a:p>
          <a:p>
            <a:pPr marL="914400" lvl="1" indent="-457200"/>
            <a:r>
              <a:rPr lang="en-US" sz="2600" dirty="0"/>
              <a:t>I</a:t>
            </a:r>
            <a:r>
              <a:rPr lang="en-US" sz="2600" dirty="0" smtClean="0"/>
              <a:t>nvestigation </a:t>
            </a:r>
            <a:r>
              <a:rPr lang="en-US" sz="2600" dirty="0"/>
              <a:t>of any nuclear security event and prosecution/extradition of alleged </a:t>
            </a:r>
            <a:r>
              <a:rPr lang="en-US" sz="2600" dirty="0" smtClean="0"/>
              <a:t>offenders;</a:t>
            </a:r>
          </a:p>
          <a:p>
            <a:pPr marL="457200" lvl="1" indent="0">
              <a:buNone/>
            </a:pPr>
            <a:endParaRPr lang="en-US" sz="1600" dirty="0"/>
          </a:p>
        </p:txBody>
      </p:sp>
      <p:sp>
        <p:nvSpPr>
          <p:cNvPr id="4" name="Slide Number Placeholder 3"/>
          <p:cNvSpPr>
            <a:spLocks noGrp="1"/>
          </p:cNvSpPr>
          <p:nvPr>
            <p:ph type="sldNum" sz="quarter" idx="12"/>
          </p:nvPr>
        </p:nvSpPr>
        <p:spPr/>
        <p:txBody>
          <a:bodyPr/>
          <a:lstStyle/>
          <a:p>
            <a:fld id="{8F25D2BF-40DD-4153-8CA3-FA72C0D116DE}" type="slidenum">
              <a:rPr lang="en-US" smtClean="0"/>
              <a:pPr/>
              <a:t>27</a:t>
            </a:fld>
            <a:endParaRPr lang="en-US" dirty="0"/>
          </a:p>
        </p:txBody>
      </p:sp>
    </p:spTree>
    <p:extLst>
      <p:ext uri="{BB962C8B-B14F-4D97-AF65-F5344CB8AC3E}">
        <p14:creationId xmlns:p14="http://schemas.microsoft.com/office/powerpoint/2010/main" val="23720708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116632"/>
            <a:ext cx="6624736" cy="864096"/>
          </a:xfrm>
        </p:spPr>
        <p:txBody>
          <a:bodyPr>
            <a:normAutofit fontScale="90000"/>
          </a:bodyPr>
          <a:lstStyle/>
          <a:p>
            <a:pPr algn="ctr"/>
            <a:r>
              <a:rPr lang="en-US" sz="2600" dirty="0" smtClean="0"/>
              <a:t>Essential Element 11: Planning for, Preparedness for and Response to, a Nuclear Security Event</a:t>
            </a:r>
            <a:endParaRPr lang="en-GB" sz="2600" dirty="0"/>
          </a:p>
        </p:txBody>
      </p:sp>
      <p:sp>
        <p:nvSpPr>
          <p:cNvPr id="3" name="Content Placeholder 2"/>
          <p:cNvSpPr>
            <a:spLocks noGrp="1"/>
          </p:cNvSpPr>
          <p:nvPr>
            <p:ph idx="1"/>
          </p:nvPr>
        </p:nvSpPr>
        <p:spPr>
          <a:xfrm>
            <a:off x="274638" y="1268760"/>
            <a:ext cx="8593137" cy="4827240"/>
          </a:xfrm>
        </p:spPr>
        <p:txBody>
          <a:bodyPr>
            <a:normAutofit fontScale="92500" lnSpcReduction="20000"/>
          </a:bodyPr>
          <a:lstStyle/>
          <a:p>
            <a:pPr marL="0" indent="0">
              <a:lnSpc>
                <a:spcPct val="90000"/>
              </a:lnSpc>
              <a:buNone/>
            </a:pPr>
            <a:r>
              <a:rPr lang="en-US" sz="2600" dirty="0"/>
              <a:t>A nuclear security regime ensures that competent authorities are prepared to   respond, at local, national &amp; international levels to events by:</a:t>
            </a:r>
          </a:p>
          <a:p>
            <a:pPr marL="0" indent="0">
              <a:buFontTx/>
              <a:buNone/>
            </a:pPr>
            <a:endParaRPr lang="en-US" sz="2000" dirty="0"/>
          </a:p>
          <a:p>
            <a:pPr marL="403225" indent="-403225"/>
            <a:r>
              <a:rPr lang="en-US" sz="2000" dirty="0" smtClean="0"/>
              <a:t>E</a:t>
            </a:r>
            <a:r>
              <a:rPr lang="en-US" sz="2600" dirty="0" smtClean="0"/>
              <a:t>xercising</a:t>
            </a:r>
            <a:r>
              <a:rPr lang="en-US" sz="2600" dirty="0"/>
              <a:t>, testing and evaluating the plans for </a:t>
            </a:r>
            <a:r>
              <a:rPr lang="en-US" sz="2600" dirty="0" smtClean="0"/>
              <a:t>effectiveness:</a:t>
            </a:r>
          </a:p>
          <a:p>
            <a:pPr marL="403225" indent="-403225"/>
            <a:endParaRPr lang="en-US" sz="2600" dirty="0" smtClean="0"/>
          </a:p>
          <a:p>
            <a:pPr marL="914400" lvl="1" indent="-457200"/>
            <a:r>
              <a:rPr lang="en-US" sz="2600" dirty="0" smtClean="0"/>
              <a:t>To mitigate </a:t>
            </a:r>
            <a:r>
              <a:rPr lang="en-US" sz="2600" dirty="0"/>
              <a:t>and minimize harmful consequences from nuclear </a:t>
            </a:r>
            <a:r>
              <a:rPr lang="en-US" sz="2600" dirty="0" smtClean="0"/>
              <a:t>security events</a:t>
            </a:r>
            <a:r>
              <a:rPr lang="en-US" sz="2600" dirty="0"/>
              <a:t>, </a:t>
            </a:r>
          </a:p>
          <a:p>
            <a:pPr marL="914400" lvl="1" indent="-457200"/>
            <a:r>
              <a:rPr lang="en-US" sz="2600" dirty="0" smtClean="0"/>
              <a:t>To locate</a:t>
            </a:r>
            <a:r>
              <a:rPr lang="en-US" sz="2600" dirty="0"/>
              <a:t>, recover, and secure nuclear material and other radioactive </a:t>
            </a:r>
            <a:r>
              <a:rPr lang="en-US" sz="2600" dirty="0" smtClean="0"/>
              <a:t>material that </a:t>
            </a:r>
            <a:r>
              <a:rPr lang="en-US" sz="2600" dirty="0"/>
              <a:t>is out of regulatory </a:t>
            </a:r>
            <a:r>
              <a:rPr lang="en-US" sz="2600" dirty="0" smtClean="0"/>
              <a:t>control.</a:t>
            </a:r>
          </a:p>
          <a:p>
            <a:pPr marL="914400" lvl="1" indent="-457200"/>
            <a:r>
              <a:rPr lang="en-GB" sz="2600" dirty="0" smtClean="0"/>
              <a:t>Feed </a:t>
            </a:r>
            <a:r>
              <a:rPr lang="en-GB" sz="2600" dirty="0"/>
              <a:t>back into the preparedness process, including into the response plans, the results of exercises and tests of the plans, and of experience.</a:t>
            </a:r>
          </a:p>
          <a:p>
            <a:pPr marL="0" indent="0">
              <a:buNone/>
            </a:pPr>
            <a:endParaRPr lang="en-GB" sz="1600" dirty="0"/>
          </a:p>
        </p:txBody>
      </p:sp>
      <p:sp>
        <p:nvSpPr>
          <p:cNvPr id="4" name="Slide Number Placeholder 3"/>
          <p:cNvSpPr>
            <a:spLocks noGrp="1"/>
          </p:cNvSpPr>
          <p:nvPr>
            <p:ph type="sldNum" sz="quarter" idx="12"/>
          </p:nvPr>
        </p:nvSpPr>
        <p:spPr/>
        <p:txBody>
          <a:bodyPr/>
          <a:lstStyle/>
          <a:p>
            <a:fld id="{8F25D2BF-40DD-4153-8CA3-FA72C0D116DE}" type="slidenum">
              <a:rPr lang="en-US" smtClean="0"/>
              <a:pPr/>
              <a:t>28</a:t>
            </a:fld>
            <a:endParaRPr lang="en-US" dirty="0"/>
          </a:p>
        </p:txBody>
      </p:sp>
    </p:spTree>
    <p:extLst>
      <p:ext uri="{BB962C8B-B14F-4D97-AF65-F5344CB8AC3E}">
        <p14:creationId xmlns:p14="http://schemas.microsoft.com/office/powerpoint/2010/main" val="22442644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116632"/>
            <a:ext cx="6624736" cy="1152128"/>
          </a:xfrm>
        </p:spPr>
        <p:txBody>
          <a:bodyPr>
            <a:normAutofit/>
          </a:bodyPr>
          <a:lstStyle/>
          <a:p>
            <a:pPr algn="ctr"/>
            <a:r>
              <a:rPr lang="en-US" sz="2800" dirty="0" smtClean="0"/>
              <a:t>Essential Element 12: Sustaining a Nuclear Security Regime</a:t>
            </a:r>
            <a:endParaRPr lang="en-GB" sz="2800" dirty="0"/>
          </a:p>
        </p:txBody>
      </p:sp>
      <p:sp>
        <p:nvSpPr>
          <p:cNvPr id="3" name="Content Placeholder 2"/>
          <p:cNvSpPr>
            <a:spLocks noGrp="1"/>
          </p:cNvSpPr>
          <p:nvPr>
            <p:ph idx="1"/>
          </p:nvPr>
        </p:nvSpPr>
        <p:spPr>
          <a:xfrm>
            <a:off x="274638" y="1340768"/>
            <a:ext cx="8593137" cy="4755232"/>
          </a:xfrm>
        </p:spPr>
        <p:txBody>
          <a:bodyPr/>
          <a:lstStyle/>
          <a:p>
            <a:pPr marL="0" indent="0">
              <a:buFontTx/>
              <a:buNone/>
            </a:pPr>
            <a:r>
              <a:rPr lang="en-US" sz="2600" dirty="0" smtClean="0"/>
              <a:t>A </a:t>
            </a:r>
            <a:r>
              <a:rPr lang="en-US" sz="2600" dirty="0"/>
              <a:t>nuclear security regime ensures that each organization with nuclear security responsibilities contributes to the sustainability of the regime by:</a:t>
            </a:r>
            <a:r>
              <a:rPr lang="en-GB" sz="2600" dirty="0"/>
              <a:t> </a:t>
            </a:r>
          </a:p>
          <a:p>
            <a:pPr marL="0" indent="0">
              <a:buFontTx/>
              <a:buNone/>
            </a:pPr>
            <a:endParaRPr lang="en-GB" sz="2000" dirty="0"/>
          </a:p>
          <a:p>
            <a:pPr marL="914400" lvl="1" indent="-457200"/>
            <a:r>
              <a:rPr lang="en-US" sz="1600" dirty="0" smtClean="0"/>
              <a:t>Maintaining integrated </a:t>
            </a:r>
            <a:r>
              <a:rPr lang="en-US" sz="1600" dirty="0"/>
              <a:t>management systems and quality management systems;</a:t>
            </a:r>
          </a:p>
          <a:p>
            <a:pPr marL="914400" lvl="1" indent="-457200"/>
            <a:r>
              <a:rPr lang="en-US" sz="1600" dirty="0" smtClean="0"/>
              <a:t>Demonstrating leadership </a:t>
            </a:r>
            <a:r>
              <a:rPr lang="en-US" sz="1600" dirty="0"/>
              <a:t>in nuclear security matters</a:t>
            </a:r>
          </a:p>
          <a:p>
            <a:pPr marL="914400" lvl="1" indent="-457200"/>
            <a:r>
              <a:rPr lang="en-US" sz="1600" dirty="0" smtClean="0"/>
              <a:t>Maintaining a </a:t>
            </a:r>
            <a:r>
              <a:rPr lang="en-US" sz="1600" dirty="0"/>
              <a:t>robust  nuclear security culture; </a:t>
            </a:r>
          </a:p>
          <a:p>
            <a:pPr marL="914400" lvl="1" indent="-457200"/>
            <a:r>
              <a:rPr lang="en-US" sz="1600" dirty="0" smtClean="0"/>
              <a:t>Allocating sufficient </a:t>
            </a:r>
            <a:r>
              <a:rPr lang="en-US" sz="1600" dirty="0"/>
              <a:t>human, financial and technical resources to carry out nuclear security responsibilities, 	</a:t>
            </a:r>
          </a:p>
          <a:p>
            <a:pPr marL="914400" lvl="1" indent="-457200"/>
            <a:r>
              <a:rPr lang="en-US" sz="1600" dirty="0" smtClean="0"/>
              <a:t>Conducting maintenance</a:t>
            </a:r>
            <a:r>
              <a:rPr lang="en-US" sz="1600" dirty="0"/>
              <a:t>, training and evaluation to ensure effectiveness of the nuclear security systems;  	</a:t>
            </a:r>
          </a:p>
          <a:p>
            <a:pPr marL="914400" lvl="1" indent="-457200"/>
            <a:r>
              <a:rPr lang="en-US" sz="1600" dirty="0" smtClean="0"/>
              <a:t>Using best </a:t>
            </a:r>
            <a:r>
              <a:rPr lang="en-US" sz="1600" dirty="0"/>
              <a:t>practices and lessons learned from experience; </a:t>
            </a:r>
          </a:p>
          <a:p>
            <a:pPr marL="914400" lvl="1" indent="-457200"/>
            <a:r>
              <a:rPr lang="en-US" sz="1600" dirty="0" smtClean="0"/>
              <a:t>Minimizing insiders </a:t>
            </a:r>
            <a:r>
              <a:rPr lang="en-US" sz="1600" dirty="0"/>
              <a:t>threats;</a:t>
            </a:r>
            <a:r>
              <a:rPr lang="en-GB" sz="1600" dirty="0"/>
              <a:t> </a:t>
            </a:r>
          </a:p>
          <a:p>
            <a:pPr marL="914400" lvl="1" indent="-457200"/>
            <a:r>
              <a:rPr lang="en-US" sz="1600" dirty="0" smtClean="0"/>
              <a:t>Identifying and </a:t>
            </a:r>
            <a:r>
              <a:rPr lang="en-US" sz="1600" dirty="0"/>
              <a:t>addressing issues that may affect capacity to provide adequate  nuclear security at all times.</a:t>
            </a:r>
            <a:endParaRPr lang="en-GB" sz="1600" dirty="0"/>
          </a:p>
          <a:p>
            <a:pPr marL="914400" indent="-457200">
              <a:buNone/>
            </a:pPr>
            <a:endParaRPr lang="en-GB" sz="2000" dirty="0"/>
          </a:p>
        </p:txBody>
      </p:sp>
      <p:sp>
        <p:nvSpPr>
          <p:cNvPr id="4" name="Slide Number Placeholder 3"/>
          <p:cNvSpPr>
            <a:spLocks noGrp="1"/>
          </p:cNvSpPr>
          <p:nvPr>
            <p:ph type="sldNum" sz="quarter" idx="12"/>
          </p:nvPr>
        </p:nvSpPr>
        <p:spPr/>
        <p:txBody>
          <a:bodyPr/>
          <a:lstStyle/>
          <a:p>
            <a:fld id="{8F25D2BF-40DD-4153-8CA3-FA72C0D116DE}" type="slidenum">
              <a:rPr lang="en-US" smtClean="0"/>
              <a:pPr/>
              <a:t>29</a:t>
            </a:fld>
            <a:endParaRPr lang="en-US" dirty="0"/>
          </a:p>
        </p:txBody>
      </p:sp>
    </p:spTree>
    <p:extLst>
      <p:ext uri="{BB962C8B-B14F-4D97-AF65-F5344CB8AC3E}">
        <p14:creationId xmlns:p14="http://schemas.microsoft.com/office/powerpoint/2010/main" val="18556559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itle 1"/>
          <p:cNvSpPr>
            <a:spLocks noGrp="1"/>
          </p:cNvSpPr>
          <p:nvPr>
            <p:ph type="title"/>
          </p:nvPr>
        </p:nvSpPr>
        <p:spPr/>
        <p:txBody>
          <a:bodyPr/>
          <a:lstStyle/>
          <a:p>
            <a:pPr algn="ctr"/>
            <a:r>
              <a:rPr lang="en-US" altLang="en-US" sz="3200" dirty="0">
                <a:latin typeface="Arial" charset="0"/>
                <a:ea typeface="ＭＳ Ｐゴシック" charset="0"/>
                <a:cs typeface="+mj-cs"/>
              </a:rPr>
              <a:t>What is Nuclear Security?</a:t>
            </a:r>
          </a:p>
        </p:txBody>
      </p:sp>
      <p:sp>
        <p:nvSpPr>
          <p:cNvPr id="50178" name="Content Placeholder 2"/>
          <p:cNvSpPr>
            <a:spLocks noGrp="1"/>
          </p:cNvSpPr>
          <p:nvPr>
            <p:ph idx="1"/>
          </p:nvPr>
        </p:nvSpPr>
        <p:spPr>
          <a:xfrm>
            <a:off x="107504" y="1196752"/>
            <a:ext cx="8856984" cy="4334018"/>
          </a:xfrm>
        </p:spPr>
        <p:txBody>
          <a:bodyPr>
            <a:normAutofit/>
          </a:bodyPr>
          <a:lstStyle/>
          <a:p>
            <a:pPr marL="176213" indent="0" algn="just">
              <a:buNone/>
            </a:pPr>
            <a:r>
              <a:rPr lang="en-US" sz="2800" dirty="0" smtClean="0"/>
              <a:t>The </a:t>
            </a:r>
            <a:r>
              <a:rPr lang="en-US" sz="2800" dirty="0" smtClean="0">
                <a:solidFill>
                  <a:srgbClr val="FF0000"/>
                </a:solidFill>
              </a:rPr>
              <a:t>prevention</a:t>
            </a:r>
            <a:r>
              <a:rPr lang="en-US" sz="2800" dirty="0" smtClean="0"/>
              <a:t> of, </a:t>
            </a:r>
            <a:r>
              <a:rPr lang="en-US" sz="2800" dirty="0" smtClean="0">
                <a:solidFill>
                  <a:srgbClr val="FF0000"/>
                </a:solidFill>
              </a:rPr>
              <a:t>detection</a:t>
            </a:r>
            <a:r>
              <a:rPr lang="en-US" sz="2800" dirty="0" smtClean="0"/>
              <a:t> of, and </a:t>
            </a:r>
            <a:r>
              <a:rPr lang="en-US" sz="2800" dirty="0" smtClean="0">
                <a:solidFill>
                  <a:srgbClr val="FF0000"/>
                </a:solidFill>
              </a:rPr>
              <a:t>response</a:t>
            </a:r>
            <a:r>
              <a:rPr lang="en-US" sz="2800" dirty="0" smtClean="0"/>
              <a:t> to, criminal or intentional unauthorized acts involving or directed at nuclear material, other radioactive material, associated facilities, or associated activities. </a:t>
            </a:r>
            <a:endParaRPr lang="en-GB" altLang="en-US" sz="2800" dirty="0"/>
          </a:p>
          <a:p>
            <a:pPr marL="179388" indent="4763">
              <a:buFontTx/>
              <a:buNone/>
            </a:pPr>
            <a:endParaRPr lang="en-US" altLang="en-US" sz="2800" dirty="0">
              <a:solidFill>
                <a:srgbClr val="0070C0"/>
              </a:solidFill>
              <a:cs typeface="Arial" pitchFamily="34" charset="0"/>
            </a:endParaRPr>
          </a:p>
        </p:txBody>
      </p:sp>
      <p:sp>
        <p:nvSpPr>
          <p:cNvPr id="50179" name="Slide Number Placeholder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fld id="{4C016C93-992E-4A24-B905-AA4BAF336BF3}" type="slidenum">
              <a:rPr lang="en-US" altLang="en-US" sz="1000">
                <a:solidFill>
                  <a:srgbClr val="D5D7D8"/>
                </a:solidFill>
                <a:latin typeface="Arial" pitchFamily="34" charset="0"/>
                <a:ea typeface="Gulim" pitchFamily="34" charset="-127"/>
              </a:rPr>
              <a:pPr/>
              <a:t>3</a:t>
            </a:fld>
            <a:endParaRPr lang="en-US" altLang="en-US" sz="1000" dirty="0">
              <a:solidFill>
                <a:srgbClr val="D5D7D8"/>
              </a:solidFill>
              <a:latin typeface="Arial" pitchFamily="34" charset="0"/>
              <a:ea typeface="Gulim" pitchFamily="34" charset="-127"/>
            </a:endParaRPr>
          </a:p>
        </p:txBody>
      </p:sp>
      <p:sp>
        <p:nvSpPr>
          <p:cNvPr id="2" name="Rectangle 1"/>
          <p:cNvSpPr/>
          <p:nvPr/>
        </p:nvSpPr>
        <p:spPr>
          <a:xfrm>
            <a:off x="209533" y="5373216"/>
            <a:ext cx="8712968" cy="707886"/>
          </a:xfrm>
          <a:prstGeom prst="rect">
            <a:avLst/>
          </a:prstGeom>
        </p:spPr>
        <p:txBody>
          <a:bodyPr wrap="square">
            <a:spAutoFit/>
          </a:bodyPr>
          <a:lstStyle/>
          <a:p>
            <a:pPr marL="179388" indent="4763" algn="ctr">
              <a:buFontTx/>
              <a:buNone/>
            </a:pPr>
            <a:r>
              <a:rPr lang="en-US" sz="2000" i="1" dirty="0" smtClean="0">
                <a:solidFill>
                  <a:srgbClr val="000000"/>
                </a:solidFill>
                <a:cs typeface="Arial" pitchFamily="34" charset="0"/>
              </a:rPr>
              <a:t>Historically</a:t>
            </a:r>
            <a:r>
              <a:rPr lang="en-US" sz="2000" i="1" dirty="0">
                <a:solidFill>
                  <a:srgbClr val="000000"/>
                </a:solidFill>
                <a:cs typeface="Arial" pitchFamily="34" charset="0"/>
              </a:rPr>
              <a:t>, the term ‘physical protection’ has been used to describe what is now known as “Nuclear Security of Nuclear Material and Nuclear Facilities</a:t>
            </a:r>
            <a:r>
              <a:rPr lang="en-US" sz="2000" i="1" dirty="0" smtClean="0">
                <a:solidFill>
                  <a:srgbClr val="000000"/>
                </a:solidFill>
                <a:cs typeface="Arial" pitchFamily="34" charset="0"/>
              </a:rPr>
              <a:t>.”</a:t>
            </a:r>
            <a:endParaRPr lang="en-GB" altLang="en-US" sz="2000" i="1" dirty="0">
              <a:solidFill>
                <a:srgbClr val="000000"/>
              </a:solidFill>
              <a:cs typeface="Arial" pitchFamily="34" charset="0"/>
            </a:endParaRPr>
          </a:p>
        </p:txBody>
      </p:sp>
      <p:pic>
        <p:nvPicPr>
          <p:cNvPr id="6" name="Picture 2" descr="1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0206" y="3144242"/>
            <a:ext cx="2624137" cy="20129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54347" y="3144242"/>
            <a:ext cx="2841625" cy="20129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8" name="Picture 5" descr="Picture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40152" y="3144242"/>
            <a:ext cx="2823641" cy="20129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2471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t>
            </a:r>
            <a:endParaRPr lang="en-GB" dirty="0"/>
          </a:p>
        </p:txBody>
      </p:sp>
      <p:sp>
        <p:nvSpPr>
          <p:cNvPr id="3" name="Content Placeholder 2"/>
          <p:cNvSpPr>
            <a:spLocks noGrp="1"/>
          </p:cNvSpPr>
          <p:nvPr>
            <p:ph idx="1"/>
          </p:nvPr>
        </p:nvSpPr>
        <p:spPr/>
        <p:txBody>
          <a:bodyPr/>
          <a:lstStyle/>
          <a:p>
            <a:endParaRPr lang="en-GB" b="1" dirty="0" smtClean="0"/>
          </a:p>
          <a:p>
            <a:endParaRPr lang="en-GB" b="1" dirty="0"/>
          </a:p>
          <a:p>
            <a:pPr marL="0" indent="0" algn="ctr">
              <a:buNone/>
            </a:pPr>
            <a:r>
              <a:rPr lang="en-GB" sz="3600" b="1" dirty="0" smtClean="0">
                <a:solidFill>
                  <a:schemeClr val="tx1"/>
                </a:solidFill>
                <a:ea typeface="+mj-ea"/>
                <a:cs typeface="+mj-cs"/>
              </a:rPr>
              <a:t>Establishing a Nuclear </a:t>
            </a:r>
            <a:r>
              <a:rPr lang="en-GB" sz="3600" b="1" dirty="0">
                <a:solidFill>
                  <a:schemeClr val="tx1"/>
                </a:solidFill>
                <a:ea typeface="+mj-ea"/>
                <a:cs typeface="+mj-cs"/>
              </a:rPr>
              <a:t>Security Infrastructure in Support of a Nuclear Power </a:t>
            </a:r>
            <a:r>
              <a:rPr lang="en-GB" sz="3600" b="1" dirty="0" smtClean="0">
                <a:solidFill>
                  <a:schemeClr val="tx1"/>
                </a:solidFill>
                <a:ea typeface="+mj-ea"/>
                <a:cs typeface="+mj-cs"/>
              </a:rPr>
              <a:t>Programme (NSS-19)</a:t>
            </a:r>
            <a:endParaRPr lang="en-GB" sz="3600" b="1" dirty="0">
              <a:solidFill>
                <a:schemeClr val="tx1"/>
              </a:solidFill>
              <a:ea typeface="+mj-ea"/>
              <a:cs typeface="+mj-cs"/>
            </a:endParaRPr>
          </a:p>
        </p:txBody>
      </p:sp>
      <p:sp>
        <p:nvSpPr>
          <p:cNvPr id="4" name="Slide Number Placeholder 3"/>
          <p:cNvSpPr>
            <a:spLocks noGrp="1"/>
          </p:cNvSpPr>
          <p:nvPr>
            <p:ph type="sldNum" sz="quarter" idx="12"/>
          </p:nvPr>
        </p:nvSpPr>
        <p:spPr/>
        <p:txBody>
          <a:bodyPr/>
          <a:lstStyle/>
          <a:p>
            <a:fld id="{8F25D2BF-40DD-4153-8CA3-FA72C0D116DE}" type="slidenum">
              <a:rPr lang="en-US" smtClean="0"/>
              <a:pPr/>
              <a:t>30</a:t>
            </a:fld>
            <a:endParaRPr lang="en-US" dirty="0"/>
          </a:p>
        </p:txBody>
      </p:sp>
    </p:spTree>
    <p:extLst>
      <p:ext uri="{BB962C8B-B14F-4D97-AF65-F5344CB8AC3E}">
        <p14:creationId xmlns:p14="http://schemas.microsoft.com/office/powerpoint/2010/main" val="34859925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2"/>
          <p:cNvSpPr txBox="1">
            <a:spLocks noChangeArrowheads="1"/>
          </p:cNvSpPr>
          <p:nvPr/>
        </p:nvSpPr>
        <p:spPr bwMode="auto">
          <a:xfrm>
            <a:off x="0" y="-1"/>
            <a:ext cx="7020272" cy="1266825"/>
          </a:xfrm>
          <a:prstGeom prst="rect">
            <a:avLst/>
          </a:prstGeom>
          <a:noFill/>
          <a:ln>
            <a:noFill/>
          </a:ln>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cs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cs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cs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0"/>
              </a:spcBef>
              <a:spcAft>
                <a:spcPts val="1800"/>
              </a:spcAft>
              <a:defRPr/>
            </a:pPr>
            <a:r>
              <a:rPr lang="en-US" sz="3600" b="1" dirty="0">
                <a:latin typeface="Arial "/>
                <a:ea typeface="ＭＳ Ｐゴシック" pitchFamily="34" charset="-128"/>
                <a:cs typeface="Calibri" pitchFamily="34" charset="0"/>
              </a:rPr>
              <a:t>National Infrastructure for Nuclear Power</a:t>
            </a:r>
          </a:p>
        </p:txBody>
      </p:sp>
      <p:sp>
        <p:nvSpPr>
          <p:cNvPr id="47106" name="Rectangle 3"/>
          <p:cNvSpPr txBox="1">
            <a:spLocks noChangeArrowheads="1"/>
          </p:cNvSpPr>
          <p:nvPr/>
        </p:nvSpPr>
        <p:spPr bwMode="auto">
          <a:xfrm>
            <a:off x="228600" y="1700808"/>
            <a:ext cx="5562600" cy="4547591"/>
          </a:xfrm>
          <a:prstGeom prst="rect">
            <a:avLst/>
          </a:prstGeom>
          <a:noFill/>
          <a:ln w="9525">
            <a:noFill/>
            <a:miter lim="800000"/>
            <a:headEnd/>
            <a:tailEnd/>
          </a:ln>
        </p:spPr>
        <p:txBody>
          <a:bodyPr/>
          <a:lstStyle/>
          <a:p>
            <a:pPr algn="ctr" eaLnBrk="0" hangingPunct="0">
              <a:spcBef>
                <a:spcPts val="300"/>
              </a:spcBef>
              <a:spcAft>
                <a:spcPts val="300"/>
              </a:spcAft>
              <a:buClr>
                <a:schemeClr val="folHlink"/>
              </a:buClr>
              <a:buSzPct val="110000"/>
            </a:pPr>
            <a:r>
              <a:rPr lang="en-GB" sz="2800" dirty="0">
                <a:solidFill>
                  <a:srgbClr val="000000"/>
                </a:solidFill>
                <a:latin typeface="+mn-lt"/>
              </a:rPr>
              <a:t>Milestones in the Development of a National Infrastructure for Nuclear Power, </a:t>
            </a:r>
            <a:endParaRPr lang="en-GB" sz="2800" dirty="0" smtClean="0">
              <a:solidFill>
                <a:srgbClr val="000000"/>
              </a:solidFill>
              <a:latin typeface="+mn-lt"/>
            </a:endParaRPr>
          </a:p>
          <a:p>
            <a:pPr algn="ctr" eaLnBrk="0" hangingPunct="0">
              <a:spcBef>
                <a:spcPts val="300"/>
              </a:spcBef>
              <a:spcAft>
                <a:spcPts val="300"/>
              </a:spcAft>
              <a:buClr>
                <a:schemeClr val="folHlink"/>
              </a:buClr>
              <a:buSzPct val="110000"/>
            </a:pPr>
            <a:r>
              <a:rPr lang="en-GB" sz="2800" dirty="0" smtClean="0">
                <a:solidFill>
                  <a:srgbClr val="000000"/>
                </a:solidFill>
                <a:latin typeface="+mn-lt"/>
              </a:rPr>
              <a:t>IAEA Nuclear Energy Series </a:t>
            </a:r>
          </a:p>
          <a:p>
            <a:pPr algn="ctr" eaLnBrk="0" hangingPunct="0">
              <a:spcBef>
                <a:spcPts val="300"/>
              </a:spcBef>
              <a:spcAft>
                <a:spcPts val="300"/>
              </a:spcAft>
              <a:buClr>
                <a:schemeClr val="folHlink"/>
              </a:buClr>
              <a:buSzPct val="110000"/>
            </a:pPr>
            <a:r>
              <a:rPr lang="en-GB" sz="2800" dirty="0" smtClean="0">
                <a:solidFill>
                  <a:srgbClr val="000000"/>
                </a:solidFill>
                <a:latin typeface="+mn-lt"/>
              </a:rPr>
              <a:t>NG-G-3.1</a:t>
            </a:r>
            <a:r>
              <a:rPr lang="en-GB" sz="2800" dirty="0">
                <a:solidFill>
                  <a:srgbClr val="000000"/>
                </a:solidFill>
                <a:latin typeface="+mn-lt"/>
              </a:rPr>
              <a:t>, </a:t>
            </a:r>
            <a:r>
              <a:rPr lang="en-GB" sz="2800" dirty="0" smtClean="0">
                <a:solidFill>
                  <a:srgbClr val="000000"/>
                </a:solidFill>
                <a:latin typeface="+mn-lt"/>
              </a:rPr>
              <a:t>Vienna (2008),</a:t>
            </a:r>
          </a:p>
          <a:p>
            <a:pPr algn="ctr" eaLnBrk="0" hangingPunct="0">
              <a:spcBef>
                <a:spcPts val="300"/>
              </a:spcBef>
              <a:spcAft>
                <a:spcPts val="300"/>
              </a:spcAft>
              <a:buClr>
                <a:schemeClr val="folHlink"/>
              </a:buClr>
              <a:buSzPct val="110000"/>
            </a:pPr>
            <a:r>
              <a:rPr lang="en-US" sz="2800" dirty="0" smtClean="0">
                <a:solidFill>
                  <a:srgbClr val="000000"/>
                </a:solidFill>
                <a:latin typeface="+mn-lt"/>
              </a:rPr>
              <a:t>provides </a:t>
            </a:r>
            <a:r>
              <a:rPr lang="en-US" sz="2800" dirty="0">
                <a:solidFill>
                  <a:srgbClr val="000000"/>
                </a:solidFill>
                <a:latin typeface="+mn-lt"/>
              </a:rPr>
              <a:t>guidance on the </a:t>
            </a:r>
            <a:r>
              <a:rPr lang="en-US" sz="2800" dirty="0" smtClean="0">
                <a:solidFill>
                  <a:srgbClr val="000000"/>
                </a:solidFill>
                <a:latin typeface="+mn-lt"/>
              </a:rPr>
              <a:t>preparations </a:t>
            </a:r>
            <a:r>
              <a:rPr lang="en-US" sz="2800" dirty="0">
                <a:solidFill>
                  <a:srgbClr val="000000"/>
                </a:solidFill>
                <a:latin typeface="+mn-lt"/>
              </a:rPr>
              <a:t>needed to implement a nuclear power </a:t>
            </a:r>
            <a:r>
              <a:rPr lang="en-US" sz="2800" dirty="0" smtClean="0">
                <a:solidFill>
                  <a:srgbClr val="000000"/>
                </a:solidFill>
                <a:latin typeface="+mn-lt"/>
              </a:rPr>
              <a:t>programme</a:t>
            </a:r>
            <a:endParaRPr lang="en-GB" sz="2800" dirty="0">
              <a:solidFill>
                <a:srgbClr val="000000"/>
              </a:solidFill>
              <a:latin typeface="+mn-lt"/>
            </a:endParaRPr>
          </a:p>
        </p:txBody>
      </p:sp>
      <p:pic>
        <p:nvPicPr>
          <p:cNvPr id="21507" name="Picture 6"/>
          <p:cNvPicPr>
            <a:picLocks noChangeAspect="1" noChangeArrowheads="1"/>
          </p:cNvPicPr>
          <p:nvPr/>
        </p:nvPicPr>
        <p:blipFill>
          <a:blip r:embed="rId3"/>
          <a:srcRect l="37978" t="15393" r="20613" b="6128"/>
          <a:stretch>
            <a:fillRect/>
          </a:stretch>
        </p:blipFill>
        <p:spPr bwMode="auto">
          <a:xfrm>
            <a:off x="5796914" y="1266825"/>
            <a:ext cx="3194685" cy="4829175"/>
          </a:xfrm>
          <a:prstGeom prst="rect">
            <a:avLst/>
          </a:prstGeom>
          <a:noFill/>
          <a:ln w="9525">
            <a:solidFill>
              <a:srgbClr val="000000"/>
            </a:solidFill>
            <a:miter lim="800000"/>
            <a:headEnd/>
            <a:tailEnd/>
          </a:ln>
        </p:spPr>
      </p:pic>
      <p:sp>
        <p:nvSpPr>
          <p:cNvPr id="2" name="Slide Number Placeholder 1"/>
          <p:cNvSpPr>
            <a:spLocks noGrp="1"/>
          </p:cNvSpPr>
          <p:nvPr>
            <p:ph type="sldNum" sz="quarter" idx="12"/>
          </p:nvPr>
        </p:nvSpPr>
        <p:spPr/>
        <p:txBody>
          <a:bodyPr/>
          <a:lstStyle/>
          <a:p>
            <a:pPr>
              <a:defRPr/>
            </a:pPr>
            <a:fld id="{92646AA9-0D72-4454-95A9-46920A2956EE}" type="slidenum">
              <a:rPr lang="en-GB" smtClean="0"/>
              <a:pPr>
                <a:defRPr/>
              </a:pPr>
              <a:t>31</a:t>
            </a:fld>
            <a:endParaRPr lang="en-GB" dirty="0"/>
          </a:p>
        </p:txBody>
      </p:sp>
    </p:spTree>
    <p:extLst>
      <p:ext uri="{BB962C8B-B14F-4D97-AF65-F5344CB8AC3E}">
        <p14:creationId xmlns:p14="http://schemas.microsoft.com/office/powerpoint/2010/main" val="525306100"/>
      </p:ext>
    </p:extLst>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250" y="362744"/>
            <a:ext cx="8721725" cy="762000"/>
          </a:xfrm>
        </p:spPr>
        <p:txBody>
          <a:bodyPr>
            <a:normAutofit/>
          </a:bodyPr>
          <a:lstStyle/>
          <a:p>
            <a:pPr>
              <a:spcAft>
                <a:spcPts val="1800"/>
              </a:spcAft>
              <a:defRPr/>
            </a:pPr>
            <a:r>
              <a:rPr lang="en-US" dirty="0">
                <a:solidFill>
                  <a:schemeClr val="tx1"/>
                </a:solidFill>
                <a:ea typeface="ＭＳ Ｐゴシック" pitchFamily="34" charset="-128"/>
                <a:cs typeface="Calibri" pitchFamily="34" charset="0"/>
              </a:rPr>
              <a:t>IAEA NG-G-3.1</a:t>
            </a:r>
            <a:endParaRPr lang="en-GB" dirty="0">
              <a:solidFill>
                <a:schemeClr val="tx1"/>
              </a:solidFill>
              <a:ea typeface="ＭＳ Ｐゴシック" pitchFamily="34" charset="-128"/>
              <a:cs typeface="Calibri" pitchFamily="34" charset="0"/>
            </a:endParaRPr>
          </a:p>
        </p:txBody>
      </p:sp>
      <p:sp>
        <p:nvSpPr>
          <p:cNvPr id="4" name="Slide Number Placeholder 3"/>
          <p:cNvSpPr>
            <a:spLocks noGrp="1"/>
          </p:cNvSpPr>
          <p:nvPr>
            <p:ph type="sldNum" sz="quarter" idx="12"/>
          </p:nvPr>
        </p:nvSpPr>
        <p:spPr/>
        <p:txBody>
          <a:bodyPr/>
          <a:lstStyle/>
          <a:p>
            <a:pPr>
              <a:defRPr/>
            </a:pPr>
            <a:fld id="{2513735A-6824-4319-BBBD-5BB010602027}" type="slidenum">
              <a:rPr lang="en-GB" smtClean="0"/>
              <a:pPr>
                <a:defRPr/>
              </a:pPr>
              <a:t>32</a:t>
            </a:fld>
            <a:endParaRPr lang="en-GB" dirty="0"/>
          </a:p>
        </p:txBody>
      </p:sp>
      <p:cxnSp>
        <p:nvCxnSpPr>
          <p:cNvPr id="5" name="AutoShape 2"/>
          <p:cNvCxnSpPr>
            <a:cxnSpLocks noChangeShapeType="1"/>
          </p:cNvCxnSpPr>
          <p:nvPr/>
        </p:nvCxnSpPr>
        <p:spPr bwMode="auto">
          <a:xfrm>
            <a:off x="1538605" y="5262086"/>
            <a:ext cx="5472430" cy="0"/>
          </a:xfrm>
          <a:prstGeom prst="straightConnector1">
            <a:avLst/>
          </a:prstGeom>
          <a:ln>
            <a:headEnd/>
            <a:tailEnd type="stealth" w="lg" len="lg"/>
          </a:ln>
        </p:spPr>
        <p:style>
          <a:lnRef idx="3">
            <a:schemeClr val="accent1"/>
          </a:lnRef>
          <a:fillRef idx="0">
            <a:schemeClr val="accent1"/>
          </a:fillRef>
          <a:effectRef idx="2">
            <a:schemeClr val="accent1"/>
          </a:effectRef>
          <a:fontRef idx="minor">
            <a:schemeClr val="tx1"/>
          </a:fontRef>
        </p:style>
      </p:cxnSp>
      <p:sp>
        <p:nvSpPr>
          <p:cNvPr id="6" name="AutoShape 3"/>
          <p:cNvSpPr>
            <a:spLocks noChangeArrowheads="1"/>
          </p:cNvSpPr>
          <p:nvPr/>
        </p:nvSpPr>
        <p:spPr bwMode="auto">
          <a:xfrm>
            <a:off x="1200149" y="4339113"/>
            <a:ext cx="762635" cy="360045"/>
          </a:xfrm>
          <a:prstGeom prst="roundRect">
            <a:avLst>
              <a:gd name="adj" fmla="val 0"/>
            </a:avLst>
          </a:prstGeom>
          <a:solidFill>
            <a:srgbClr val="6598FF"/>
          </a:solidFill>
          <a:ln w="19050">
            <a:solidFill>
              <a:srgbClr val="FFFFFF"/>
            </a:solidFill>
            <a:round/>
            <a:headEnd/>
            <a:tailEnd type="none" w="lg" len="lg"/>
          </a:ln>
        </p:spPr>
        <p:txBody>
          <a:bodyPr wrap="square" lIns="0" tIns="0" rIns="0" bIns="0" anchor="ctr"/>
          <a:lstStyle/>
          <a:p>
            <a:pPr algn="ctr" fontAlgn="base">
              <a:spcAft>
                <a:spcPts val="0"/>
              </a:spcAft>
            </a:pPr>
            <a:r>
              <a:rPr lang="en-GB" sz="1400" b="1" kern="1200" dirty="0">
                <a:solidFill>
                  <a:srgbClr val="FFFFFF"/>
                </a:solidFill>
                <a:effectLst/>
                <a:latin typeface="Times New Roman"/>
                <a:ea typeface="Times New Roman"/>
                <a:cs typeface="Arial"/>
              </a:rPr>
              <a:t>Phase 1</a:t>
            </a:r>
            <a:endParaRPr lang="en-GB" sz="1200" dirty="0">
              <a:effectLst/>
              <a:latin typeface="Times New Roman"/>
              <a:ea typeface="Times New Roman"/>
            </a:endParaRPr>
          </a:p>
        </p:txBody>
      </p:sp>
      <p:sp>
        <p:nvSpPr>
          <p:cNvPr id="7" name="AutoShape 4"/>
          <p:cNvSpPr>
            <a:spLocks noChangeArrowheads="1"/>
          </p:cNvSpPr>
          <p:nvPr/>
        </p:nvSpPr>
        <p:spPr bwMode="auto">
          <a:xfrm>
            <a:off x="2565082" y="4346731"/>
            <a:ext cx="810895" cy="360045"/>
          </a:xfrm>
          <a:prstGeom prst="roundRect">
            <a:avLst>
              <a:gd name="adj" fmla="val 0"/>
            </a:avLst>
          </a:prstGeom>
          <a:solidFill>
            <a:srgbClr val="6598FF"/>
          </a:solidFill>
          <a:ln w="19050">
            <a:solidFill>
              <a:srgbClr val="FFFFFF"/>
            </a:solidFill>
            <a:round/>
            <a:headEnd/>
            <a:tailEnd type="none" w="lg" len="lg"/>
          </a:ln>
        </p:spPr>
        <p:txBody>
          <a:bodyPr wrap="square" lIns="0" tIns="0" rIns="0" bIns="0" anchor="ctr"/>
          <a:lstStyle/>
          <a:p>
            <a:pPr algn="ctr" fontAlgn="base">
              <a:spcAft>
                <a:spcPts val="0"/>
              </a:spcAft>
            </a:pPr>
            <a:r>
              <a:rPr lang="en-GB" sz="1400" b="1" kern="1200" dirty="0">
                <a:solidFill>
                  <a:srgbClr val="FFFFFF"/>
                </a:solidFill>
                <a:effectLst/>
                <a:latin typeface="Times New Roman"/>
                <a:ea typeface="Times New Roman"/>
                <a:cs typeface="Arial"/>
              </a:rPr>
              <a:t>Phase 2</a:t>
            </a:r>
            <a:endParaRPr lang="en-GB" sz="1200" dirty="0">
              <a:effectLst/>
              <a:latin typeface="Times New Roman"/>
              <a:ea typeface="Times New Roman"/>
            </a:endParaRPr>
          </a:p>
        </p:txBody>
      </p:sp>
      <p:sp>
        <p:nvSpPr>
          <p:cNvPr id="8" name="AutoShape 31"/>
          <p:cNvSpPr>
            <a:spLocks noChangeArrowheads="1"/>
          </p:cNvSpPr>
          <p:nvPr/>
        </p:nvSpPr>
        <p:spPr bwMode="auto">
          <a:xfrm>
            <a:off x="4545330" y="4346732"/>
            <a:ext cx="785495" cy="360045"/>
          </a:xfrm>
          <a:prstGeom prst="roundRect">
            <a:avLst>
              <a:gd name="adj" fmla="val 0"/>
            </a:avLst>
          </a:prstGeom>
          <a:solidFill>
            <a:srgbClr val="6598FF"/>
          </a:solidFill>
          <a:ln w="38100">
            <a:solidFill>
              <a:srgbClr val="FFFFFF"/>
            </a:solidFill>
            <a:round/>
            <a:headEnd/>
            <a:tailEnd type="none" w="lg" len="lg"/>
          </a:ln>
        </p:spPr>
        <p:txBody>
          <a:bodyPr wrap="square" lIns="0" tIns="0" rIns="0" bIns="0" anchor="ctr"/>
          <a:lstStyle/>
          <a:p>
            <a:pPr algn="ctr" fontAlgn="base">
              <a:spcAft>
                <a:spcPts val="0"/>
              </a:spcAft>
            </a:pPr>
            <a:r>
              <a:rPr lang="en-GB" sz="1400" b="1" kern="1200" dirty="0">
                <a:solidFill>
                  <a:srgbClr val="FFFFFF"/>
                </a:solidFill>
                <a:effectLst/>
                <a:latin typeface="Times New Roman"/>
                <a:ea typeface="Times New Roman"/>
                <a:cs typeface="Arial"/>
              </a:rPr>
              <a:t>Phase 3</a:t>
            </a:r>
            <a:endParaRPr lang="en-GB" sz="1200" dirty="0">
              <a:effectLst/>
              <a:latin typeface="Times New Roman"/>
              <a:ea typeface="Times New Roman"/>
            </a:endParaRPr>
          </a:p>
        </p:txBody>
      </p:sp>
      <p:cxnSp>
        <p:nvCxnSpPr>
          <p:cNvPr id="9" name="Line 32"/>
          <p:cNvCxnSpPr/>
          <p:nvPr/>
        </p:nvCxnSpPr>
        <p:spPr bwMode="auto">
          <a:xfrm>
            <a:off x="2400935" y="5029993"/>
            <a:ext cx="1287780" cy="6350"/>
          </a:xfrm>
          <a:prstGeom prst="line">
            <a:avLst/>
          </a:prstGeom>
          <a:ln>
            <a:headEnd type="stealth" w="med" len="med"/>
            <a:tailEnd type="stealth" w="med" len="med"/>
          </a:ln>
        </p:spPr>
        <p:style>
          <a:lnRef idx="3">
            <a:schemeClr val="dk1"/>
          </a:lnRef>
          <a:fillRef idx="0">
            <a:schemeClr val="dk1"/>
          </a:fillRef>
          <a:effectRef idx="2">
            <a:schemeClr val="dk1"/>
          </a:effectRef>
          <a:fontRef idx="minor">
            <a:schemeClr val="tx1"/>
          </a:fontRef>
        </p:style>
      </p:cxnSp>
      <p:cxnSp>
        <p:nvCxnSpPr>
          <p:cNvPr id="10" name="Line 33"/>
          <p:cNvCxnSpPr/>
          <p:nvPr/>
        </p:nvCxnSpPr>
        <p:spPr bwMode="auto">
          <a:xfrm flipV="1">
            <a:off x="4274820" y="5059203"/>
            <a:ext cx="1377950" cy="10795"/>
          </a:xfrm>
          <a:prstGeom prst="line">
            <a:avLst/>
          </a:prstGeom>
          <a:ln>
            <a:headEnd type="stealth" w="med" len="med"/>
            <a:tailEnd type="stealth" w="med" len="med"/>
          </a:ln>
        </p:spPr>
        <p:style>
          <a:lnRef idx="3">
            <a:schemeClr val="dk1"/>
          </a:lnRef>
          <a:fillRef idx="0">
            <a:schemeClr val="dk1"/>
          </a:fillRef>
          <a:effectRef idx="2">
            <a:schemeClr val="dk1"/>
          </a:effectRef>
          <a:fontRef idx="minor">
            <a:schemeClr val="tx1"/>
          </a:fontRef>
        </p:style>
      </p:cxnSp>
      <p:cxnSp>
        <p:nvCxnSpPr>
          <p:cNvPr id="11" name="Line 34"/>
          <p:cNvCxnSpPr/>
          <p:nvPr/>
        </p:nvCxnSpPr>
        <p:spPr bwMode="auto">
          <a:xfrm flipV="1">
            <a:off x="1538605" y="5069998"/>
            <a:ext cx="611505" cy="6350"/>
          </a:xfrm>
          <a:prstGeom prst="line">
            <a:avLst/>
          </a:prstGeom>
          <a:ln>
            <a:headEnd type="stealth" w="med" len="med"/>
            <a:tailEnd type="stealth" w="med" len="med"/>
          </a:ln>
        </p:spPr>
        <p:style>
          <a:lnRef idx="3">
            <a:schemeClr val="dk1"/>
          </a:lnRef>
          <a:fillRef idx="0">
            <a:schemeClr val="dk1"/>
          </a:fillRef>
          <a:effectRef idx="2">
            <a:schemeClr val="dk1"/>
          </a:effectRef>
          <a:fontRef idx="minor">
            <a:schemeClr val="tx1"/>
          </a:fontRef>
        </p:style>
      </p:cxnSp>
      <p:sp>
        <p:nvSpPr>
          <p:cNvPr id="12" name="Text Box 35"/>
          <p:cNvSpPr txBox="1">
            <a:spLocks noChangeArrowheads="1"/>
          </p:cNvSpPr>
          <p:nvPr/>
        </p:nvSpPr>
        <p:spPr bwMode="auto">
          <a:xfrm>
            <a:off x="1421765" y="4718526"/>
            <a:ext cx="728345" cy="246380"/>
          </a:xfrm>
          <a:prstGeom prst="rect">
            <a:avLst/>
          </a:prstGeom>
          <a:noFill/>
          <a:ln w="9525">
            <a:noFill/>
            <a:miter lim="800000"/>
            <a:headEnd/>
            <a:tailEnd/>
          </a:ln>
        </p:spPr>
        <p:txBody>
          <a:bodyPr wrap="square">
            <a:spAutoFit/>
          </a:bodyPr>
          <a:lstStyle/>
          <a:p>
            <a:pPr algn="just" fontAlgn="base">
              <a:spcAft>
                <a:spcPts val="0"/>
              </a:spcAft>
            </a:pPr>
            <a:r>
              <a:rPr lang="en-US" sz="1000" b="1" i="1" kern="1200" dirty="0">
                <a:solidFill>
                  <a:srgbClr val="FF0000"/>
                </a:solidFill>
                <a:effectLst/>
                <a:latin typeface="Times New Roman"/>
                <a:ea typeface="MS PGothic"/>
                <a:cs typeface="Arial"/>
              </a:rPr>
              <a:t>1~3</a:t>
            </a:r>
            <a:r>
              <a:rPr lang="en-GB" sz="1000" b="1" i="1" kern="1200" dirty="0">
                <a:solidFill>
                  <a:srgbClr val="FF0000"/>
                </a:solidFill>
                <a:effectLst/>
                <a:latin typeface="Times New Roman"/>
                <a:ea typeface="MS PGothic"/>
                <a:cs typeface="Arial"/>
              </a:rPr>
              <a:t> years</a:t>
            </a:r>
            <a:endParaRPr lang="en-GB" sz="1200" dirty="0">
              <a:solidFill>
                <a:srgbClr val="FF0000"/>
              </a:solidFill>
              <a:effectLst/>
              <a:latin typeface="Times New Roman"/>
              <a:ea typeface="Times New Roman"/>
            </a:endParaRPr>
          </a:p>
        </p:txBody>
      </p:sp>
      <p:sp>
        <p:nvSpPr>
          <p:cNvPr id="13" name="Text Box 36"/>
          <p:cNvSpPr txBox="1">
            <a:spLocks noChangeArrowheads="1"/>
          </p:cNvSpPr>
          <p:nvPr/>
        </p:nvSpPr>
        <p:spPr bwMode="auto">
          <a:xfrm>
            <a:off x="2621280" y="4718526"/>
            <a:ext cx="698500" cy="246380"/>
          </a:xfrm>
          <a:prstGeom prst="rect">
            <a:avLst/>
          </a:prstGeom>
          <a:noFill/>
          <a:ln w="9525">
            <a:noFill/>
            <a:miter lim="800000"/>
            <a:headEnd/>
            <a:tailEnd/>
          </a:ln>
        </p:spPr>
        <p:txBody>
          <a:bodyPr wrap="none">
            <a:spAutoFit/>
          </a:bodyPr>
          <a:lstStyle/>
          <a:p>
            <a:pPr algn="just" fontAlgn="base">
              <a:spcAft>
                <a:spcPts val="0"/>
              </a:spcAft>
            </a:pPr>
            <a:r>
              <a:rPr lang="en-US" sz="1000" b="1" i="1" kern="1200" dirty="0">
                <a:solidFill>
                  <a:srgbClr val="FF0000"/>
                </a:solidFill>
                <a:effectLst/>
                <a:latin typeface="Times New Roman"/>
                <a:ea typeface="MS PGothic"/>
                <a:cs typeface="Arial"/>
              </a:rPr>
              <a:t>3~7</a:t>
            </a:r>
            <a:r>
              <a:rPr lang="en-GB" sz="1000" b="1" i="1" kern="1200" dirty="0">
                <a:solidFill>
                  <a:srgbClr val="FF0000"/>
                </a:solidFill>
                <a:effectLst/>
                <a:latin typeface="Times New Roman"/>
                <a:ea typeface="MS PGothic"/>
                <a:cs typeface="Arial"/>
              </a:rPr>
              <a:t> years</a:t>
            </a:r>
            <a:endParaRPr lang="en-GB" sz="1200" dirty="0">
              <a:solidFill>
                <a:srgbClr val="FF0000"/>
              </a:solidFill>
              <a:effectLst/>
              <a:latin typeface="Times New Roman"/>
              <a:ea typeface="Times New Roman"/>
            </a:endParaRPr>
          </a:p>
        </p:txBody>
      </p:sp>
      <p:sp>
        <p:nvSpPr>
          <p:cNvPr id="14" name="Text Box 37"/>
          <p:cNvSpPr txBox="1">
            <a:spLocks noChangeArrowheads="1"/>
          </p:cNvSpPr>
          <p:nvPr/>
        </p:nvSpPr>
        <p:spPr bwMode="auto">
          <a:xfrm>
            <a:off x="4572000" y="4718526"/>
            <a:ext cx="762000" cy="246380"/>
          </a:xfrm>
          <a:prstGeom prst="rect">
            <a:avLst/>
          </a:prstGeom>
          <a:noFill/>
          <a:ln w="9525">
            <a:noFill/>
            <a:miter lim="800000"/>
            <a:headEnd/>
            <a:tailEnd/>
          </a:ln>
        </p:spPr>
        <p:txBody>
          <a:bodyPr wrap="none">
            <a:spAutoFit/>
          </a:bodyPr>
          <a:lstStyle/>
          <a:p>
            <a:pPr algn="just" fontAlgn="base">
              <a:spcAft>
                <a:spcPts val="0"/>
              </a:spcAft>
            </a:pPr>
            <a:r>
              <a:rPr lang="en-US" sz="1000" b="1" i="1" kern="1200" dirty="0">
                <a:solidFill>
                  <a:srgbClr val="FF0000"/>
                </a:solidFill>
                <a:effectLst/>
                <a:latin typeface="Times New Roman"/>
                <a:ea typeface="MS PGothic"/>
                <a:cs typeface="Arial"/>
              </a:rPr>
              <a:t>7~10</a:t>
            </a:r>
            <a:r>
              <a:rPr lang="en-GB" sz="1000" b="1" i="1" kern="1200" dirty="0">
                <a:solidFill>
                  <a:srgbClr val="FF0000"/>
                </a:solidFill>
                <a:effectLst/>
                <a:latin typeface="Times New Roman"/>
                <a:ea typeface="MS PGothic"/>
                <a:cs typeface="Arial"/>
              </a:rPr>
              <a:t> years</a:t>
            </a:r>
            <a:endParaRPr lang="en-GB" sz="1200" dirty="0">
              <a:solidFill>
                <a:srgbClr val="FF0000"/>
              </a:solidFill>
              <a:effectLst/>
              <a:latin typeface="Times New Roman"/>
              <a:ea typeface="Times New Roman"/>
            </a:endParaRPr>
          </a:p>
        </p:txBody>
      </p:sp>
      <p:cxnSp>
        <p:nvCxnSpPr>
          <p:cNvPr id="15" name="Line 42"/>
          <p:cNvCxnSpPr/>
          <p:nvPr/>
        </p:nvCxnSpPr>
        <p:spPr bwMode="auto">
          <a:xfrm>
            <a:off x="4020820" y="4158456"/>
            <a:ext cx="3175" cy="1574800"/>
          </a:xfrm>
          <a:prstGeom prst="line">
            <a:avLst/>
          </a:prstGeom>
          <a:ln>
            <a:headEnd/>
            <a:tailEnd type="oval" w="sm" len="sm"/>
          </a:ln>
        </p:spPr>
        <p:style>
          <a:lnRef idx="3">
            <a:schemeClr val="accent5"/>
          </a:lnRef>
          <a:fillRef idx="0">
            <a:schemeClr val="accent5"/>
          </a:fillRef>
          <a:effectRef idx="2">
            <a:schemeClr val="accent5"/>
          </a:effectRef>
          <a:fontRef idx="minor">
            <a:schemeClr val="tx1"/>
          </a:fontRef>
        </p:style>
      </p:cxnSp>
      <p:cxnSp>
        <p:nvCxnSpPr>
          <p:cNvPr id="16" name="Line 43"/>
          <p:cNvCxnSpPr/>
          <p:nvPr/>
        </p:nvCxnSpPr>
        <p:spPr bwMode="auto">
          <a:xfrm>
            <a:off x="2209800" y="4177823"/>
            <a:ext cx="0" cy="1555433"/>
          </a:xfrm>
          <a:prstGeom prst="line">
            <a:avLst/>
          </a:prstGeom>
          <a:ln>
            <a:headEnd/>
            <a:tailEnd type="oval" w="sm" len="sm"/>
          </a:ln>
        </p:spPr>
        <p:style>
          <a:lnRef idx="3">
            <a:schemeClr val="accent5"/>
          </a:lnRef>
          <a:fillRef idx="0">
            <a:schemeClr val="accent5"/>
          </a:fillRef>
          <a:effectRef idx="2">
            <a:schemeClr val="accent5"/>
          </a:effectRef>
          <a:fontRef idx="minor">
            <a:schemeClr val="tx1"/>
          </a:fontRef>
        </p:style>
      </p:cxnSp>
      <p:cxnSp>
        <p:nvCxnSpPr>
          <p:cNvPr id="17" name="Line 44"/>
          <p:cNvCxnSpPr/>
          <p:nvPr/>
        </p:nvCxnSpPr>
        <p:spPr bwMode="auto">
          <a:xfrm>
            <a:off x="6202045" y="4197191"/>
            <a:ext cx="0" cy="1536065"/>
          </a:xfrm>
          <a:prstGeom prst="line">
            <a:avLst/>
          </a:prstGeom>
          <a:ln>
            <a:headEnd/>
            <a:tailEnd type="oval" w="sm" len="sm"/>
          </a:ln>
        </p:spPr>
        <p:style>
          <a:lnRef idx="3">
            <a:schemeClr val="accent5"/>
          </a:lnRef>
          <a:fillRef idx="0">
            <a:schemeClr val="accent5"/>
          </a:fillRef>
          <a:effectRef idx="2">
            <a:schemeClr val="accent5"/>
          </a:effectRef>
          <a:fontRef idx="minor">
            <a:schemeClr val="tx1"/>
          </a:fontRef>
        </p:style>
      </p:cxnSp>
      <p:sp>
        <p:nvSpPr>
          <p:cNvPr id="18" name="AutoShape 45"/>
          <p:cNvSpPr>
            <a:spLocks noChangeArrowheads="1"/>
          </p:cNvSpPr>
          <p:nvPr/>
        </p:nvSpPr>
        <p:spPr bwMode="auto">
          <a:xfrm>
            <a:off x="3141980" y="2992595"/>
            <a:ext cx="1757680" cy="1184275"/>
          </a:xfrm>
          <a:prstGeom prst="roundRect">
            <a:avLst>
              <a:gd name="adj" fmla="val 28616"/>
            </a:avLst>
          </a:prstGeom>
          <a:solidFill>
            <a:srgbClr val="FFFFFF"/>
          </a:solidFill>
          <a:ln w="19050">
            <a:solidFill>
              <a:srgbClr val="3F7FFF"/>
            </a:solidFill>
            <a:round/>
            <a:headEnd/>
            <a:tailEnd type="none" w="lg" len="lg"/>
          </a:ln>
        </p:spPr>
        <p:txBody>
          <a:bodyPr wrap="square" lIns="0" tIns="0" rIns="0" bIns="0" anchor="ctr">
            <a:noAutofit/>
          </a:bodyPr>
          <a:lstStyle/>
          <a:p>
            <a:pPr algn="ctr" fontAlgn="base">
              <a:spcAft>
                <a:spcPts val="0"/>
              </a:spcAft>
            </a:pPr>
            <a:r>
              <a:rPr lang="en-GB" sz="1200" b="1" u="sng" kern="1200" dirty="0">
                <a:solidFill>
                  <a:srgbClr val="1F497D"/>
                </a:solidFill>
                <a:effectLst/>
                <a:latin typeface="Times New Roman"/>
                <a:ea typeface="Times New Roman"/>
                <a:cs typeface="Arial"/>
              </a:rPr>
              <a:t>MILESTONE 2</a:t>
            </a:r>
            <a:endParaRPr lang="en-GB" sz="1200" dirty="0">
              <a:effectLst/>
              <a:latin typeface="Times New Roman"/>
              <a:ea typeface="Times New Roman"/>
            </a:endParaRPr>
          </a:p>
          <a:p>
            <a:pPr algn="ctr" fontAlgn="base">
              <a:spcAft>
                <a:spcPts val="0"/>
              </a:spcAft>
            </a:pPr>
            <a:r>
              <a:rPr lang="en-GB" sz="1200" b="1" kern="1200" dirty="0">
                <a:solidFill>
                  <a:srgbClr val="1F497D"/>
                </a:solidFill>
                <a:effectLst/>
                <a:latin typeface="Times New Roman"/>
                <a:ea typeface="Times New Roman"/>
                <a:cs typeface="Arial"/>
              </a:rPr>
              <a:t>Ready to invite bids for the first NPP</a:t>
            </a:r>
            <a:endParaRPr lang="en-GB" sz="1200" dirty="0">
              <a:effectLst/>
              <a:latin typeface="Times New Roman"/>
              <a:ea typeface="Times New Roman"/>
            </a:endParaRPr>
          </a:p>
          <a:p>
            <a:pPr algn="ctr" fontAlgn="base">
              <a:spcAft>
                <a:spcPts val="0"/>
              </a:spcAft>
            </a:pPr>
            <a:r>
              <a:rPr lang="en-GB" sz="1400" b="1" kern="1200" dirty="0">
                <a:solidFill>
                  <a:srgbClr val="1F497D"/>
                </a:solidFill>
                <a:effectLst/>
                <a:latin typeface="Times New Roman"/>
                <a:ea typeface="Times New Roman"/>
                <a:cs typeface="Arial"/>
              </a:rPr>
              <a:t> </a:t>
            </a:r>
            <a:endParaRPr lang="en-GB" sz="1200" dirty="0">
              <a:effectLst/>
              <a:latin typeface="Times New Roman"/>
              <a:ea typeface="Times New Roman"/>
            </a:endParaRPr>
          </a:p>
          <a:p>
            <a:pPr algn="ctr" fontAlgn="base">
              <a:spcAft>
                <a:spcPts val="0"/>
              </a:spcAft>
            </a:pPr>
            <a:r>
              <a:rPr lang="en-GB" sz="1400" dirty="0">
                <a:effectLst/>
                <a:latin typeface="Times New Roman"/>
                <a:ea typeface="Times New Roman"/>
              </a:rPr>
              <a:t> </a:t>
            </a:r>
            <a:endParaRPr lang="en-GB" sz="1200" dirty="0">
              <a:effectLst/>
              <a:latin typeface="Times New Roman"/>
              <a:ea typeface="Times New Roman"/>
            </a:endParaRPr>
          </a:p>
        </p:txBody>
      </p:sp>
      <p:sp>
        <p:nvSpPr>
          <p:cNvPr id="19" name="AutoShape 46"/>
          <p:cNvSpPr>
            <a:spLocks noChangeArrowheads="1"/>
          </p:cNvSpPr>
          <p:nvPr/>
        </p:nvSpPr>
        <p:spPr bwMode="auto">
          <a:xfrm>
            <a:off x="1174114" y="3012598"/>
            <a:ext cx="1796415" cy="1184275"/>
          </a:xfrm>
          <a:prstGeom prst="roundRect">
            <a:avLst>
              <a:gd name="adj" fmla="val 26102"/>
            </a:avLst>
          </a:prstGeom>
          <a:solidFill>
            <a:srgbClr val="FFFFFF"/>
          </a:solidFill>
          <a:ln w="19050">
            <a:solidFill>
              <a:srgbClr val="3F7FFF"/>
            </a:solidFill>
            <a:round/>
            <a:headEnd/>
            <a:tailEnd type="none" w="lg" len="lg"/>
          </a:ln>
        </p:spPr>
        <p:txBody>
          <a:bodyPr wrap="square" lIns="0" tIns="0" rIns="0" bIns="0" anchor="ctr">
            <a:noAutofit/>
          </a:bodyPr>
          <a:lstStyle/>
          <a:p>
            <a:pPr algn="ctr" fontAlgn="base">
              <a:spcAft>
                <a:spcPts val="0"/>
              </a:spcAft>
            </a:pPr>
            <a:r>
              <a:rPr lang="en-GB" sz="1200" b="1" u="sng" kern="1200" dirty="0">
                <a:solidFill>
                  <a:srgbClr val="1F497D"/>
                </a:solidFill>
                <a:effectLst/>
                <a:latin typeface="Times New Roman"/>
                <a:ea typeface="Times New Roman"/>
                <a:cs typeface="Arial"/>
              </a:rPr>
              <a:t>MILESTONE 1</a:t>
            </a:r>
            <a:endParaRPr lang="en-GB" sz="1200" dirty="0">
              <a:effectLst/>
              <a:latin typeface="Times New Roman"/>
              <a:ea typeface="Times New Roman"/>
            </a:endParaRPr>
          </a:p>
          <a:p>
            <a:pPr algn="ctr" fontAlgn="base">
              <a:spcAft>
                <a:spcPts val="0"/>
              </a:spcAft>
            </a:pPr>
            <a:r>
              <a:rPr lang="en-GB" sz="1200" b="1" kern="1200" dirty="0">
                <a:solidFill>
                  <a:srgbClr val="1F497D"/>
                </a:solidFill>
                <a:effectLst/>
                <a:latin typeface="Times New Roman"/>
                <a:ea typeface="Times New Roman"/>
                <a:cs typeface="Arial"/>
              </a:rPr>
              <a:t>Ready to make knowledgeable commitment to a nuclear programme</a:t>
            </a:r>
            <a:endParaRPr lang="en-GB" sz="1200" dirty="0">
              <a:effectLst/>
              <a:latin typeface="Times New Roman"/>
              <a:ea typeface="Times New Roman"/>
            </a:endParaRPr>
          </a:p>
        </p:txBody>
      </p:sp>
      <p:sp>
        <p:nvSpPr>
          <p:cNvPr id="20" name="AutoShape 47"/>
          <p:cNvSpPr>
            <a:spLocks noChangeArrowheads="1"/>
          </p:cNvSpPr>
          <p:nvPr/>
        </p:nvSpPr>
        <p:spPr bwMode="auto">
          <a:xfrm>
            <a:off x="5361940" y="2992277"/>
            <a:ext cx="1680210" cy="1197610"/>
          </a:xfrm>
          <a:prstGeom prst="roundRect">
            <a:avLst>
              <a:gd name="adj" fmla="val 28528"/>
            </a:avLst>
          </a:prstGeom>
          <a:solidFill>
            <a:srgbClr val="FFFFFF"/>
          </a:solidFill>
          <a:ln w="19050">
            <a:solidFill>
              <a:srgbClr val="3F7FFF"/>
            </a:solidFill>
            <a:round/>
            <a:headEnd/>
            <a:tailEnd type="none" w="lg" len="lg"/>
          </a:ln>
        </p:spPr>
        <p:txBody>
          <a:bodyPr wrap="square" lIns="0" tIns="0" rIns="0" bIns="0" anchor="ctr">
            <a:noAutofit/>
          </a:bodyPr>
          <a:lstStyle/>
          <a:p>
            <a:pPr algn="ctr" fontAlgn="base">
              <a:spcAft>
                <a:spcPts val="0"/>
              </a:spcAft>
            </a:pPr>
            <a:r>
              <a:rPr lang="en-GB" sz="1200" b="1" u="sng" kern="1200" dirty="0">
                <a:solidFill>
                  <a:srgbClr val="1F497D"/>
                </a:solidFill>
                <a:effectLst/>
                <a:latin typeface="Times New Roman"/>
                <a:ea typeface="Times New Roman"/>
                <a:cs typeface="Arial"/>
              </a:rPr>
              <a:t>MILESTONE 3</a:t>
            </a:r>
            <a:endParaRPr lang="en-GB" sz="1200" dirty="0">
              <a:effectLst/>
              <a:latin typeface="Times New Roman"/>
              <a:ea typeface="Times New Roman"/>
            </a:endParaRPr>
          </a:p>
          <a:p>
            <a:pPr algn="ctr" fontAlgn="base">
              <a:spcAft>
                <a:spcPts val="0"/>
              </a:spcAft>
            </a:pPr>
            <a:r>
              <a:rPr lang="en-GB" sz="1200" b="1" kern="1200" dirty="0">
                <a:solidFill>
                  <a:srgbClr val="1F497D"/>
                </a:solidFill>
                <a:effectLst/>
                <a:latin typeface="Times New Roman"/>
                <a:ea typeface="Times New Roman"/>
                <a:cs typeface="Arial"/>
              </a:rPr>
              <a:t>Ready to commission and operate the first NPP</a:t>
            </a:r>
            <a:endParaRPr lang="en-GB" sz="1200" dirty="0">
              <a:effectLst/>
              <a:latin typeface="Times New Roman"/>
              <a:ea typeface="Times New Roman"/>
            </a:endParaRPr>
          </a:p>
          <a:p>
            <a:pPr algn="ctr" fontAlgn="base">
              <a:spcAft>
                <a:spcPts val="0"/>
              </a:spcAft>
            </a:pPr>
            <a:r>
              <a:rPr lang="en-GB" sz="1200" b="1" kern="1200" dirty="0">
                <a:solidFill>
                  <a:srgbClr val="1F497D"/>
                </a:solidFill>
                <a:effectLst/>
                <a:latin typeface="Times New Roman"/>
                <a:ea typeface="Times New Roman"/>
                <a:cs typeface="Arial"/>
              </a:rPr>
              <a:t> </a:t>
            </a:r>
            <a:endParaRPr lang="en-GB" sz="1200" dirty="0">
              <a:effectLst/>
              <a:latin typeface="Times New Roman"/>
              <a:ea typeface="Times New Roman"/>
            </a:endParaRPr>
          </a:p>
          <a:p>
            <a:pPr algn="ctr" fontAlgn="base">
              <a:spcAft>
                <a:spcPts val="0"/>
              </a:spcAft>
            </a:pPr>
            <a:r>
              <a:rPr lang="en-GB" sz="1200" dirty="0">
                <a:effectLst/>
                <a:latin typeface="Times New Roman"/>
                <a:ea typeface="Times New Roman"/>
              </a:rPr>
              <a:t> </a:t>
            </a:r>
          </a:p>
        </p:txBody>
      </p:sp>
      <p:sp>
        <p:nvSpPr>
          <p:cNvPr id="21" name="Rectangle 17"/>
          <p:cNvSpPr>
            <a:spLocks noChangeArrowheads="1"/>
          </p:cNvSpPr>
          <p:nvPr/>
        </p:nvSpPr>
        <p:spPr bwMode="auto">
          <a:xfrm>
            <a:off x="0" y="2286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2" name="Rectangle 27"/>
          <p:cNvSpPr>
            <a:spLocks noChangeArrowheads="1"/>
          </p:cNvSpPr>
          <p:nvPr/>
        </p:nvSpPr>
        <p:spPr bwMode="auto">
          <a:xfrm>
            <a:off x="0" y="533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3" name="Rectangle 48"/>
          <p:cNvSpPr txBox="1">
            <a:spLocks noChangeArrowheads="1"/>
          </p:cNvSpPr>
          <p:nvPr/>
        </p:nvSpPr>
        <p:spPr bwMode="black">
          <a:xfrm>
            <a:off x="0" y="1875630"/>
            <a:ext cx="914400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20000"/>
              </a:spcBef>
              <a:spcAft>
                <a:spcPct val="0"/>
              </a:spcAft>
              <a:defRPr sz="3600" b="1">
                <a:solidFill>
                  <a:schemeClr val="tx2"/>
                </a:solidFill>
                <a:latin typeface="+mj-lt"/>
                <a:ea typeface="ＭＳ Ｐゴシック" pitchFamily="-108" charset="-128"/>
                <a:cs typeface="ＭＳ Ｐゴシック" pitchFamily="-108" charset="-128"/>
              </a:defRPr>
            </a:lvl1pPr>
            <a:lvl2pPr algn="l" rtl="0" eaLnBrk="0" fontAlgn="base" hangingPunct="0">
              <a:spcBef>
                <a:spcPct val="20000"/>
              </a:spcBef>
              <a:spcAft>
                <a:spcPct val="0"/>
              </a:spcAft>
              <a:defRPr sz="3600" b="1">
                <a:solidFill>
                  <a:schemeClr val="tx2"/>
                </a:solidFill>
                <a:latin typeface="Arial" charset="0"/>
                <a:ea typeface="ＭＳ Ｐゴシック" pitchFamily="-108" charset="-128"/>
                <a:cs typeface="ＭＳ Ｐゴシック" pitchFamily="-108" charset="-128"/>
              </a:defRPr>
            </a:lvl2pPr>
            <a:lvl3pPr algn="l" rtl="0" eaLnBrk="0" fontAlgn="base" hangingPunct="0">
              <a:spcBef>
                <a:spcPct val="20000"/>
              </a:spcBef>
              <a:spcAft>
                <a:spcPct val="0"/>
              </a:spcAft>
              <a:defRPr sz="3600" b="1">
                <a:solidFill>
                  <a:schemeClr val="tx2"/>
                </a:solidFill>
                <a:latin typeface="Arial" charset="0"/>
                <a:ea typeface="ＭＳ Ｐゴシック" pitchFamily="-108" charset="-128"/>
                <a:cs typeface="ＭＳ Ｐゴシック" pitchFamily="-108" charset="-128"/>
              </a:defRPr>
            </a:lvl3pPr>
            <a:lvl4pPr algn="l" rtl="0" eaLnBrk="0" fontAlgn="base" hangingPunct="0">
              <a:spcBef>
                <a:spcPct val="20000"/>
              </a:spcBef>
              <a:spcAft>
                <a:spcPct val="0"/>
              </a:spcAft>
              <a:defRPr sz="3600" b="1">
                <a:solidFill>
                  <a:schemeClr val="tx2"/>
                </a:solidFill>
                <a:latin typeface="Arial" charset="0"/>
                <a:ea typeface="ＭＳ Ｐゴシック" pitchFamily="-108" charset="-128"/>
                <a:cs typeface="ＭＳ Ｐゴシック" pitchFamily="-108" charset="-128"/>
              </a:defRPr>
            </a:lvl4pPr>
            <a:lvl5pPr algn="l" rtl="0" eaLnBrk="0" fontAlgn="base" hangingPunct="0">
              <a:spcBef>
                <a:spcPct val="20000"/>
              </a:spcBef>
              <a:spcAft>
                <a:spcPct val="0"/>
              </a:spcAft>
              <a:defRPr sz="3600" b="1">
                <a:solidFill>
                  <a:schemeClr val="tx2"/>
                </a:solidFill>
                <a:latin typeface="Arial" charset="0"/>
                <a:ea typeface="ＭＳ Ｐゴシック" pitchFamily="-108" charset="-128"/>
                <a:cs typeface="ＭＳ Ｐゴシック" pitchFamily="-108" charset="-128"/>
              </a:defRPr>
            </a:lvl5pPr>
            <a:lvl6pPr marL="457200" algn="l" rtl="0" fontAlgn="base">
              <a:spcBef>
                <a:spcPct val="20000"/>
              </a:spcBef>
              <a:spcAft>
                <a:spcPct val="0"/>
              </a:spcAft>
              <a:defRPr sz="3600" b="1">
                <a:solidFill>
                  <a:schemeClr val="tx2"/>
                </a:solidFill>
                <a:latin typeface="Arial" charset="0"/>
              </a:defRPr>
            </a:lvl6pPr>
            <a:lvl7pPr marL="914400" algn="l" rtl="0" fontAlgn="base">
              <a:spcBef>
                <a:spcPct val="20000"/>
              </a:spcBef>
              <a:spcAft>
                <a:spcPct val="0"/>
              </a:spcAft>
              <a:defRPr sz="3600" b="1">
                <a:solidFill>
                  <a:schemeClr val="tx2"/>
                </a:solidFill>
                <a:latin typeface="Arial" charset="0"/>
              </a:defRPr>
            </a:lvl7pPr>
            <a:lvl8pPr marL="1371600" algn="l" rtl="0" fontAlgn="base">
              <a:spcBef>
                <a:spcPct val="20000"/>
              </a:spcBef>
              <a:spcAft>
                <a:spcPct val="0"/>
              </a:spcAft>
              <a:defRPr sz="3600" b="1">
                <a:solidFill>
                  <a:schemeClr val="tx2"/>
                </a:solidFill>
                <a:latin typeface="Arial" charset="0"/>
              </a:defRPr>
            </a:lvl8pPr>
            <a:lvl9pPr marL="1828800" algn="l" rtl="0" fontAlgn="base">
              <a:spcBef>
                <a:spcPct val="20000"/>
              </a:spcBef>
              <a:spcAft>
                <a:spcPct val="0"/>
              </a:spcAft>
              <a:defRPr sz="3600" b="1">
                <a:solidFill>
                  <a:schemeClr val="tx2"/>
                </a:solidFill>
                <a:latin typeface="Arial" charset="0"/>
              </a:defRPr>
            </a:lvl9pPr>
          </a:lstStyle>
          <a:p>
            <a:pPr algn="ctr" eaLnBrk="1" hangingPunct="1"/>
            <a:r>
              <a:rPr lang="en-GB" dirty="0" smtClean="0">
                <a:solidFill>
                  <a:srgbClr val="FF3300"/>
                </a:solidFill>
              </a:rPr>
              <a:t>Infrastructure Development Phases for a Nuclear Power Programme</a:t>
            </a:r>
          </a:p>
        </p:txBody>
      </p:sp>
    </p:spTree>
    <p:extLst>
      <p:ext uri="{BB962C8B-B14F-4D97-AF65-F5344CB8AC3E}">
        <p14:creationId xmlns:p14="http://schemas.microsoft.com/office/powerpoint/2010/main" val="39207250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676" y="31750"/>
            <a:ext cx="9077324" cy="908050"/>
          </a:xfrm>
        </p:spPr>
        <p:txBody>
          <a:bodyPr>
            <a:noAutofit/>
          </a:bodyPr>
          <a:lstStyle/>
          <a:p>
            <a:pPr>
              <a:spcAft>
                <a:spcPts val="1800"/>
              </a:spcAft>
              <a:defRPr/>
            </a:pPr>
            <a:r>
              <a:rPr lang="en-GB" dirty="0">
                <a:solidFill>
                  <a:schemeClr val="tx1"/>
                </a:solidFill>
                <a:ea typeface="ＭＳ Ｐゴシック" pitchFamily="34" charset="-128"/>
                <a:cs typeface="Calibri" pitchFamily="34" charset="0"/>
              </a:rPr>
              <a:t>Nuclear Security Infrastructure </a:t>
            </a:r>
            <a:br>
              <a:rPr lang="en-GB" dirty="0">
                <a:solidFill>
                  <a:schemeClr val="tx1"/>
                </a:solidFill>
                <a:ea typeface="ＭＳ Ｐゴシック" pitchFamily="34" charset="-128"/>
                <a:cs typeface="Calibri" pitchFamily="34" charset="0"/>
              </a:rPr>
            </a:br>
            <a:r>
              <a:rPr lang="en-GB" dirty="0">
                <a:solidFill>
                  <a:schemeClr val="tx1"/>
                </a:solidFill>
                <a:ea typeface="ＭＳ Ｐゴシック" pitchFamily="34" charset="-128"/>
                <a:cs typeface="Calibri" pitchFamily="34" charset="0"/>
              </a:rPr>
              <a:t>Implementing Guide </a:t>
            </a:r>
          </a:p>
        </p:txBody>
      </p:sp>
      <p:sp>
        <p:nvSpPr>
          <p:cNvPr id="3" name="Rectangle 2"/>
          <p:cNvSpPr/>
          <p:nvPr/>
        </p:nvSpPr>
        <p:spPr>
          <a:xfrm>
            <a:off x="742949" y="1277957"/>
            <a:ext cx="4029075" cy="4524315"/>
          </a:xfrm>
          <a:prstGeom prst="rect">
            <a:avLst/>
          </a:prstGeom>
        </p:spPr>
        <p:txBody>
          <a:bodyPr wrap="square">
            <a:spAutoFit/>
          </a:bodyPr>
          <a:lstStyle/>
          <a:p>
            <a:pPr eaLnBrk="0" hangingPunct="0">
              <a:spcBef>
                <a:spcPts val="900"/>
              </a:spcBef>
              <a:spcAft>
                <a:spcPts val="1200"/>
              </a:spcAft>
              <a:buClr>
                <a:schemeClr val="folHlink"/>
              </a:buClr>
              <a:buSzPct val="110000"/>
            </a:pPr>
            <a:r>
              <a:rPr lang="en-GB" sz="2400" dirty="0" smtClean="0">
                <a:solidFill>
                  <a:srgbClr val="000000"/>
                </a:solidFill>
                <a:latin typeface="+mn-lt"/>
              </a:rPr>
              <a:t>Implementing Guide on “</a:t>
            </a:r>
            <a:r>
              <a:rPr lang="en-GB" sz="2400" dirty="0" smtClean="0">
                <a:solidFill>
                  <a:srgbClr val="FF0000"/>
                </a:solidFill>
                <a:latin typeface="+mn-lt"/>
              </a:rPr>
              <a:t>Establishing the Nuclear Security Infrastructure for a Nuclear Power Programme</a:t>
            </a:r>
            <a:r>
              <a:rPr lang="en-GB" sz="2400" dirty="0" smtClean="0">
                <a:solidFill>
                  <a:srgbClr val="000000"/>
                </a:solidFill>
                <a:latin typeface="+mn-lt"/>
              </a:rPr>
              <a:t>” provides </a:t>
            </a:r>
            <a:r>
              <a:rPr lang="en-GB" sz="2400" dirty="0">
                <a:solidFill>
                  <a:srgbClr val="000000"/>
                </a:solidFill>
                <a:latin typeface="+mn-lt"/>
              </a:rPr>
              <a:t>a systematic approach to progressively apply </a:t>
            </a:r>
            <a:r>
              <a:rPr lang="en-GB" sz="2400" dirty="0" smtClean="0">
                <a:solidFill>
                  <a:srgbClr val="000000"/>
                </a:solidFill>
                <a:latin typeface="+mn-lt"/>
              </a:rPr>
              <a:t>nuclear security measures </a:t>
            </a:r>
            <a:r>
              <a:rPr lang="en-GB" sz="2400" dirty="0">
                <a:solidFill>
                  <a:srgbClr val="000000"/>
                </a:solidFill>
                <a:latin typeface="+mn-lt"/>
              </a:rPr>
              <a:t>during </a:t>
            </a:r>
            <a:r>
              <a:rPr lang="en-GB" sz="2400" dirty="0" smtClean="0">
                <a:solidFill>
                  <a:srgbClr val="000000"/>
                </a:solidFill>
                <a:latin typeface="+mn-lt"/>
              </a:rPr>
              <a:t>phases and prior to the milestones set out for implementation </a:t>
            </a:r>
            <a:r>
              <a:rPr lang="en-GB" sz="2400" dirty="0">
                <a:solidFill>
                  <a:srgbClr val="000000"/>
                </a:solidFill>
                <a:latin typeface="+mn-lt"/>
              </a:rPr>
              <a:t>of a nuclear power </a:t>
            </a:r>
            <a:r>
              <a:rPr lang="en-GB" sz="2400" dirty="0" smtClean="0">
                <a:solidFill>
                  <a:srgbClr val="000000"/>
                </a:solidFill>
                <a:latin typeface="+mn-lt"/>
              </a:rPr>
              <a:t>programme.</a:t>
            </a:r>
            <a:endParaRPr lang="en-GB" sz="2400" dirty="0">
              <a:solidFill>
                <a:srgbClr val="000000"/>
              </a:solidFill>
              <a:latin typeface="+mn-lt"/>
            </a:endParaRPr>
          </a:p>
        </p:txBody>
      </p:sp>
      <p:sp>
        <p:nvSpPr>
          <p:cNvPr id="14" name="TextBox 13"/>
          <p:cNvSpPr txBox="1"/>
          <p:nvPr/>
        </p:nvSpPr>
        <p:spPr>
          <a:xfrm>
            <a:off x="6621463" y="2406074"/>
            <a:ext cx="1495425" cy="584775"/>
          </a:xfrm>
          <a:prstGeom prst="rect">
            <a:avLst/>
          </a:prstGeom>
          <a:noFill/>
        </p:spPr>
        <p:txBody>
          <a:bodyPr wrap="square" rtlCol="0">
            <a:spAutoFit/>
          </a:bodyPr>
          <a:lstStyle/>
          <a:p>
            <a:r>
              <a:rPr lang="en-GB" sz="800" dirty="0">
                <a:solidFill>
                  <a:schemeClr val="bg1"/>
                </a:solidFill>
                <a:latin typeface="Arial" charset="0"/>
                <a:cs typeface="Calibri" pitchFamily="34" charset="0"/>
              </a:rPr>
              <a:t>Establishing the Nuclear Security Infrastructure for a National Nuclear Power Programme</a:t>
            </a:r>
            <a:endParaRPr lang="en-GB" sz="800" dirty="0">
              <a:solidFill>
                <a:schemeClr val="bg1"/>
              </a:solidFill>
            </a:endParaRPr>
          </a:p>
        </p:txBody>
      </p:sp>
      <p:sp>
        <p:nvSpPr>
          <p:cNvPr id="4" name="Slide Number Placeholder 3"/>
          <p:cNvSpPr>
            <a:spLocks noGrp="1"/>
          </p:cNvSpPr>
          <p:nvPr>
            <p:ph type="sldNum" sz="quarter" idx="10"/>
          </p:nvPr>
        </p:nvSpPr>
        <p:spPr/>
        <p:txBody>
          <a:bodyPr/>
          <a:lstStyle/>
          <a:p>
            <a:pPr>
              <a:defRPr/>
            </a:pPr>
            <a:fld id="{96C39BD4-3AA3-4A55-A396-EAE0A526163A}" type="slidenum">
              <a:rPr lang="en-GB" smtClean="0"/>
              <a:pPr>
                <a:defRPr/>
              </a:pPr>
              <a:t>33</a:t>
            </a:fld>
            <a:endParaRPr lang="en-GB" dirty="0"/>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23756" y="1277957"/>
            <a:ext cx="2890838" cy="43471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9163999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09" y="0"/>
            <a:ext cx="8154086" cy="980728"/>
          </a:xfrm>
        </p:spPr>
        <p:txBody>
          <a:bodyPr>
            <a:noAutofit/>
          </a:bodyPr>
          <a:lstStyle/>
          <a:p>
            <a:pPr>
              <a:spcAft>
                <a:spcPts val="1800"/>
              </a:spcAft>
              <a:defRPr/>
            </a:pPr>
            <a:r>
              <a:rPr lang="en-GB" dirty="0">
                <a:ea typeface="ＭＳ Ｐゴシック" pitchFamily="34" charset="-128"/>
                <a:cs typeface="Calibri" pitchFamily="34" charset="0"/>
              </a:rPr>
              <a:t>Nuclear Security Infrastructure </a:t>
            </a:r>
            <a:br>
              <a:rPr lang="en-GB" dirty="0">
                <a:ea typeface="ＭＳ Ｐゴシック" pitchFamily="34" charset="-128"/>
                <a:cs typeface="Calibri" pitchFamily="34" charset="0"/>
              </a:rPr>
            </a:br>
            <a:r>
              <a:rPr lang="en-GB" dirty="0">
                <a:ea typeface="ＭＳ Ｐゴシック" pitchFamily="34" charset="-128"/>
                <a:cs typeface="Calibri" pitchFamily="34" charset="0"/>
              </a:rPr>
              <a:t>Implementing Guide </a:t>
            </a:r>
            <a:endParaRPr lang="en-US" dirty="0">
              <a:ea typeface="ＭＳ Ｐゴシック" pitchFamily="34" charset="-128"/>
              <a:cs typeface="Calibri" pitchFamily="34" charset="0"/>
            </a:endParaRPr>
          </a:p>
        </p:txBody>
      </p:sp>
      <p:sp>
        <p:nvSpPr>
          <p:cNvPr id="3" name="Content Placeholder 2"/>
          <p:cNvSpPr>
            <a:spLocks noGrp="1"/>
          </p:cNvSpPr>
          <p:nvPr>
            <p:ph idx="1"/>
          </p:nvPr>
        </p:nvSpPr>
        <p:spPr>
          <a:xfrm>
            <a:off x="611560" y="1556792"/>
            <a:ext cx="6105822" cy="1122343"/>
          </a:xfrm>
        </p:spPr>
        <p:txBody>
          <a:bodyPr>
            <a:normAutofit/>
          </a:bodyPr>
          <a:lstStyle/>
          <a:p>
            <a:pPr marL="0" indent="0" algn="ctr">
              <a:spcBef>
                <a:spcPts val="600"/>
              </a:spcBef>
              <a:buNone/>
            </a:pPr>
            <a:r>
              <a:rPr lang="en-GB" sz="1900" dirty="0" smtClean="0">
                <a:solidFill>
                  <a:srgbClr val="FF0000"/>
                </a:solidFill>
                <a:ea typeface="ＭＳ Ｐゴシック" charset="-128"/>
                <a:cs typeface="Times New Roman" charset="0"/>
              </a:rPr>
              <a:t>“</a:t>
            </a:r>
            <a:r>
              <a:rPr lang="en-GB" sz="1900" dirty="0">
                <a:solidFill>
                  <a:srgbClr val="FF0000"/>
                </a:solidFill>
                <a:ea typeface="ＭＳ Ｐゴシック" charset="-128"/>
                <a:cs typeface="Times New Roman" charset="0"/>
              </a:rPr>
              <a:t>Establishing the Nuclear Security Infrastructure for a Nuclear Power </a:t>
            </a:r>
            <a:r>
              <a:rPr lang="en-GB" sz="1900" dirty="0" smtClean="0">
                <a:solidFill>
                  <a:srgbClr val="FF0000"/>
                </a:solidFill>
                <a:ea typeface="ＭＳ Ｐゴシック" charset="-128"/>
                <a:cs typeface="Times New Roman" charset="0"/>
              </a:rPr>
              <a:t>Programme”</a:t>
            </a:r>
            <a:endParaRPr lang="en-GB" sz="1900" dirty="0">
              <a:solidFill>
                <a:schemeClr val="tx1">
                  <a:lumMod val="65000"/>
                  <a:lumOff val="35000"/>
                </a:schemeClr>
              </a:solidFill>
              <a:ea typeface="ＭＳ Ｐゴシック" charset="-128"/>
              <a:cs typeface="Times New Roman" charset="0"/>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pPr/>
              <a:t>34</a:t>
            </a:fld>
            <a:endParaRPr lang="en-US" dirty="0"/>
          </a:p>
        </p:txBody>
      </p:sp>
      <p:sp>
        <p:nvSpPr>
          <p:cNvPr id="6" name="Rectangle 5"/>
          <p:cNvSpPr/>
          <p:nvPr/>
        </p:nvSpPr>
        <p:spPr>
          <a:xfrm>
            <a:off x="1096804" y="3224463"/>
            <a:ext cx="6957219" cy="3524251"/>
          </a:xfrm>
          <a:prstGeom prst="rect">
            <a:avLst/>
          </a:prstGeom>
          <a:solidFill>
            <a:srgbClr val="FAFED2"/>
          </a:solidFill>
          <a:ln w="41275">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342900" indent="-342900">
              <a:buFont typeface="Arial" panose="020B0604020202020204" pitchFamily="34" charset="0"/>
              <a:buChar char="•"/>
            </a:pPr>
            <a:r>
              <a:rPr lang="en-GB" sz="2000" dirty="0">
                <a:solidFill>
                  <a:srgbClr val="FF0000"/>
                </a:solidFill>
              </a:rPr>
              <a:t>National policy and strategy</a:t>
            </a:r>
          </a:p>
          <a:p>
            <a:pPr marL="342900" indent="-342900">
              <a:buFont typeface="Arial" panose="020B0604020202020204" pitchFamily="34" charset="0"/>
              <a:buChar char="•"/>
            </a:pPr>
            <a:r>
              <a:rPr lang="en-GB" sz="2000" dirty="0">
                <a:solidFill>
                  <a:srgbClr val="FF0000"/>
                </a:solidFill>
              </a:rPr>
              <a:t>Legal and regulatory framework</a:t>
            </a:r>
          </a:p>
          <a:p>
            <a:pPr marL="342900" indent="-342900">
              <a:buFont typeface="Arial" panose="020B0604020202020204" pitchFamily="34" charset="0"/>
              <a:buChar char="•"/>
            </a:pPr>
            <a:r>
              <a:rPr lang="en-GB" sz="2000" dirty="0">
                <a:solidFill>
                  <a:srgbClr val="FF0000"/>
                </a:solidFill>
              </a:rPr>
              <a:t>Threat Assessment</a:t>
            </a:r>
          </a:p>
          <a:p>
            <a:pPr marL="342900" indent="-342900">
              <a:buFont typeface="Arial" panose="020B0604020202020204" pitchFamily="34" charset="0"/>
              <a:buChar char="•"/>
            </a:pPr>
            <a:r>
              <a:rPr lang="en-GB" sz="2000" dirty="0">
                <a:solidFill>
                  <a:srgbClr val="FF0000"/>
                </a:solidFill>
              </a:rPr>
              <a:t>Management systems</a:t>
            </a:r>
          </a:p>
          <a:p>
            <a:pPr marL="342900" indent="-342900">
              <a:buFont typeface="Arial" panose="020B0604020202020204" pitchFamily="34" charset="0"/>
              <a:buChar char="•"/>
            </a:pPr>
            <a:r>
              <a:rPr lang="en-GB" sz="2000" dirty="0">
                <a:solidFill>
                  <a:srgbClr val="FF0000"/>
                </a:solidFill>
              </a:rPr>
              <a:t>Nuclear Security Measures for Nuclear Material and Nuclear Facilities</a:t>
            </a:r>
          </a:p>
          <a:p>
            <a:pPr marL="342900" indent="-342900">
              <a:buFont typeface="Arial" panose="020B0604020202020204" pitchFamily="34" charset="0"/>
              <a:buChar char="•"/>
            </a:pPr>
            <a:r>
              <a:rPr lang="en-GB" sz="2000" dirty="0">
                <a:solidFill>
                  <a:srgbClr val="FF0000"/>
                </a:solidFill>
              </a:rPr>
              <a:t>Nuclear Security Measures for Radioactive Material, Associated Facilities and Activities</a:t>
            </a:r>
          </a:p>
          <a:p>
            <a:pPr marL="342900" indent="-342900">
              <a:buFont typeface="Arial" panose="020B0604020202020204" pitchFamily="34" charset="0"/>
              <a:buChar char="•"/>
            </a:pPr>
            <a:r>
              <a:rPr lang="en-GB" sz="2000" dirty="0">
                <a:solidFill>
                  <a:srgbClr val="FF0000"/>
                </a:solidFill>
              </a:rPr>
              <a:t>Nuclear Security Measures for Nuclear and other Radioactive Material out of Regulatory Control</a:t>
            </a:r>
          </a:p>
          <a:p>
            <a:pPr marL="342900" indent="-342900">
              <a:buFont typeface="Arial" panose="020B0604020202020204" pitchFamily="34" charset="0"/>
              <a:buChar char="•"/>
            </a:pPr>
            <a:r>
              <a:rPr lang="en-GB" sz="2000" dirty="0">
                <a:solidFill>
                  <a:srgbClr val="FF0000"/>
                </a:solidFill>
              </a:rPr>
              <a:t>International Cooperation</a:t>
            </a:r>
          </a:p>
        </p:txBody>
      </p:sp>
      <p:sp>
        <p:nvSpPr>
          <p:cNvPr id="7" name="Right Arrow 6"/>
          <p:cNvSpPr/>
          <p:nvPr/>
        </p:nvSpPr>
        <p:spPr>
          <a:xfrm rot="3624962">
            <a:off x="4830897" y="2333378"/>
            <a:ext cx="638621" cy="304800"/>
          </a:xfrm>
          <a:prstGeom prst="rightArrow">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87388" y="1010653"/>
            <a:ext cx="1515979" cy="20199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10"/>
          <p:cNvSpPr txBox="1"/>
          <p:nvPr/>
        </p:nvSpPr>
        <p:spPr>
          <a:xfrm>
            <a:off x="589545" y="2636912"/>
            <a:ext cx="2983834" cy="523220"/>
          </a:xfrm>
          <a:prstGeom prst="rect">
            <a:avLst/>
          </a:prstGeom>
          <a:noFill/>
        </p:spPr>
        <p:txBody>
          <a:bodyPr wrap="square" rtlCol="0">
            <a:spAutoFit/>
          </a:bodyPr>
          <a:lstStyle/>
          <a:p>
            <a:r>
              <a:rPr lang="en-US" sz="2800" b="1" dirty="0" smtClean="0">
                <a:solidFill>
                  <a:srgbClr val="000000"/>
                </a:solidFill>
                <a:latin typeface="+mn-lt"/>
              </a:rPr>
              <a:t>Basic Elements</a:t>
            </a:r>
            <a:endParaRPr lang="en-GB" sz="2800" b="1" dirty="0">
              <a:solidFill>
                <a:srgbClr val="000000"/>
              </a:solidFill>
              <a:latin typeface="+mn-lt"/>
            </a:endParaRPr>
          </a:p>
        </p:txBody>
      </p:sp>
    </p:spTree>
    <p:extLst>
      <p:ext uri="{BB962C8B-B14F-4D97-AF65-F5344CB8AC3E}">
        <p14:creationId xmlns:p14="http://schemas.microsoft.com/office/powerpoint/2010/main" val="12494118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Number Placeholder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Comic Sans MS" pitchFamily="66" charset="0"/>
                <a:ea typeface="ＭＳ Ｐゴシック" pitchFamily="34" charset="-128"/>
              </a:defRPr>
            </a:lvl1pPr>
            <a:lvl2pPr marL="742950" indent="-285750" eaLnBrk="0" hangingPunct="0">
              <a:defRPr b="1">
                <a:solidFill>
                  <a:schemeClr val="tx1"/>
                </a:solidFill>
                <a:latin typeface="Comic Sans MS" pitchFamily="66" charset="0"/>
                <a:ea typeface="ＭＳ Ｐゴシック" pitchFamily="34" charset="-128"/>
              </a:defRPr>
            </a:lvl2pPr>
            <a:lvl3pPr marL="1143000" indent="-228600" eaLnBrk="0" hangingPunct="0">
              <a:defRPr b="1">
                <a:solidFill>
                  <a:schemeClr val="tx1"/>
                </a:solidFill>
                <a:latin typeface="Comic Sans MS" pitchFamily="66" charset="0"/>
                <a:ea typeface="ＭＳ Ｐゴシック" pitchFamily="34" charset="-128"/>
              </a:defRPr>
            </a:lvl3pPr>
            <a:lvl4pPr marL="1600200" indent="-228600" eaLnBrk="0" hangingPunct="0">
              <a:defRPr b="1">
                <a:solidFill>
                  <a:schemeClr val="tx1"/>
                </a:solidFill>
                <a:latin typeface="Comic Sans MS" pitchFamily="66" charset="0"/>
                <a:ea typeface="ＭＳ Ｐゴシック" pitchFamily="34" charset="-128"/>
              </a:defRPr>
            </a:lvl4pPr>
            <a:lvl5pPr marL="2057400" indent="-228600" eaLnBrk="0" hangingPunct="0">
              <a:defRPr b="1">
                <a:solidFill>
                  <a:schemeClr val="tx1"/>
                </a:solidFill>
                <a:latin typeface="Comic Sans MS" pitchFamily="66" charset="0"/>
                <a:ea typeface="ＭＳ Ｐゴシック" pitchFamily="34" charset="-128"/>
              </a:defRPr>
            </a:lvl5pPr>
            <a:lvl6pPr marL="2514600" indent="-228600" eaLnBrk="0" fontAlgn="base" hangingPunct="0">
              <a:spcBef>
                <a:spcPct val="0"/>
              </a:spcBef>
              <a:spcAft>
                <a:spcPct val="0"/>
              </a:spcAft>
              <a:defRPr b="1">
                <a:solidFill>
                  <a:schemeClr val="tx1"/>
                </a:solidFill>
                <a:latin typeface="Comic Sans MS" pitchFamily="66" charset="0"/>
                <a:ea typeface="ＭＳ Ｐゴシック" pitchFamily="34" charset="-128"/>
              </a:defRPr>
            </a:lvl6pPr>
            <a:lvl7pPr marL="2971800" indent="-228600" eaLnBrk="0" fontAlgn="base" hangingPunct="0">
              <a:spcBef>
                <a:spcPct val="0"/>
              </a:spcBef>
              <a:spcAft>
                <a:spcPct val="0"/>
              </a:spcAft>
              <a:defRPr b="1">
                <a:solidFill>
                  <a:schemeClr val="tx1"/>
                </a:solidFill>
                <a:latin typeface="Comic Sans MS" pitchFamily="66" charset="0"/>
                <a:ea typeface="ＭＳ Ｐゴシック" pitchFamily="34" charset="-128"/>
              </a:defRPr>
            </a:lvl7pPr>
            <a:lvl8pPr marL="3429000" indent="-228600" eaLnBrk="0" fontAlgn="base" hangingPunct="0">
              <a:spcBef>
                <a:spcPct val="0"/>
              </a:spcBef>
              <a:spcAft>
                <a:spcPct val="0"/>
              </a:spcAft>
              <a:defRPr b="1">
                <a:solidFill>
                  <a:schemeClr val="tx1"/>
                </a:solidFill>
                <a:latin typeface="Comic Sans MS" pitchFamily="66" charset="0"/>
                <a:ea typeface="ＭＳ Ｐゴシック" pitchFamily="34" charset="-128"/>
              </a:defRPr>
            </a:lvl8pPr>
            <a:lvl9pPr marL="3886200" indent="-228600" eaLnBrk="0" fontAlgn="base" hangingPunct="0">
              <a:spcBef>
                <a:spcPct val="0"/>
              </a:spcBef>
              <a:spcAft>
                <a:spcPct val="0"/>
              </a:spcAft>
              <a:defRPr b="1">
                <a:solidFill>
                  <a:schemeClr val="tx1"/>
                </a:solidFill>
                <a:latin typeface="Comic Sans MS" pitchFamily="66" charset="0"/>
                <a:ea typeface="ＭＳ Ｐゴシック" pitchFamily="34" charset="-128"/>
              </a:defRPr>
            </a:lvl9pPr>
          </a:lstStyle>
          <a:p>
            <a:pPr eaLnBrk="1" hangingPunct="1"/>
            <a:fld id="{2D2D5741-DA0D-4EC7-AF20-D8006738DAB5}" type="slidenum">
              <a:rPr lang="en-GB" b="0" smtClean="0">
                <a:solidFill>
                  <a:schemeClr val="bg2"/>
                </a:solidFill>
                <a:latin typeface="Arial" charset="0"/>
              </a:rPr>
              <a:pPr eaLnBrk="1" hangingPunct="1"/>
              <a:t>35</a:t>
            </a:fld>
            <a:endParaRPr lang="en-GB" b="0" dirty="0" smtClean="0">
              <a:solidFill>
                <a:schemeClr val="bg2"/>
              </a:solidFill>
              <a:latin typeface="Arial" charset="0"/>
            </a:endParaRPr>
          </a:p>
        </p:txBody>
      </p:sp>
      <p:sp>
        <p:nvSpPr>
          <p:cNvPr id="23558" name="Rectangle 7"/>
          <p:cNvSpPr>
            <a:spLocks noChangeArrowheads="1"/>
          </p:cNvSpPr>
          <p:nvPr/>
        </p:nvSpPr>
        <p:spPr bwMode="auto">
          <a:xfrm>
            <a:off x="5285873" y="1874589"/>
            <a:ext cx="994611" cy="2597148"/>
          </a:xfrm>
          <a:prstGeom prst="rect">
            <a:avLst/>
          </a:prstGeom>
          <a:solidFill>
            <a:srgbClr val="00B0F0"/>
          </a:solidFill>
          <a:ln w="3175">
            <a:solidFill>
              <a:schemeClr val="tx1"/>
            </a:solidFill>
            <a:miter lim="800000"/>
            <a:headEnd type="none" w="sm" len="sm"/>
            <a:tailEnd type="none" w="sm" len="sm"/>
          </a:ln>
        </p:spPr>
        <p:txBody>
          <a:bodyPr vert="vert270" anchor="ctr"/>
          <a:lstStyle/>
          <a:p>
            <a:pPr algn="ctr">
              <a:defRPr/>
            </a:pPr>
            <a:r>
              <a:rPr lang="en-GB" sz="2000" dirty="0">
                <a:solidFill>
                  <a:srgbClr val="000000"/>
                </a:solidFill>
                <a:latin typeface="Arial"/>
                <a:ea typeface="Arial" pitchFamily="-108" charset="0"/>
                <a:cs typeface="Arial" pitchFamily="-108" charset="0"/>
              </a:rPr>
              <a:t>Competent Authorities for Nuclear Security</a:t>
            </a:r>
          </a:p>
        </p:txBody>
      </p:sp>
      <p:sp>
        <p:nvSpPr>
          <p:cNvPr id="23557" name="Rectangle 9"/>
          <p:cNvSpPr>
            <a:spLocks noChangeArrowheads="1"/>
          </p:cNvSpPr>
          <p:nvPr/>
        </p:nvSpPr>
        <p:spPr bwMode="auto">
          <a:xfrm>
            <a:off x="914399" y="4581525"/>
            <a:ext cx="6458743" cy="404813"/>
          </a:xfrm>
          <a:prstGeom prst="rect">
            <a:avLst/>
          </a:prstGeom>
          <a:solidFill>
            <a:srgbClr val="FF0000"/>
          </a:solidFill>
          <a:ln w="3175">
            <a:solidFill>
              <a:schemeClr val="tx1"/>
            </a:solidFill>
            <a:miter lim="800000"/>
            <a:headEnd type="none" w="sm" len="sm"/>
            <a:tailEnd type="none" w="sm" len="sm"/>
          </a:ln>
        </p:spPr>
        <p:txBody>
          <a:bodyPr/>
          <a:lstStyle/>
          <a:p>
            <a:pPr algn="ctr"/>
            <a:r>
              <a:rPr lang="en-GB" sz="2000" dirty="0">
                <a:solidFill>
                  <a:schemeClr val="bg1"/>
                </a:solidFill>
                <a:latin typeface="Arial" charset="0"/>
                <a:cs typeface="Arial" charset="0"/>
              </a:rPr>
              <a:t>Nuclear Security Systems and Measures</a:t>
            </a:r>
          </a:p>
          <a:p>
            <a:pPr algn="ctr"/>
            <a:endParaRPr lang="en-GB" dirty="0">
              <a:solidFill>
                <a:schemeClr val="bg1"/>
              </a:solidFill>
              <a:latin typeface="Arial" charset="0"/>
              <a:cs typeface="Arial" charset="0"/>
            </a:endParaRPr>
          </a:p>
        </p:txBody>
      </p:sp>
      <p:sp>
        <p:nvSpPr>
          <p:cNvPr id="23566" name="Rectangle 17"/>
          <p:cNvSpPr>
            <a:spLocks noChangeArrowheads="1"/>
          </p:cNvSpPr>
          <p:nvPr/>
        </p:nvSpPr>
        <p:spPr bwMode="auto">
          <a:xfrm>
            <a:off x="6376737" y="1864270"/>
            <a:ext cx="996406" cy="2617786"/>
          </a:xfrm>
          <a:prstGeom prst="rect">
            <a:avLst/>
          </a:prstGeom>
          <a:solidFill>
            <a:srgbClr val="00B0F0"/>
          </a:solidFill>
          <a:ln w="3175">
            <a:solidFill>
              <a:schemeClr val="tx1"/>
            </a:solidFill>
            <a:miter lim="800000"/>
            <a:headEnd type="none" w="sm" len="sm"/>
            <a:tailEnd type="none" w="sm" len="sm"/>
          </a:ln>
        </p:spPr>
        <p:txBody>
          <a:bodyPr vert="vert270" anchor="ctr"/>
          <a:lstStyle/>
          <a:p>
            <a:pPr algn="ctr">
              <a:defRPr/>
            </a:pPr>
            <a:r>
              <a:rPr lang="en-GB" sz="2000" dirty="0">
                <a:solidFill>
                  <a:srgbClr val="000000"/>
                </a:solidFill>
                <a:latin typeface="Arial"/>
                <a:ea typeface="Arial" pitchFamily="-108" charset="0"/>
                <a:cs typeface="Arial" pitchFamily="-108" charset="0"/>
              </a:rPr>
              <a:t>Operational Aspects for </a:t>
            </a:r>
            <a:r>
              <a:rPr lang="en-GB" sz="2000" dirty="0" smtClean="0">
                <a:solidFill>
                  <a:srgbClr val="000000"/>
                </a:solidFill>
                <a:latin typeface="Arial"/>
                <a:ea typeface="Arial" pitchFamily="-108" charset="0"/>
                <a:cs typeface="Arial" pitchFamily="-108" charset="0"/>
              </a:rPr>
              <a:t>Nuclear </a:t>
            </a:r>
            <a:r>
              <a:rPr lang="en-GB" sz="2000" dirty="0">
                <a:solidFill>
                  <a:srgbClr val="000000"/>
                </a:solidFill>
                <a:latin typeface="Arial"/>
                <a:ea typeface="Arial" pitchFamily="-108" charset="0"/>
                <a:cs typeface="Arial" pitchFamily="-108" charset="0"/>
              </a:rPr>
              <a:t>Security</a:t>
            </a:r>
          </a:p>
        </p:txBody>
      </p:sp>
      <p:sp>
        <p:nvSpPr>
          <p:cNvPr id="23560" name="Rectangle 19"/>
          <p:cNvSpPr>
            <a:spLocks noChangeArrowheads="1"/>
          </p:cNvSpPr>
          <p:nvPr/>
        </p:nvSpPr>
        <p:spPr bwMode="auto">
          <a:xfrm>
            <a:off x="914400" y="1371600"/>
            <a:ext cx="1215192" cy="381000"/>
          </a:xfrm>
          <a:prstGeom prst="rect">
            <a:avLst/>
          </a:prstGeom>
          <a:solidFill>
            <a:schemeClr val="accent5"/>
          </a:solidFill>
          <a:ln w="3175">
            <a:solidFill>
              <a:schemeClr val="tx1"/>
            </a:solidFill>
            <a:miter lim="800000"/>
            <a:headEnd type="none" w="sm" len="sm"/>
            <a:tailEnd type="none" w="sm" len="sm"/>
          </a:ln>
        </p:spPr>
        <p:txBody>
          <a:bodyPr/>
          <a:lstStyle/>
          <a:p>
            <a:pPr algn="ctr"/>
            <a:r>
              <a:rPr lang="en-GB" sz="1800" b="1" dirty="0">
                <a:solidFill>
                  <a:srgbClr val="000000"/>
                </a:solidFill>
                <a:latin typeface="Arial" charset="0"/>
                <a:cs typeface="Arial" charset="0"/>
              </a:rPr>
              <a:t>POLICY</a:t>
            </a:r>
          </a:p>
        </p:txBody>
      </p:sp>
      <p:sp>
        <p:nvSpPr>
          <p:cNvPr id="23561" name="Rectangle 20"/>
          <p:cNvSpPr>
            <a:spLocks noChangeArrowheads="1"/>
          </p:cNvSpPr>
          <p:nvPr/>
        </p:nvSpPr>
        <p:spPr bwMode="auto">
          <a:xfrm>
            <a:off x="4215062" y="1371599"/>
            <a:ext cx="3158079" cy="360363"/>
          </a:xfrm>
          <a:prstGeom prst="rect">
            <a:avLst/>
          </a:prstGeom>
          <a:solidFill>
            <a:schemeClr val="accent5"/>
          </a:solidFill>
          <a:ln w="3175">
            <a:solidFill>
              <a:schemeClr val="tx1"/>
            </a:solidFill>
            <a:miter lim="800000"/>
            <a:headEnd type="none" w="sm" len="sm"/>
            <a:tailEnd type="none" w="sm" len="sm"/>
          </a:ln>
        </p:spPr>
        <p:txBody>
          <a:bodyPr/>
          <a:lstStyle/>
          <a:p>
            <a:pPr algn="ctr"/>
            <a:r>
              <a:rPr lang="en-GB" sz="1800" b="1" dirty="0" smtClean="0">
                <a:solidFill>
                  <a:srgbClr val="000000"/>
                </a:solidFill>
                <a:latin typeface="Arial" charset="0"/>
                <a:cs typeface="Arial" charset="0"/>
              </a:rPr>
              <a:t>ORGANIZATION</a:t>
            </a:r>
            <a:endParaRPr lang="en-GB" sz="1800" b="1" dirty="0">
              <a:solidFill>
                <a:srgbClr val="000000"/>
              </a:solidFill>
              <a:latin typeface="Arial" charset="0"/>
              <a:cs typeface="Arial" charset="0"/>
            </a:endParaRPr>
          </a:p>
        </p:txBody>
      </p:sp>
      <p:sp>
        <p:nvSpPr>
          <p:cNvPr id="20" name="Rectangle 6"/>
          <p:cNvSpPr>
            <a:spLocks noChangeArrowheads="1"/>
          </p:cNvSpPr>
          <p:nvPr/>
        </p:nvSpPr>
        <p:spPr bwMode="auto">
          <a:xfrm>
            <a:off x="2268622" y="1874589"/>
            <a:ext cx="1716504" cy="2646362"/>
          </a:xfrm>
          <a:prstGeom prst="rect">
            <a:avLst/>
          </a:prstGeom>
          <a:solidFill>
            <a:srgbClr val="00B0F0"/>
          </a:solidFill>
          <a:ln w="3175">
            <a:solidFill>
              <a:schemeClr val="tx1"/>
            </a:solidFill>
            <a:miter lim="800000"/>
            <a:headEnd type="none" w="sm" len="sm"/>
            <a:tailEnd type="none" w="sm" len="sm"/>
          </a:ln>
        </p:spPr>
        <p:txBody>
          <a:bodyPr vert="vert270" anchor="ctr" anchorCtr="1"/>
          <a:lstStyle/>
          <a:p>
            <a:pPr algn="ctr">
              <a:defRPr/>
            </a:pPr>
            <a:r>
              <a:rPr lang="en-GB" sz="1800" dirty="0">
                <a:solidFill>
                  <a:srgbClr val="000000"/>
                </a:solidFill>
                <a:latin typeface="Arial"/>
                <a:ea typeface="Arial" pitchFamily="-108" charset="0"/>
                <a:cs typeface="Arial" pitchFamily="-108" charset="0"/>
              </a:rPr>
              <a:t>National </a:t>
            </a:r>
            <a:r>
              <a:rPr lang="en-GB" sz="1800" dirty="0" smtClean="0">
                <a:solidFill>
                  <a:srgbClr val="000000"/>
                </a:solidFill>
                <a:latin typeface="Arial"/>
                <a:ea typeface="Arial" pitchFamily="-108" charset="0"/>
                <a:cs typeface="Arial" pitchFamily="-108" charset="0"/>
              </a:rPr>
              <a:t>Legal </a:t>
            </a:r>
            <a:r>
              <a:rPr lang="en-GB" sz="1800" dirty="0">
                <a:solidFill>
                  <a:srgbClr val="000000"/>
                </a:solidFill>
                <a:latin typeface="Arial"/>
                <a:ea typeface="Arial" pitchFamily="-108" charset="0"/>
                <a:cs typeface="Arial" pitchFamily="-108" charset="0"/>
              </a:rPr>
              <a:t>and Regulatory Framework for Nuclear Security</a:t>
            </a:r>
          </a:p>
        </p:txBody>
      </p:sp>
      <p:sp>
        <p:nvSpPr>
          <p:cNvPr id="23563" name="Rectangle 15"/>
          <p:cNvSpPr>
            <a:spLocks noChangeArrowheads="1"/>
          </p:cNvSpPr>
          <p:nvPr/>
        </p:nvSpPr>
        <p:spPr bwMode="auto">
          <a:xfrm rot="-5400000">
            <a:off x="163889" y="2579311"/>
            <a:ext cx="2716213" cy="1215192"/>
          </a:xfrm>
          <a:prstGeom prst="rect">
            <a:avLst/>
          </a:prstGeom>
          <a:solidFill>
            <a:srgbClr val="00B0F0"/>
          </a:solidFill>
          <a:ln w="3175">
            <a:solidFill>
              <a:schemeClr val="tx1"/>
            </a:solidFill>
            <a:miter lim="800000"/>
            <a:headEnd type="none" w="sm" len="sm"/>
            <a:tailEnd type="none" w="sm" len="sm"/>
          </a:ln>
        </p:spPr>
        <p:txBody>
          <a:bodyPr/>
          <a:lstStyle/>
          <a:p>
            <a:pPr algn="ctr"/>
            <a:r>
              <a:rPr lang="en-GB" sz="1800" dirty="0" smtClean="0">
                <a:solidFill>
                  <a:srgbClr val="000000"/>
                </a:solidFill>
                <a:latin typeface="+mn-lt"/>
                <a:cs typeface="Arial" charset="0"/>
              </a:rPr>
              <a:t>National </a:t>
            </a:r>
            <a:r>
              <a:rPr lang="en-GB" sz="1800" dirty="0">
                <a:solidFill>
                  <a:srgbClr val="000000"/>
                </a:solidFill>
                <a:latin typeface="+mn-lt"/>
                <a:cs typeface="Arial" charset="0"/>
              </a:rPr>
              <a:t>Policy and Strategy for Nuclear Security</a:t>
            </a:r>
          </a:p>
        </p:txBody>
      </p:sp>
      <p:sp>
        <p:nvSpPr>
          <p:cNvPr id="21" name="Rectangle 7"/>
          <p:cNvSpPr>
            <a:spLocks noChangeArrowheads="1"/>
          </p:cNvSpPr>
          <p:nvPr/>
        </p:nvSpPr>
        <p:spPr bwMode="auto">
          <a:xfrm>
            <a:off x="4215062" y="1878014"/>
            <a:ext cx="994611" cy="2667000"/>
          </a:xfrm>
          <a:prstGeom prst="rect">
            <a:avLst/>
          </a:prstGeom>
          <a:solidFill>
            <a:srgbClr val="00B0F0"/>
          </a:solidFill>
          <a:ln w="3175">
            <a:solidFill>
              <a:schemeClr val="tx1"/>
            </a:solidFill>
            <a:miter lim="800000"/>
            <a:headEnd type="none" w="sm" len="sm"/>
            <a:tailEnd type="none" w="sm" len="sm"/>
          </a:ln>
        </p:spPr>
        <p:txBody>
          <a:bodyPr vert="vert270" anchor="ctr"/>
          <a:lstStyle/>
          <a:p>
            <a:pPr algn="ctr">
              <a:defRPr/>
            </a:pPr>
            <a:r>
              <a:rPr lang="en-GB" sz="1800" dirty="0">
                <a:solidFill>
                  <a:srgbClr val="000000"/>
                </a:solidFill>
                <a:latin typeface="Arial"/>
                <a:ea typeface="Arial" pitchFamily="-108" charset="0"/>
                <a:cs typeface="Arial" pitchFamily="-108" charset="0"/>
              </a:rPr>
              <a:t>National Coordination Mechanism for  Nuclear Security</a:t>
            </a:r>
          </a:p>
        </p:txBody>
      </p:sp>
      <p:sp>
        <p:nvSpPr>
          <p:cNvPr id="23565" name="Rectangle 15"/>
          <p:cNvSpPr>
            <a:spLocks noChangeArrowheads="1"/>
          </p:cNvSpPr>
          <p:nvPr/>
        </p:nvSpPr>
        <p:spPr bwMode="auto">
          <a:xfrm rot="-5400000">
            <a:off x="1143000" y="4800600"/>
            <a:ext cx="1371600" cy="1828800"/>
          </a:xfrm>
          <a:prstGeom prst="rect">
            <a:avLst/>
          </a:prstGeom>
          <a:solidFill>
            <a:srgbClr val="00B0F0"/>
          </a:solidFill>
          <a:ln w="3175">
            <a:solidFill>
              <a:schemeClr val="tx1"/>
            </a:solidFill>
            <a:miter lim="800000"/>
            <a:headEnd type="none" w="sm" len="sm"/>
            <a:tailEnd type="none" w="sm" len="sm"/>
          </a:ln>
        </p:spPr>
        <p:txBody>
          <a:bodyPr vert="eaVert" anchor="ctr"/>
          <a:lstStyle/>
          <a:p>
            <a:pPr algn="ctr"/>
            <a:r>
              <a:rPr lang="en-GB" sz="2000" b="1" dirty="0">
                <a:solidFill>
                  <a:srgbClr val="000000"/>
                </a:solidFill>
                <a:latin typeface="Arial" charset="0"/>
                <a:cs typeface="Arial" charset="0"/>
              </a:rPr>
              <a:t>Prevention – First Line of Defence</a:t>
            </a:r>
          </a:p>
        </p:txBody>
      </p:sp>
      <p:sp>
        <p:nvSpPr>
          <p:cNvPr id="2" name="Rectangle 15"/>
          <p:cNvSpPr>
            <a:spLocks noChangeArrowheads="1"/>
          </p:cNvSpPr>
          <p:nvPr/>
        </p:nvSpPr>
        <p:spPr bwMode="auto">
          <a:xfrm rot="-5400000">
            <a:off x="3299326" y="4762500"/>
            <a:ext cx="1371600" cy="1905000"/>
          </a:xfrm>
          <a:prstGeom prst="rect">
            <a:avLst/>
          </a:prstGeom>
          <a:solidFill>
            <a:srgbClr val="00B0F0"/>
          </a:solidFill>
          <a:ln w="3175">
            <a:solidFill>
              <a:schemeClr val="tx1"/>
            </a:solidFill>
            <a:miter lim="800000"/>
            <a:headEnd type="none" w="sm" len="sm"/>
            <a:tailEnd type="none" w="sm" len="sm"/>
          </a:ln>
        </p:spPr>
        <p:txBody>
          <a:bodyPr vert="eaVert" anchor="ctr"/>
          <a:lstStyle/>
          <a:p>
            <a:pPr algn="ctr"/>
            <a:r>
              <a:rPr lang="en-GB" sz="2000" b="1" dirty="0">
                <a:solidFill>
                  <a:srgbClr val="000000"/>
                </a:solidFill>
                <a:latin typeface="Arial" charset="0"/>
                <a:cs typeface="Arial" charset="0"/>
              </a:rPr>
              <a:t>Detection – Second Line of Defence</a:t>
            </a:r>
          </a:p>
        </p:txBody>
      </p:sp>
      <p:sp>
        <p:nvSpPr>
          <p:cNvPr id="23567" name="Rectangle 15"/>
          <p:cNvSpPr>
            <a:spLocks noChangeArrowheads="1"/>
          </p:cNvSpPr>
          <p:nvPr/>
        </p:nvSpPr>
        <p:spPr bwMode="auto">
          <a:xfrm rot="-5400000">
            <a:off x="5686501" y="4775051"/>
            <a:ext cx="1371600" cy="1905000"/>
          </a:xfrm>
          <a:prstGeom prst="rect">
            <a:avLst/>
          </a:prstGeom>
          <a:solidFill>
            <a:srgbClr val="00B0F0"/>
          </a:solidFill>
          <a:ln w="3175">
            <a:solidFill>
              <a:schemeClr val="tx1"/>
            </a:solidFill>
            <a:miter lim="800000"/>
            <a:headEnd type="none" w="sm" len="sm"/>
            <a:tailEnd type="none" w="sm" len="sm"/>
          </a:ln>
        </p:spPr>
        <p:txBody>
          <a:bodyPr vert="eaVert" anchor="ctr"/>
          <a:lstStyle/>
          <a:p>
            <a:pPr algn="ctr"/>
            <a:r>
              <a:rPr lang="en-GB" sz="2000" b="1" dirty="0">
                <a:solidFill>
                  <a:srgbClr val="000000"/>
                </a:solidFill>
                <a:latin typeface="Arial" charset="0"/>
                <a:cs typeface="Arial" charset="0"/>
              </a:rPr>
              <a:t>Response</a:t>
            </a:r>
          </a:p>
        </p:txBody>
      </p:sp>
      <p:sp>
        <p:nvSpPr>
          <p:cNvPr id="16" name="Rectangle 19"/>
          <p:cNvSpPr>
            <a:spLocks noChangeArrowheads="1"/>
          </p:cNvSpPr>
          <p:nvPr/>
        </p:nvSpPr>
        <p:spPr bwMode="auto">
          <a:xfrm>
            <a:off x="2268622" y="1371600"/>
            <a:ext cx="1716504" cy="381000"/>
          </a:xfrm>
          <a:prstGeom prst="rect">
            <a:avLst/>
          </a:prstGeom>
          <a:solidFill>
            <a:schemeClr val="accent5"/>
          </a:solidFill>
          <a:ln w="3175">
            <a:solidFill>
              <a:schemeClr val="tx1"/>
            </a:solidFill>
            <a:miter lim="800000"/>
            <a:headEnd type="none" w="sm" len="sm"/>
            <a:tailEnd type="none" w="sm" len="sm"/>
          </a:ln>
        </p:spPr>
        <p:txBody>
          <a:bodyPr/>
          <a:lstStyle/>
          <a:p>
            <a:pPr algn="ctr"/>
            <a:r>
              <a:rPr lang="en-GB" sz="1800" b="1" dirty="0" smtClean="0">
                <a:solidFill>
                  <a:srgbClr val="000000"/>
                </a:solidFill>
                <a:latin typeface="Arial" charset="0"/>
                <a:cs typeface="Arial" charset="0"/>
              </a:rPr>
              <a:t>LEGISLATION</a:t>
            </a:r>
            <a:endParaRPr lang="en-GB" sz="1800" b="1" dirty="0">
              <a:solidFill>
                <a:srgbClr val="000000"/>
              </a:solidFill>
              <a:latin typeface="Arial" charset="0"/>
              <a:cs typeface="Arial" charset="0"/>
            </a:endParaRPr>
          </a:p>
        </p:txBody>
      </p:sp>
      <p:sp>
        <p:nvSpPr>
          <p:cNvPr id="17" name="Title 1"/>
          <p:cNvSpPr>
            <a:spLocks noGrp="1"/>
          </p:cNvSpPr>
          <p:nvPr>
            <p:ph type="title"/>
          </p:nvPr>
        </p:nvSpPr>
        <p:spPr>
          <a:xfrm>
            <a:off x="-10142" y="188640"/>
            <a:ext cx="7174430" cy="980728"/>
          </a:xfrm>
        </p:spPr>
        <p:txBody>
          <a:bodyPr>
            <a:noAutofit/>
          </a:bodyPr>
          <a:lstStyle/>
          <a:p>
            <a:pPr algn="ctr">
              <a:spcAft>
                <a:spcPts val="1800"/>
              </a:spcAft>
              <a:defRPr/>
            </a:pPr>
            <a:r>
              <a:rPr lang="en-GB" dirty="0">
                <a:ea typeface="ＭＳ Ｐゴシック" pitchFamily="34" charset="-128"/>
                <a:cs typeface="Calibri" pitchFamily="34" charset="0"/>
              </a:rPr>
              <a:t>Nuclear Security Infrastructure </a:t>
            </a:r>
            <a:endParaRPr lang="en-US" dirty="0">
              <a:ea typeface="ＭＳ Ｐゴシック" pitchFamily="34" charset="-128"/>
              <a:cs typeface="Calibri" pitchFamily="34" charset="0"/>
            </a:endParaRPr>
          </a:p>
        </p:txBody>
      </p:sp>
    </p:spTree>
    <p:extLst>
      <p:ext uri="{BB962C8B-B14F-4D97-AF65-F5344CB8AC3E}">
        <p14:creationId xmlns:p14="http://schemas.microsoft.com/office/powerpoint/2010/main" val="32990888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0" y="1165765"/>
            <a:ext cx="9144000" cy="516697"/>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97280" rtlCol="0" anchor="ctr"/>
          <a:lstStyle/>
          <a:p>
            <a:endParaRPr lang="en-US" b="1" dirty="0">
              <a:solidFill>
                <a:schemeClr val="tx1">
                  <a:lumMod val="65000"/>
                  <a:lumOff val="35000"/>
                </a:schemeClr>
              </a:solidFill>
            </a:endParaRPr>
          </a:p>
        </p:txBody>
      </p:sp>
      <p:sp>
        <p:nvSpPr>
          <p:cNvPr id="2" name="Title 1"/>
          <p:cNvSpPr>
            <a:spLocks noGrp="1"/>
          </p:cNvSpPr>
          <p:nvPr>
            <p:ph type="title"/>
          </p:nvPr>
        </p:nvSpPr>
        <p:spPr>
          <a:xfrm>
            <a:off x="251520" y="116632"/>
            <a:ext cx="6768752" cy="864096"/>
          </a:xfrm>
        </p:spPr>
        <p:txBody>
          <a:bodyPr>
            <a:noAutofit/>
          </a:bodyPr>
          <a:lstStyle/>
          <a:p>
            <a:pPr>
              <a:spcAft>
                <a:spcPts val="1800"/>
              </a:spcAft>
              <a:defRPr/>
            </a:pPr>
            <a:r>
              <a:rPr lang="en-US" dirty="0">
                <a:ea typeface="ＭＳ Ｐゴシック" pitchFamily="34" charset="-128"/>
                <a:cs typeface="Calibri" pitchFamily="34" charset="0"/>
              </a:rPr>
              <a:t>National Policy and Strategy for Nuclear Security</a:t>
            </a:r>
          </a:p>
        </p:txBody>
      </p:sp>
      <p:sp>
        <p:nvSpPr>
          <p:cNvPr id="6" name="Content Placeholder 5"/>
          <p:cNvSpPr>
            <a:spLocks noGrp="1"/>
          </p:cNvSpPr>
          <p:nvPr>
            <p:ph idx="1"/>
          </p:nvPr>
        </p:nvSpPr>
        <p:spPr>
          <a:xfrm>
            <a:off x="567491" y="1905000"/>
            <a:ext cx="7014410" cy="4213652"/>
          </a:xfrm>
        </p:spPr>
        <p:txBody>
          <a:bodyPr>
            <a:noAutofit/>
          </a:bodyPr>
          <a:lstStyle/>
          <a:p>
            <a:pPr marL="0" indent="0">
              <a:buNone/>
            </a:pPr>
            <a:r>
              <a:rPr lang="en-US" sz="2800" dirty="0"/>
              <a:t>The national </a:t>
            </a:r>
            <a:r>
              <a:rPr lang="en-US" sz="2800" dirty="0" smtClean="0"/>
              <a:t>policy and strategy </a:t>
            </a:r>
            <a:r>
              <a:rPr lang="en-US" sz="2800" dirty="0"/>
              <a:t>for nuclear security should be based on the State’s overarching national security strategy and should identify all competent authorities that have a role in nuclear security infrastructure. It should establish a coordinating mechanism among competent authorities and establish the policy for bilateral, regional and international cooperation and assistance. </a:t>
            </a:r>
          </a:p>
        </p:txBody>
      </p:sp>
      <p:sp>
        <p:nvSpPr>
          <p:cNvPr id="5" name="Slide Number Placeholder 4"/>
          <p:cNvSpPr>
            <a:spLocks noGrp="1"/>
          </p:cNvSpPr>
          <p:nvPr>
            <p:ph type="sldNum" sz="quarter" idx="12"/>
          </p:nvPr>
        </p:nvSpPr>
        <p:spPr/>
        <p:txBody>
          <a:bodyPr/>
          <a:lstStyle/>
          <a:p>
            <a:fld id="{B6F15528-21DE-4FAA-801E-634DDDAF4B2B}" type="slidenum">
              <a:rPr lang="en-US" smtClean="0"/>
              <a:pPr/>
              <a:t>36</a:t>
            </a:fld>
            <a:endParaRPr lang="en-US" dirty="0"/>
          </a:p>
        </p:txBody>
      </p:sp>
      <p:pic>
        <p:nvPicPr>
          <p:cNvPr id="13" name="Picture 7" descr="PictureNSS13.jpg"/>
          <p:cNvPicPr>
            <a:picLocks/>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72275" y="1066800"/>
            <a:ext cx="613409" cy="838200"/>
          </a:xfrm>
          <a:prstGeom prst="rect">
            <a:avLst/>
          </a:prstGeom>
          <a:noFill/>
          <a:ln w="9525">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14" name="Picture 8" descr="PictureNSS14.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81901" y="1066800"/>
            <a:ext cx="606881" cy="838200"/>
          </a:xfrm>
          <a:prstGeom prst="rect">
            <a:avLst/>
          </a:prstGeom>
          <a:noFill/>
          <a:ln w="9525">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15" name="Picture 9" descr="PictureNSS15.jpg"/>
          <p:cNvPicPr>
            <a:picLocks/>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43900" y="1066800"/>
            <a:ext cx="600075" cy="838200"/>
          </a:xfrm>
          <a:prstGeom prst="rect">
            <a:avLst/>
          </a:prstGeom>
          <a:noFill/>
          <a:ln w="9525">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81901" y="3240511"/>
            <a:ext cx="1362074" cy="19451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687304" y="1137431"/>
            <a:ext cx="2570391" cy="646331"/>
          </a:xfrm>
          <a:prstGeom prst="rect">
            <a:avLst/>
          </a:prstGeom>
          <a:noFill/>
        </p:spPr>
        <p:txBody>
          <a:bodyPr wrap="square" rtlCol="0">
            <a:spAutoFit/>
          </a:bodyPr>
          <a:lstStyle/>
          <a:p>
            <a:r>
              <a:rPr lang="en-US" sz="3600" dirty="0" smtClean="0">
                <a:solidFill>
                  <a:srgbClr val="FF0000"/>
                </a:solidFill>
                <a:latin typeface="+mn-lt"/>
              </a:rPr>
              <a:t>12 Actions</a:t>
            </a:r>
            <a:endParaRPr lang="en-GB" sz="3600" dirty="0">
              <a:solidFill>
                <a:srgbClr val="FF0000"/>
              </a:solidFill>
              <a:latin typeface="+mn-lt"/>
            </a:endParaRPr>
          </a:p>
        </p:txBody>
      </p:sp>
    </p:spTree>
    <p:extLst>
      <p:ext uri="{BB962C8B-B14F-4D97-AF65-F5344CB8AC3E}">
        <p14:creationId xmlns:p14="http://schemas.microsoft.com/office/powerpoint/2010/main" val="21945680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0" y="1219200"/>
            <a:ext cx="9144000" cy="463262"/>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97280" rtlCol="0" anchor="ctr"/>
          <a:lstStyle/>
          <a:p>
            <a:endParaRPr lang="en-US" b="1" dirty="0">
              <a:solidFill>
                <a:schemeClr val="tx1">
                  <a:lumMod val="65000"/>
                  <a:lumOff val="35000"/>
                </a:schemeClr>
              </a:solidFill>
            </a:endParaRPr>
          </a:p>
        </p:txBody>
      </p:sp>
      <p:sp>
        <p:nvSpPr>
          <p:cNvPr id="2" name="Title 1"/>
          <p:cNvSpPr>
            <a:spLocks noGrp="1"/>
          </p:cNvSpPr>
          <p:nvPr>
            <p:ph type="title"/>
          </p:nvPr>
        </p:nvSpPr>
        <p:spPr/>
        <p:txBody>
          <a:bodyPr>
            <a:noAutofit/>
          </a:bodyPr>
          <a:lstStyle/>
          <a:p>
            <a:pPr>
              <a:spcAft>
                <a:spcPts val="1800"/>
              </a:spcAft>
              <a:defRPr/>
            </a:pPr>
            <a:r>
              <a:rPr lang="en-US" dirty="0">
                <a:ea typeface="ＭＳ Ｐゴシック" pitchFamily="34" charset="-128"/>
                <a:cs typeface="Calibri" pitchFamily="34" charset="0"/>
              </a:rPr>
              <a:t>Legal Framework for Nuclear Security</a:t>
            </a:r>
          </a:p>
        </p:txBody>
      </p:sp>
      <p:sp>
        <p:nvSpPr>
          <p:cNvPr id="6" name="Content Placeholder 5"/>
          <p:cNvSpPr>
            <a:spLocks noGrp="1"/>
          </p:cNvSpPr>
          <p:nvPr>
            <p:ph idx="1"/>
          </p:nvPr>
        </p:nvSpPr>
        <p:spPr>
          <a:xfrm>
            <a:off x="457200" y="1912511"/>
            <a:ext cx="7048500" cy="4213652"/>
          </a:xfrm>
        </p:spPr>
        <p:txBody>
          <a:bodyPr>
            <a:normAutofit fontScale="92500"/>
          </a:bodyPr>
          <a:lstStyle/>
          <a:p>
            <a:r>
              <a:rPr lang="en-GB" dirty="0">
                <a:ea typeface="ＭＳ Ｐゴシック" pitchFamily="34" charset="-128"/>
              </a:rPr>
              <a:t>States should become parties to all relevant international legal instruments and be aware of obligations imposed by binding UNSC Resolutions (13 counter terrorism instruments)</a:t>
            </a:r>
          </a:p>
          <a:p>
            <a:r>
              <a:rPr lang="en-GB" dirty="0">
                <a:ea typeface="ＭＳ Ｐゴシック" pitchFamily="34" charset="-128"/>
              </a:rPr>
              <a:t>Legal framework should establish the functions and powers of all competent authorities, including regulatory </a:t>
            </a:r>
            <a:r>
              <a:rPr lang="en-GB" dirty="0" smtClean="0">
                <a:ea typeface="ＭＳ Ｐゴシック" pitchFamily="34" charset="-128"/>
              </a:rPr>
              <a:t>body</a:t>
            </a:r>
            <a:endParaRPr lang="en-GB" dirty="0">
              <a:ea typeface="ＭＳ Ｐゴシック" pitchFamily="34" charset="-128"/>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pPr/>
              <a:t>37</a:t>
            </a:fld>
            <a:endParaRPr lang="en-US" dirty="0"/>
          </a:p>
        </p:txBody>
      </p:sp>
      <p:pic>
        <p:nvPicPr>
          <p:cNvPr id="13" name="Picture 7" descr="PictureNSS13.jpg"/>
          <p:cNvPicPr>
            <a:picLocks/>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96075" y="1111395"/>
            <a:ext cx="632459" cy="841230"/>
          </a:xfrm>
          <a:prstGeom prst="rect">
            <a:avLst/>
          </a:prstGeom>
          <a:noFill/>
          <a:ln w="9525">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14" name="Picture 8" descr="PictureNSS14.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24750" y="1104901"/>
            <a:ext cx="587832" cy="847724"/>
          </a:xfrm>
          <a:prstGeom prst="rect">
            <a:avLst/>
          </a:prstGeom>
          <a:noFill/>
          <a:ln w="9525">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15" name="Picture 9" descr="PictureNSS15.jpg"/>
          <p:cNvPicPr>
            <a:picLocks/>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24850" y="1104901"/>
            <a:ext cx="609600" cy="847724"/>
          </a:xfrm>
          <a:prstGeom prst="rect">
            <a:avLst/>
          </a:prstGeom>
          <a:noFill/>
          <a:ln w="9525">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328534" y="2576389"/>
            <a:ext cx="1480406" cy="19451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Box 11"/>
          <p:cNvSpPr txBox="1"/>
          <p:nvPr/>
        </p:nvSpPr>
        <p:spPr>
          <a:xfrm>
            <a:off x="446026" y="1122128"/>
            <a:ext cx="2694216" cy="646331"/>
          </a:xfrm>
          <a:prstGeom prst="rect">
            <a:avLst/>
          </a:prstGeom>
          <a:noFill/>
        </p:spPr>
        <p:txBody>
          <a:bodyPr wrap="square" rtlCol="0">
            <a:spAutoFit/>
          </a:bodyPr>
          <a:lstStyle/>
          <a:p>
            <a:r>
              <a:rPr lang="en-US" sz="3600" dirty="0">
                <a:solidFill>
                  <a:srgbClr val="FF0000"/>
                </a:solidFill>
                <a:latin typeface="+mn-lt"/>
              </a:rPr>
              <a:t>1</a:t>
            </a:r>
            <a:r>
              <a:rPr lang="en-US" sz="3600" dirty="0" smtClean="0">
                <a:solidFill>
                  <a:srgbClr val="FF0000"/>
                </a:solidFill>
                <a:latin typeface="+mn-lt"/>
              </a:rPr>
              <a:t>6 Actions</a:t>
            </a:r>
            <a:endParaRPr lang="en-GB" sz="3600" dirty="0">
              <a:solidFill>
                <a:srgbClr val="FF0000"/>
              </a:solidFill>
              <a:latin typeface="+mn-lt"/>
            </a:endParaRPr>
          </a:p>
        </p:txBody>
      </p:sp>
    </p:spTree>
    <p:extLst>
      <p:ext uri="{BB962C8B-B14F-4D97-AF65-F5344CB8AC3E}">
        <p14:creationId xmlns:p14="http://schemas.microsoft.com/office/powerpoint/2010/main" val="20159034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0" y="1295400"/>
            <a:ext cx="9144000" cy="387062"/>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97280" rtlCol="0" anchor="ctr"/>
          <a:lstStyle/>
          <a:p>
            <a:endParaRPr lang="en-US" b="1" dirty="0">
              <a:solidFill>
                <a:schemeClr val="tx1">
                  <a:lumMod val="65000"/>
                  <a:lumOff val="35000"/>
                </a:schemeClr>
              </a:solidFill>
            </a:endParaRPr>
          </a:p>
        </p:txBody>
      </p:sp>
      <p:sp>
        <p:nvSpPr>
          <p:cNvPr id="2" name="Title 1"/>
          <p:cNvSpPr>
            <a:spLocks noGrp="1"/>
          </p:cNvSpPr>
          <p:nvPr>
            <p:ph type="title"/>
          </p:nvPr>
        </p:nvSpPr>
        <p:spPr>
          <a:xfrm>
            <a:off x="-8709" y="0"/>
            <a:ext cx="7677053" cy="980728"/>
          </a:xfrm>
        </p:spPr>
        <p:txBody>
          <a:bodyPr>
            <a:noAutofit/>
          </a:bodyPr>
          <a:lstStyle/>
          <a:p>
            <a:pPr>
              <a:spcAft>
                <a:spcPts val="1800"/>
              </a:spcAft>
              <a:defRPr/>
            </a:pPr>
            <a:r>
              <a:rPr lang="en-US" dirty="0">
                <a:ea typeface="ＭＳ Ｐゴシック" pitchFamily="34" charset="-128"/>
                <a:cs typeface="Calibri" pitchFamily="34" charset="0"/>
              </a:rPr>
              <a:t>Regulatory Framework for Nuclear Security</a:t>
            </a:r>
          </a:p>
        </p:txBody>
      </p:sp>
      <p:sp>
        <p:nvSpPr>
          <p:cNvPr id="6" name="Content Placeholder 5"/>
          <p:cNvSpPr>
            <a:spLocks noGrp="1"/>
          </p:cNvSpPr>
          <p:nvPr>
            <p:ph idx="1"/>
          </p:nvPr>
        </p:nvSpPr>
        <p:spPr>
          <a:xfrm>
            <a:off x="240509" y="2065093"/>
            <a:ext cx="7227092" cy="4388243"/>
          </a:xfrm>
        </p:spPr>
        <p:txBody>
          <a:bodyPr>
            <a:normAutofit fontScale="70000" lnSpcReduction="20000"/>
          </a:bodyPr>
          <a:lstStyle/>
          <a:p>
            <a:pPr>
              <a:lnSpc>
                <a:spcPct val="120000"/>
              </a:lnSpc>
            </a:pPr>
            <a:r>
              <a:rPr lang="en-GB" dirty="0">
                <a:ea typeface="ＭＳ Ｐゴシック" pitchFamily="34" charset="-128"/>
              </a:rPr>
              <a:t>Regulatory body with adequate legal authority and  appropriate functional and financial independence</a:t>
            </a:r>
          </a:p>
          <a:p>
            <a:pPr>
              <a:lnSpc>
                <a:spcPct val="120000"/>
              </a:lnSpc>
            </a:pPr>
            <a:r>
              <a:rPr lang="en-GB" dirty="0">
                <a:ea typeface="ＭＳ Ｐゴシック" pitchFamily="34" charset="-128"/>
              </a:rPr>
              <a:t>Established nuclear security regulations and requirements and associated procedures for evaluating applications and granting authorizations or </a:t>
            </a:r>
            <a:r>
              <a:rPr lang="en-GB" dirty="0" smtClean="0">
                <a:ea typeface="ＭＳ Ｐゴシック" pitchFamily="34" charset="-128"/>
              </a:rPr>
              <a:t>licenses</a:t>
            </a:r>
            <a:endParaRPr lang="en-GB" dirty="0">
              <a:ea typeface="ＭＳ Ｐゴシック" pitchFamily="34" charset="-128"/>
            </a:endParaRPr>
          </a:p>
          <a:p>
            <a:pPr>
              <a:lnSpc>
                <a:spcPct val="120000"/>
              </a:lnSpc>
            </a:pPr>
            <a:r>
              <a:rPr lang="en-US" dirty="0">
                <a:ea typeface="ＭＳ Ｐゴシック" pitchFamily="34" charset="-128"/>
              </a:rPr>
              <a:t>Established systems to account for or register and effectively control and protect nuclear and other radioactive </a:t>
            </a:r>
            <a:r>
              <a:rPr lang="en-US" dirty="0" smtClean="0">
                <a:ea typeface="ＭＳ Ｐゴシック" pitchFamily="34" charset="-128"/>
              </a:rPr>
              <a:t>material</a:t>
            </a:r>
            <a:endParaRPr lang="en-US" dirty="0">
              <a:ea typeface="ＭＳ Ｐゴシック" pitchFamily="34" charset="-128"/>
            </a:endParaRPr>
          </a:p>
          <a:p>
            <a:pPr>
              <a:lnSpc>
                <a:spcPct val="120000"/>
              </a:lnSpc>
            </a:pPr>
            <a:r>
              <a:rPr lang="en-US" dirty="0">
                <a:ea typeface="ＭＳ Ｐゴシック" pitchFamily="34" charset="-128"/>
              </a:rPr>
              <a:t>Established regulations and requirements for protecting sensitive information and sensitive information </a:t>
            </a:r>
            <a:r>
              <a:rPr lang="en-US" dirty="0" smtClean="0">
                <a:ea typeface="ＭＳ Ｐゴシック" pitchFamily="34" charset="-128"/>
              </a:rPr>
              <a:t>assets</a:t>
            </a:r>
            <a:endParaRPr lang="en-GB" dirty="0">
              <a:ea typeface="ＭＳ Ｐゴシック" pitchFamily="34" charset="-128"/>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pPr/>
              <a:t>38</a:t>
            </a:fld>
            <a:endParaRPr lang="en-US" dirty="0"/>
          </a:p>
        </p:txBody>
      </p:sp>
      <p:pic>
        <p:nvPicPr>
          <p:cNvPr id="13" name="Picture 7" descr="PictureNSS13.jpg"/>
          <p:cNvPicPr>
            <a:picLocks/>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93204" y="1085850"/>
            <a:ext cx="607696" cy="838200"/>
          </a:xfrm>
          <a:prstGeom prst="rect">
            <a:avLst/>
          </a:prstGeom>
          <a:noFill/>
          <a:ln w="9525">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14" name="Picture 8" descr="PictureNSS14.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19973" y="1085850"/>
            <a:ext cx="609601" cy="838200"/>
          </a:xfrm>
          <a:prstGeom prst="rect">
            <a:avLst/>
          </a:prstGeom>
          <a:noFill/>
          <a:ln w="9525">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15" name="Picture 9" descr="PictureNSS15.jpg"/>
          <p:cNvPicPr>
            <a:picLocks/>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39125" y="1085850"/>
            <a:ext cx="594580" cy="838200"/>
          </a:xfrm>
          <a:prstGeom prst="rect">
            <a:avLst/>
          </a:prstGeom>
          <a:noFill/>
          <a:ln w="9525">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322708" y="2945373"/>
            <a:ext cx="1413731" cy="19451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Box 11"/>
          <p:cNvSpPr txBox="1"/>
          <p:nvPr/>
        </p:nvSpPr>
        <p:spPr>
          <a:xfrm>
            <a:off x="353686" y="1165765"/>
            <a:ext cx="2932341" cy="646331"/>
          </a:xfrm>
          <a:prstGeom prst="rect">
            <a:avLst/>
          </a:prstGeom>
          <a:noFill/>
        </p:spPr>
        <p:txBody>
          <a:bodyPr wrap="square" rtlCol="0">
            <a:spAutoFit/>
          </a:bodyPr>
          <a:lstStyle/>
          <a:p>
            <a:r>
              <a:rPr lang="en-US" sz="3600" dirty="0" smtClean="0">
                <a:solidFill>
                  <a:srgbClr val="FF0000"/>
                </a:solidFill>
                <a:latin typeface="+mn-lt"/>
              </a:rPr>
              <a:t>1</a:t>
            </a:r>
            <a:r>
              <a:rPr lang="en-US" sz="3600" dirty="0">
                <a:solidFill>
                  <a:srgbClr val="FF0000"/>
                </a:solidFill>
                <a:latin typeface="+mn-lt"/>
              </a:rPr>
              <a:t>0</a:t>
            </a:r>
            <a:r>
              <a:rPr lang="en-US" sz="3600" dirty="0" smtClean="0">
                <a:solidFill>
                  <a:srgbClr val="FF0000"/>
                </a:solidFill>
                <a:latin typeface="+mn-lt"/>
              </a:rPr>
              <a:t> Actions</a:t>
            </a:r>
            <a:endParaRPr lang="en-GB" sz="3600" dirty="0">
              <a:solidFill>
                <a:srgbClr val="FF0000"/>
              </a:solidFill>
              <a:latin typeface="+mn-lt"/>
            </a:endParaRPr>
          </a:p>
        </p:txBody>
      </p:sp>
    </p:spTree>
    <p:extLst>
      <p:ext uri="{BB962C8B-B14F-4D97-AF65-F5344CB8AC3E}">
        <p14:creationId xmlns:p14="http://schemas.microsoft.com/office/powerpoint/2010/main" val="20602558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0" y="1295400"/>
            <a:ext cx="9144000" cy="387062"/>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97280" rtlCol="0" anchor="ctr"/>
          <a:lstStyle/>
          <a:p>
            <a:endParaRPr lang="en-US" b="1" dirty="0">
              <a:solidFill>
                <a:schemeClr val="tx1">
                  <a:lumMod val="65000"/>
                  <a:lumOff val="35000"/>
                </a:schemeClr>
              </a:solidFill>
            </a:endParaRPr>
          </a:p>
        </p:txBody>
      </p:sp>
      <p:sp>
        <p:nvSpPr>
          <p:cNvPr id="2" name="Title 1"/>
          <p:cNvSpPr>
            <a:spLocks noGrp="1"/>
          </p:cNvSpPr>
          <p:nvPr>
            <p:ph type="title"/>
          </p:nvPr>
        </p:nvSpPr>
        <p:spPr/>
        <p:txBody>
          <a:bodyPr>
            <a:noAutofit/>
          </a:bodyPr>
          <a:lstStyle/>
          <a:p>
            <a:pPr>
              <a:spcAft>
                <a:spcPts val="1800"/>
              </a:spcAft>
              <a:defRPr/>
            </a:pPr>
            <a:r>
              <a:rPr lang="en-US" dirty="0">
                <a:solidFill>
                  <a:schemeClr val="tx1"/>
                </a:solidFill>
                <a:ea typeface="ＭＳ Ｐゴシック" pitchFamily="34" charset="-128"/>
                <a:cs typeface="Calibri" pitchFamily="34" charset="0"/>
              </a:rPr>
              <a:t>Threat Assessment for Nuclear Security</a:t>
            </a:r>
          </a:p>
        </p:txBody>
      </p:sp>
      <p:sp>
        <p:nvSpPr>
          <p:cNvPr id="5" name="Slide Number Placeholder 4"/>
          <p:cNvSpPr>
            <a:spLocks noGrp="1"/>
          </p:cNvSpPr>
          <p:nvPr>
            <p:ph type="sldNum" sz="quarter" idx="12"/>
          </p:nvPr>
        </p:nvSpPr>
        <p:spPr/>
        <p:txBody>
          <a:bodyPr/>
          <a:lstStyle/>
          <a:p>
            <a:fld id="{B6F15528-21DE-4FAA-801E-634DDDAF4B2B}" type="slidenum">
              <a:rPr lang="en-US" smtClean="0"/>
              <a:pPr/>
              <a:t>39</a:t>
            </a:fld>
            <a:endParaRPr lang="en-US" dirty="0"/>
          </a:p>
        </p:txBody>
      </p:sp>
      <p:sp>
        <p:nvSpPr>
          <p:cNvPr id="7" name="Rounded Rectangle 6"/>
          <p:cNvSpPr/>
          <p:nvPr/>
        </p:nvSpPr>
        <p:spPr>
          <a:xfrm>
            <a:off x="320040" y="2590800"/>
            <a:ext cx="3032760" cy="990600"/>
          </a:xfrm>
          <a:prstGeom prst="roundRect">
            <a:avLst>
              <a:gd name="adj" fmla="val 7118"/>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2000" b="1" dirty="0" smtClean="0">
                <a:solidFill>
                  <a:srgbClr val="000000"/>
                </a:solidFill>
              </a:rPr>
              <a:t>National threat </a:t>
            </a:r>
            <a:r>
              <a:rPr lang="en-US" sz="2000" b="1" dirty="0">
                <a:solidFill>
                  <a:srgbClr val="000000"/>
                </a:solidFill>
              </a:rPr>
              <a:t>a</a:t>
            </a:r>
            <a:r>
              <a:rPr lang="en-US" sz="2000" b="1" dirty="0" smtClean="0">
                <a:solidFill>
                  <a:srgbClr val="000000"/>
                </a:solidFill>
              </a:rPr>
              <a:t>ssessment</a:t>
            </a:r>
            <a:endParaRPr lang="en-US" sz="2000" b="1" dirty="0">
              <a:solidFill>
                <a:srgbClr val="000000"/>
              </a:solidFill>
            </a:endParaRPr>
          </a:p>
        </p:txBody>
      </p:sp>
      <p:sp>
        <p:nvSpPr>
          <p:cNvPr id="13" name="Rounded Rectangle 12"/>
          <p:cNvSpPr/>
          <p:nvPr/>
        </p:nvSpPr>
        <p:spPr>
          <a:xfrm>
            <a:off x="4198620" y="2590800"/>
            <a:ext cx="3032759" cy="990600"/>
          </a:xfrm>
          <a:prstGeom prst="roundRect">
            <a:avLst>
              <a:gd name="adj" fmla="val 7118"/>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2000" b="1" dirty="0" smtClean="0">
                <a:solidFill>
                  <a:srgbClr val="000000"/>
                </a:solidFill>
              </a:rPr>
              <a:t>Design Basis Threat for facilities</a:t>
            </a:r>
            <a:endParaRPr lang="en-US" sz="2000" b="1" dirty="0">
              <a:solidFill>
                <a:srgbClr val="000000"/>
              </a:solidFill>
            </a:endParaRPr>
          </a:p>
        </p:txBody>
      </p:sp>
      <p:sp>
        <p:nvSpPr>
          <p:cNvPr id="14" name="Rounded Rectangle 13"/>
          <p:cNvSpPr/>
          <p:nvPr/>
        </p:nvSpPr>
        <p:spPr>
          <a:xfrm>
            <a:off x="1375409" y="4326645"/>
            <a:ext cx="4572000" cy="1594946"/>
          </a:xfrm>
          <a:prstGeom prst="roundRect">
            <a:avLst>
              <a:gd name="adj" fmla="val 9748"/>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400" b="1" dirty="0" smtClean="0">
                <a:solidFill>
                  <a:srgbClr val="000000"/>
                </a:solidFill>
              </a:rPr>
              <a:t>Nuclear security systems and measures to be designed and implemented based on the assessed threat</a:t>
            </a:r>
            <a:endParaRPr lang="en-US" sz="2400" b="1" dirty="0">
              <a:solidFill>
                <a:srgbClr val="000000"/>
              </a:solidFill>
            </a:endParaRPr>
          </a:p>
        </p:txBody>
      </p:sp>
      <p:sp>
        <p:nvSpPr>
          <p:cNvPr id="16" name="Down Arrow 15"/>
          <p:cNvSpPr/>
          <p:nvPr/>
        </p:nvSpPr>
        <p:spPr>
          <a:xfrm>
            <a:off x="5486400" y="3687815"/>
            <a:ext cx="457200" cy="533400"/>
          </a:xfrm>
          <a:prstGeom prst="downArrow">
            <a:avLst/>
          </a:prstGeom>
          <a:solidFill>
            <a:srgbClr val="FFFF00"/>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Picture 7" descr="PictureNSS13.jpg"/>
          <p:cNvPicPr>
            <a:picLocks/>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19875" y="1104900"/>
            <a:ext cx="611504" cy="819150"/>
          </a:xfrm>
          <a:prstGeom prst="rect">
            <a:avLst/>
          </a:prstGeom>
          <a:noFill/>
          <a:ln w="9525">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18" name="Picture 8" descr="PictureNSS14.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91400" y="1110390"/>
            <a:ext cx="597357" cy="813659"/>
          </a:xfrm>
          <a:prstGeom prst="rect">
            <a:avLst/>
          </a:prstGeom>
          <a:noFill/>
          <a:ln w="9525">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20" name="Picture 9" descr="PictureNSS15.jpg"/>
          <p:cNvPicPr>
            <a:picLocks/>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03039" y="1110389"/>
            <a:ext cx="617111" cy="813659"/>
          </a:xfrm>
          <a:prstGeom prst="rect">
            <a:avLst/>
          </a:prstGeom>
          <a:noFill/>
          <a:ln w="9525">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15"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496174" y="3302948"/>
            <a:ext cx="1413731" cy="18365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TextBox 20"/>
          <p:cNvSpPr txBox="1"/>
          <p:nvPr/>
        </p:nvSpPr>
        <p:spPr>
          <a:xfrm>
            <a:off x="461962" y="1194053"/>
            <a:ext cx="2733675" cy="646331"/>
          </a:xfrm>
          <a:prstGeom prst="rect">
            <a:avLst/>
          </a:prstGeom>
          <a:noFill/>
        </p:spPr>
        <p:txBody>
          <a:bodyPr wrap="square" rtlCol="0">
            <a:spAutoFit/>
          </a:bodyPr>
          <a:lstStyle/>
          <a:p>
            <a:r>
              <a:rPr lang="en-US" sz="3600" dirty="0" smtClean="0">
                <a:solidFill>
                  <a:srgbClr val="FF0000"/>
                </a:solidFill>
                <a:latin typeface="+mn-lt"/>
              </a:rPr>
              <a:t>18 Actions</a:t>
            </a:r>
            <a:endParaRPr lang="en-GB" sz="3600" dirty="0">
              <a:solidFill>
                <a:srgbClr val="FF0000"/>
              </a:solidFill>
              <a:latin typeface="+mn-lt"/>
            </a:endParaRPr>
          </a:p>
        </p:txBody>
      </p:sp>
      <p:sp>
        <p:nvSpPr>
          <p:cNvPr id="22" name="Down Arrow 21"/>
          <p:cNvSpPr/>
          <p:nvPr/>
        </p:nvSpPr>
        <p:spPr>
          <a:xfrm>
            <a:off x="1907704" y="3687815"/>
            <a:ext cx="457200" cy="533400"/>
          </a:xfrm>
          <a:prstGeom prst="downArrow">
            <a:avLst/>
          </a:prstGeom>
          <a:solidFill>
            <a:srgbClr val="FFFF00"/>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060855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7092280" cy="1009650"/>
          </a:xfrm>
        </p:spPr>
        <p:txBody>
          <a:bodyPr>
            <a:normAutofit/>
          </a:bodyPr>
          <a:lstStyle/>
          <a:p>
            <a:pPr algn="ctr">
              <a:defRPr/>
            </a:pPr>
            <a:r>
              <a:rPr lang="en-US" sz="3200" dirty="0" smtClean="0">
                <a:ea typeface="ＭＳ Ｐゴシック" charset="-128"/>
              </a:rPr>
              <a:t>Understanding the Threat</a:t>
            </a:r>
            <a:endParaRPr lang="en-GB" sz="3200" dirty="0">
              <a:ea typeface="ＭＳ Ｐゴシック" charset="-128"/>
            </a:endParaRPr>
          </a:p>
        </p:txBody>
      </p:sp>
      <p:sp>
        <p:nvSpPr>
          <p:cNvPr id="3" name="Content Placeholder 2"/>
          <p:cNvSpPr>
            <a:spLocks noGrp="1"/>
          </p:cNvSpPr>
          <p:nvPr>
            <p:ph idx="1"/>
          </p:nvPr>
        </p:nvSpPr>
        <p:spPr>
          <a:xfrm>
            <a:off x="288681" y="1655764"/>
            <a:ext cx="8604738" cy="2389187"/>
          </a:xfrm>
        </p:spPr>
        <p:txBody>
          <a:bodyPr/>
          <a:lstStyle/>
          <a:p>
            <a:pPr>
              <a:defRPr/>
            </a:pPr>
            <a:endParaRPr lang="en-US" sz="1600" dirty="0" smtClean="0">
              <a:ea typeface="ＭＳ Ｐゴシック" charset="-128"/>
            </a:endParaRPr>
          </a:p>
          <a:p>
            <a:pPr marL="0" indent="0">
              <a:buFontTx/>
              <a:buNone/>
              <a:defRPr/>
            </a:pPr>
            <a:endParaRPr lang="en-GB" sz="1600" dirty="0">
              <a:ea typeface="ＭＳ Ｐゴシック" charset="-128"/>
            </a:endParaRPr>
          </a:p>
        </p:txBody>
      </p:sp>
      <p:sp>
        <p:nvSpPr>
          <p:cNvPr id="29700"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algn="ctr" eaLnBrk="0" fontAlgn="base" hangingPunct="0">
              <a:spcBef>
                <a:spcPct val="0"/>
              </a:spcBef>
              <a:spcAft>
                <a:spcPct val="0"/>
              </a:spcAft>
              <a:defRPr sz="2400">
                <a:solidFill>
                  <a:schemeClr val="tx1"/>
                </a:solidFill>
                <a:latin typeface="Arial" charset="0"/>
                <a:cs typeface="Arial" charset="0"/>
              </a:defRPr>
            </a:lvl6pPr>
            <a:lvl7pPr marL="2971800" indent="-228600" algn="ctr" eaLnBrk="0" fontAlgn="base" hangingPunct="0">
              <a:spcBef>
                <a:spcPct val="0"/>
              </a:spcBef>
              <a:spcAft>
                <a:spcPct val="0"/>
              </a:spcAft>
              <a:defRPr sz="2400">
                <a:solidFill>
                  <a:schemeClr val="tx1"/>
                </a:solidFill>
                <a:latin typeface="Arial" charset="0"/>
                <a:cs typeface="Arial" charset="0"/>
              </a:defRPr>
            </a:lvl7pPr>
            <a:lvl8pPr marL="3429000" indent="-228600" algn="ctr" eaLnBrk="0" fontAlgn="base" hangingPunct="0">
              <a:spcBef>
                <a:spcPct val="0"/>
              </a:spcBef>
              <a:spcAft>
                <a:spcPct val="0"/>
              </a:spcAft>
              <a:defRPr sz="2400">
                <a:solidFill>
                  <a:schemeClr val="tx1"/>
                </a:solidFill>
                <a:latin typeface="Arial" charset="0"/>
                <a:cs typeface="Arial" charset="0"/>
              </a:defRPr>
            </a:lvl8pPr>
            <a:lvl9pPr marL="3886200" indent="-228600" algn="ctr" eaLnBrk="0" fontAlgn="base" hangingPunct="0">
              <a:spcBef>
                <a:spcPct val="0"/>
              </a:spcBef>
              <a:spcAft>
                <a:spcPct val="0"/>
              </a:spcAft>
              <a:defRPr sz="2400">
                <a:solidFill>
                  <a:schemeClr val="tx1"/>
                </a:solidFill>
                <a:latin typeface="Arial" charset="0"/>
                <a:cs typeface="Arial" charset="0"/>
              </a:defRPr>
            </a:lvl9pPr>
          </a:lstStyle>
          <a:p>
            <a:pPr eaLnBrk="1" hangingPunct="1"/>
            <a:fld id="{20369CED-A513-42E8-8BB1-2AF4BECBD67D}" type="slidenum">
              <a:rPr lang="en-GB" sz="1000" smtClean="0"/>
              <a:pPr eaLnBrk="1" hangingPunct="1"/>
              <a:t>4</a:t>
            </a:fld>
            <a:endParaRPr lang="en-GB" sz="1000" dirty="0" smtClean="0"/>
          </a:p>
        </p:txBody>
      </p:sp>
      <p:sp>
        <p:nvSpPr>
          <p:cNvPr id="29701" name="TextBox 5"/>
          <p:cNvSpPr txBox="1">
            <a:spLocks noChangeArrowheads="1"/>
          </p:cNvSpPr>
          <p:nvPr/>
        </p:nvSpPr>
        <p:spPr bwMode="auto">
          <a:xfrm>
            <a:off x="5250474" y="3944938"/>
            <a:ext cx="3006969"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algn="ctr" eaLnBrk="0" fontAlgn="base" hangingPunct="0">
              <a:spcBef>
                <a:spcPct val="0"/>
              </a:spcBef>
              <a:spcAft>
                <a:spcPct val="0"/>
              </a:spcAft>
              <a:defRPr sz="2400">
                <a:solidFill>
                  <a:schemeClr val="tx1"/>
                </a:solidFill>
                <a:latin typeface="Arial" charset="0"/>
                <a:cs typeface="Arial" charset="0"/>
              </a:defRPr>
            </a:lvl6pPr>
            <a:lvl7pPr marL="2971800" indent="-228600" algn="ctr" eaLnBrk="0" fontAlgn="base" hangingPunct="0">
              <a:spcBef>
                <a:spcPct val="0"/>
              </a:spcBef>
              <a:spcAft>
                <a:spcPct val="0"/>
              </a:spcAft>
              <a:defRPr sz="2400">
                <a:solidFill>
                  <a:schemeClr val="tx1"/>
                </a:solidFill>
                <a:latin typeface="Arial" charset="0"/>
                <a:cs typeface="Arial" charset="0"/>
              </a:defRPr>
            </a:lvl7pPr>
            <a:lvl8pPr marL="3429000" indent="-228600" algn="ctr" eaLnBrk="0" fontAlgn="base" hangingPunct="0">
              <a:spcBef>
                <a:spcPct val="0"/>
              </a:spcBef>
              <a:spcAft>
                <a:spcPct val="0"/>
              </a:spcAft>
              <a:defRPr sz="2400">
                <a:solidFill>
                  <a:schemeClr val="tx1"/>
                </a:solidFill>
                <a:latin typeface="Arial" charset="0"/>
                <a:cs typeface="Arial" charset="0"/>
              </a:defRPr>
            </a:lvl8pPr>
            <a:lvl9pPr marL="3886200" indent="-228600" algn="ctr" eaLnBrk="0" fontAlgn="base" hangingPunct="0">
              <a:spcBef>
                <a:spcPct val="0"/>
              </a:spcBef>
              <a:spcAft>
                <a:spcPct val="0"/>
              </a:spcAft>
              <a:defRPr sz="2400">
                <a:solidFill>
                  <a:schemeClr val="tx1"/>
                </a:solidFill>
                <a:latin typeface="Arial" charset="0"/>
                <a:cs typeface="Arial" charset="0"/>
              </a:defRPr>
            </a:lvl9pPr>
          </a:lstStyle>
          <a:p>
            <a:pPr eaLnBrk="1" hangingPunct="1"/>
            <a:endParaRPr lang="en-GB" dirty="0"/>
          </a:p>
        </p:txBody>
      </p:sp>
      <p:sp>
        <p:nvSpPr>
          <p:cNvPr id="7" name="TextBox 6"/>
          <p:cNvSpPr txBox="1"/>
          <p:nvPr/>
        </p:nvSpPr>
        <p:spPr>
          <a:xfrm>
            <a:off x="5004048" y="1196752"/>
            <a:ext cx="3606465" cy="2677656"/>
          </a:xfrm>
          <a:prstGeom prst="rect">
            <a:avLst/>
          </a:prstGeom>
          <a:noFill/>
          <a:ln>
            <a:solidFill>
              <a:srgbClr val="C00000"/>
            </a:solidFill>
          </a:ln>
        </p:spPr>
        <p:txBody>
          <a:bodyPr wrap="square">
            <a:spAutoFit/>
          </a:bodyPr>
          <a:lstStyle/>
          <a:p>
            <a:pPr>
              <a:defRPr/>
            </a:pPr>
            <a:r>
              <a:rPr lang="en-US" sz="1800" b="1" dirty="0">
                <a:latin typeface="Arial" charset="0"/>
                <a:cs typeface="Arial" charset="0"/>
              </a:rPr>
              <a:t>What is the threat?</a:t>
            </a:r>
          </a:p>
          <a:p>
            <a:pPr>
              <a:defRPr/>
            </a:pPr>
            <a:r>
              <a:rPr lang="en-GB" sz="1400" i="1" dirty="0">
                <a:solidFill>
                  <a:srgbClr val="000000"/>
                </a:solidFill>
                <a:latin typeface="+mn-lt"/>
              </a:rPr>
              <a:t>criminals or terrorists acquiring and using for malicious purposes:</a:t>
            </a:r>
            <a:endParaRPr lang="en-US" sz="1400" dirty="0">
              <a:solidFill>
                <a:srgbClr val="000000"/>
              </a:solidFill>
              <a:latin typeface="+mn-lt"/>
            </a:endParaRPr>
          </a:p>
          <a:p>
            <a:pPr>
              <a:defRPr/>
            </a:pPr>
            <a:endParaRPr lang="en-US" sz="1400" dirty="0">
              <a:solidFill>
                <a:srgbClr val="C00000"/>
              </a:solidFill>
              <a:latin typeface="+mn-lt"/>
            </a:endParaRPr>
          </a:p>
          <a:p>
            <a:pPr marL="180975" indent="-180975">
              <a:buFontTx/>
              <a:buChar char="-"/>
              <a:defRPr/>
            </a:pPr>
            <a:r>
              <a:rPr lang="en-US" sz="1800" dirty="0" smtClean="0">
                <a:solidFill>
                  <a:srgbClr val="000000"/>
                </a:solidFill>
                <a:latin typeface="Arial" charset="0"/>
                <a:ea typeface="MS PGothic" pitchFamily="34" charset="-128"/>
                <a:cs typeface="Arial" charset="0"/>
              </a:rPr>
              <a:t>Nuclear weapons</a:t>
            </a:r>
          </a:p>
          <a:p>
            <a:pPr marL="180975" indent="-180975">
              <a:buFontTx/>
              <a:buChar char="-"/>
              <a:defRPr/>
            </a:pPr>
            <a:r>
              <a:rPr lang="en-US" sz="1800" dirty="0" smtClean="0">
                <a:solidFill>
                  <a:srgbClr val="000000"/>
                </a:solidFill>
                <a:latin typeface="Arial" charset="0"/>
                <a:ea typeface="MS PGothic" pitchFamily="34" charset="-128"/>
                <a:cs typeface="Arial" charset="0"/>
              </a:rPr>
              <a:t>Nuclear </a:t>
            </a:r>
            <a:r>
              <a:rPr lang="en-US" sz="1800" dirty="0">
                <a:solidFill>
                  <a:srgbClr val="000000"/>
                </a:solidFill>
                <a:latin typeface="Arial" charset="0"/>
                <a:ea typeface="MS PGothic" pitchFamily="34" charset="-128"/>
                <a:cs typeface="Arial" charset="0"/>
              </a:rPr>
              <a:t>material to make IND</a:t>
            </a:r>
          </a:p>
          <a:p>
            <a:pPr marL="180975" indent="-180975" algn="l">
              <a:defRPr/>
            </a:pPr>
            <a:r>
              <a:rPr lang="en-US" sz="1800" dirty="0" smtClean="0">
                <a:solidFill>
                  <a:srgbClr val="000000"/>
                </a:solidFill>
                <a:latin typeface="Arial" charset="0"/>
                <a:ea typeface="MS PGothic" pitchFamily="34" charset="-128"/>
                <a:cs typeface="Arial" charset="0"/>
              </a:rPr>
              <a:t>-	Radioactive </a:t>
            </a:r>
            <a:r>
              <a:rPr lang="en-US" sz="1800" dirty="0">
                <a:solidFill>
                  <a:srgbClr val="000000"/>
                </a:solidFill>
                <a:latin typeface="Arial" charset="0"/>
                <a:ea typeface="MS PGothic" pitchFamily="34" charset="-128"/>
                <a:cs typeface="Arial" charset="0"/>
              </a:rPr>
              <a:t>material for RDD or </a:t>
            </a:r>
            <a:r>
              <a:rPr lang="en-US" sz="1800" dirty="0" smtClean="0">
                <a:solidFill>
                  <a:srgbClr val="000000"/>
                </a:solidFill>
                <a:latin typeface="Arial" charset="0"/>
                <a:ea typeface="MS PGothic" pitchFamily="34" charset="-128"/>
                <a:cs typeface="Arial" charset="0"/>
              </a:rPr>
              <a:t>RED</a:t>
            </a:r>
            <a:endParaRPr lang="en-US" sz="1800" dirty="0">
              <a:solidFill>
                <a:srgbClr val="000000"/>
              </a:solidFill>
              <a:latin typeface="Arial" charset="0"/>
              <a:ea typeface="MS PGothic" pitchFamily="34" charset="-128"/>
              <a:cs typeface="Arial" charset="0"/>
            </a:endParaRPr>
          </a:p>
          <a:p>
            <a:pPr marL="180975" indent="-180975" algn="l">
              <a:defRPr/>
            </a:pPr>
            <a:r>
              <a:rPr lang="en-US" sz="1800" dirty="0" smtClean="0">
                <a:solidFill>
                  <a:srgbClr val="000000"/>
                </a:solidFill>
                <a:latin typeface="Arial" charset="0"/>
                <a:ea typeface="MS PGothic" pitchFamily="34" charset="-128"/>
                <a:cs typeface="Arial" charset="0"/>
              </a:rPr>
              <a:t>-	Sabotage </a:t>
            </a:r>
            <a:r>
              <a:rPr lang="en-US" sz="1800" dirty="0">
                <a:solidFill>
                  <a:srgbClr val="000000"/>
                </a:solidFill>
                <a:latin typeface="Arial" charset="0"/>
                <a:ea typeface="MS PGothic" pitchFamily="34" charset="-128"/>
                <a:cs typeface="Arial" charset="0"/>
              </a:rPr>
              <a:t>of nuclear installations or transport</a:t>
            </a:r>
          </a:p>
        </p:txBody>
      </p:sp>
      <p:sp>
        <p:nvSpPr>
          <p:cNvPr id="29703" name="TextBox 7"/>
          <p:cNvSpPr txBox="1">
            <a:spLocks noChangeArrowheads="1"/>
          </p:cNvSpPr>
          <p:nvPr/>
        </p:nvSpPr>
        <p:spPr bwMode="auto">
          <a:xfrm>
            <a:off x="467544" y="3645024"/>
            <a:ext cx="3708889" cy="369332"/>
          </a:xfrm>
          <a:prstGeom prst="rect">
            <a:avLst/>
          </a:prstGeom>
          <a:noFill/>
          <a:ln w="9525">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algn="ctr" eaLnBrk="0" fontAlgn="base" hangingPunct="0">
              <a:spcBef>
                <a:spcPct val="0"/>
              </a:spcBef>
              <a:spcAft>
                <a:spcPct val="0"/>
              </a:spcAft>
              <a:defRPr sz="2400">
                <a:solidFill>
                  <a:schemeClr val="tx1"/>
                </a:solidFill>
                <a:latin typeface="Arial" charset="0"/>
                <a:cs typeface="Arial" charset="0"/>
              </a:defRPr>
            </a:lvl6pPr>
            <a:lvl7pPr marL="2971800" indent="-228600" algn="ctr" eaLnBrk="0" fontAlgn="base" hangingPunct="0">
              <a:spcBef>
                <a:spcPct val="0"/>
              </a:spcBef>
              <a:spcAft>
                <a:spcPct val="0"/>
              </a:spcAft>
              <a:defRPr sz="2400">
                <a:solidFill>
                  <a:schemeClr val="tx1"/>
                </a:solidFill>
                <a:latin typeface="Arial" charset="0"/>
                <a:cs typeface="Arial" charset="0"/>
              </a:defRPr>
            </a:lvl7pPr>
            <a:lvl8pPr marL="3429000" indent="-228600" algn="ctr" eaLnBrk="0" fontAlgn="base" hangingPunct="0">
              <a:spcBef>
                <a:spcPct val="0"/>
              </a:spcBef>
              <a:spcAft>
                <a:spcPct val="0"/>
              </a:spcAft>
              <a:defRPr sz="2400">
                <a:solidFill>
                  <a:schemeClr val="tx1"/>
                </a:solidFill>
                <a:latin typeface="Arial" charset="0"/>
                <a:cs typeface="Arial" charset="0"/>
              </a:defRPr>
            </a:lvl8pPr>
            <a:lvl9pPr marL="3886200" indent="-228600" algn="ctr" eaLnBrk="0" fontAlgn="base" hangingPunct="0">
              <a:spcBef>
                <a:spcPct val="0"/>
              </a:spcBef>
              <a:spcAft>
                <a:spcPct val="0"/>
              </a:spcAft>
              <a:defRPr sz="2400">
                <a:solidFill>
                  <a:schemeClr val="tx1"/>
                </a:solidFill>
                <a:latin typeface="Arial" charset="0"/>
                <a:cs typeface="Arial" charset="0"/>
              </a:defRPr>
            </a:lvl9pPr>
          </a:lstStyle>
          <a:p>
            <a:pPr eaLnBrk="1" hangingPunct="1"/>
            <a:endParaRPr lang="en-US" sz="1800" dirty="0">
              <a:solidFill>
                <a:srgbClr val="000000"/>
              </a:solidFill>
              <a:ea typeface="MS PGothic" pitchFamily="34" charset="-128"/>
            </a:endParaRPr>
          </a:p>
        </p:txBody>
      </p:sp>
      <p:pic>
        <p:nvPicPr>
          <p:cNvPr id="29704" name="Picture 14" descr="http://dingo.care2.com/pictures/c2c/share/89/890/087/890879_37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1268760"/>
            <a:ext cx="3353245" cy="2154665"/>
          </a:xfrm>
          <a:prstGeom prst="rect">
            <a:avLst/>
          </a:prstGeom>
          <a:noFill/>
          <a:ln w="9525">
            <a:solidFill>
              <a:srgbClr val="FFFFCC"/>
            </a:solidFill>
            <a:miter lim="800000"/>
            <a:headEnd/>
            <a:tailEnd/>
          </a:ln>
          <a:extLst>
            <a:ext uri="{909E8E84-426E-40DD-AFC4-6F175D3DCCD1}">
              <a14:hiddenFill xmlns:a14="http://schemas.microsoft.com/office/drawing/2010/main">
                <a:solidFill>
                  <a:srgbClr val="FFFFFF"/>
                </a:solidFill>
              </a14:hiddenFill>
            </a:ext>
          </a:extLst>
        </p:spPr>
      </p:pic>
      <p:pic>
        <p:nvPicPr>
          <p:cNvPr id="29705" name="Picture 8" descr="IMG_1648.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580112" y="3933056"/>
            <a:ext cx="2448272" cy="2439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7719388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0" y="1219200"/>
            <a:ext cx="9144000" cy="463262"/>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97280" rtlCol="0" anchor="ctr"/>
          <a:lstStyle/>
          <a:p>
            <a:endParaRPr lang="en-US" b="1" dirty="0">
              <a:solidFill>
                <a:schemeClr val="tx1">
                  <a:lumMod val="65000"/>
                  <a:lumOff val="35000"/>
                </a:schemeClr>
              </a:solidFill>
            </a:endParaRPr>
          </a:p>
        </p:txBody>
      </p:sp>
      <p:sp>
        <p:nvSpPr>
          <p:cNvPr id="2" name="Title 1"/>
          <p:cNvSpPr>
            <a:spLocks noGrp="1"/>
          </p:cNvSpPr>
          <p:nvPr>
            <p:ph type="title"/>
          </p:nvPr>
        </p:nvSpPr>
        <p:spPr/>
        <p:txBody>
          <a:bodyPr>
            <a:noAutofit/>
          </a:bodyPr>
          <a:lstStyle/>
          <a:p>
            <a:pPr>
              <a:spcAft>
                <a:spcPts val="1800"/>
              </a:spcAft>
              <a:defRPr/>
            </a:pPr>
            <a:r>
              <a:rPr lang="en-US" dirty="0">
                <a:ea typeface="ＭＳ Ｐゴシック" pitchFamily="34" charset="-128"/>
                <a:cs typeface="Calibri" pitchFamily="34" charset="0"/>
              </a:rPr>
              <a:t>Management Systems for Nuclear Security</a:t>
            </a:r>
          </a:p>
        </p:txBody>
      </p:sp>
      <p:sp>
        <p:nvSpPr>
          <p:cNvPr id="6" name="Content Placeholder 5"/>
          <p:cNvSpPr>
            <a:spLocks noGrp="1"/>
          </p:cNvSpPr>
          <p:nvPr>
            <p:ph idx="1"/>
          </p:nvPr>
        </p:nvSpPr>
        <p:spPr>
          <a:xfrm>
            <a:off x="457200" y="1912511"/>
            <a:ext cx="6962775" cy="4213652"/>
          </a:xfrm>
        </p:spPr>
        <p:txBody>
          <a:bodyPr>
            <a:normAutofit fontScale="92500" lnSpcReduction="10000"/>
          </a:bodyPr>
          <a:lstStyle/>
          <a:p>
            <a:pPr>
              <a:spcBef>
                <a:spcPts val="600"/>
              </a:spcBef>
              <a:spcAft>
                <a:spcPts val="600"/>
              </a:spcAft>
            </a:pPr>
            <a:r>
              <a:rPr lang="en-GB" dirty="0">
                <a:ea typeface="ＭＳ Ｐゴシック" pitchFamily="34" charset="-128"/>
              </a:rPr>
              <a:t>Integrated Management </a:t>
            </a:r>
            <a:r>
              <a:rPr lang="en-GB" dirty="0" smtClean="0">
                <a:ea typeface="ＭＳ Ｐゴシック" pitchFamily="34" charset="-128"/>
              </a:rPr>
              <a:t>System</a:t>
            </a:r>
            <a:endParaRPr lang="en-GB" dirty="0">
              <a:ea typeface="ＭＳ Ｐゴシック" pitchFamily="34" charset="-128"/>
            </a:endParaRPr>
          </a:p>
          <a:p>
            <a:pPr>
              <a:spcBef>
                <a:spcPts val="600"/>
              </a:spcBef>
              <a:spcAft>
                <a:spcPts val="600"/>
              </a:spcAft>
            </a:pPr>
            <a:r>
              <a:rPr lang="en-GB" dirty="0">
                <a:ea typeface="ＭＳ Ｐゴシック" pitchFamily="34" charset="-128"/>
              </a:rPr>
              <a:t>Protection of Sensitive </a:t>
            </a:r>
            <a:r>
              <a:rPr lang="en-GB" dirty="0" smtClean="0">
                <a:ea typeface="ＭＳ Ｐゴシック" pitchFamily="34" charset="-128"/>
              </a:rPr>
              <a:t>Information</a:t>
            </a:r>
            <a:endParaRPr lang="en-US" dirty="0">
              <a:ea typeface="ＭＳ Ｐゴシック" pitchFamily="34" charset="-128"/>
            </a:endParaRPr>
          </a:p>
          <a:p>
            <a:pPr>
              <a:spcBef>
                <a:spcPts val="600"/>
              </a:spcBef>
              <a:spcAft>
                <a:spcPts val="600"/>
              </a:spcAft>
            </a:pPr>
            <a:r>
              <a:rPr lang="en-US" dirty="0">
                <a:ea typeface="ＭＳ Ｐゴシック" pitchFamily="34" charset="-128"/>
              </a:rPr>
              <a:t>Trustworthiness of Personnel</a:t>
            </a:r>
            <a:endParaRPr lang="en-GB" dirty="0">
              <a:ea typeface="ＭＳ Ｐゴシック" pitchFamily="34" charset="-128"/>
            </a:endParaRPr>
          </a:p>
          <a:p>
            <a:pPr>
              <a:spcBef>
                <a:spcPts val="600"/>
              </a:spcBef>
              <a:spcAft>
                <a:spcPts val="600"/>
              </a:spcAft>
            </a:pPr>
            <a:r>
              <a:rPr lang="en-GB" dirty="0">
                <a:ea typeface="ＭＳ Ｐゴシック" pitchFamily="34" charset="-128"/>
              </a:rPr>
              <a:t>Human Resources for Nuclear </a:t>
            </a:r>
            <a:r>
              <a:rPr lang="en-GB" dirty="0" smtClean="0">
                <a:ea typeface="ＭＳ Ｐゴシック" pitchFamily="34" charset="-128"/>
              </a:rPr>
              <a:t>Security</a:t>
            </a:r>
            <a:endParaRPr lang="en-GB" dirty="0">
              <a:ea typeface="ＭＳ Ｐゴシック" pitchFamily="34" charset="-128"/>
            </a:endParaRPr>
          </a:p>
          <a:p>
            <a:pPr>
              <a:spcBef>
                <a:spcPts val="600"/>
              </a:spcBef>
              <a:spcAft>
                <a:spcPts val="600"/>
              </a:spcAft>
            </a:pPr>
            <a:r>
              <a:rPr lang="en-GB" dirty="0">
                <a:ea typeface="ＭＳ Ｐゴシック" pitchFamily="34" charset="-128"/>
              </a:rPr>
              <a:t>Promotion of Nuclear Security Culture</a:t>
            </a:r>
          </a:p>
          <a:p>
            <a:pPr>
              <a:spcBef>
                <a:spcPts val="600"/>
              </a:spcBef>
              <a:spcAft>
                <a:spcPts val="600"/>
              </a:spcAft>
            </a:pPr>
            <a:r>
              <a:rPr lang="en-GB" dirty="0">
                <a:ea typeface="ＭＳ Ｐゴシック" pitchFamily="34" charset="-128"/>
              </a:rPr>
              <a:t>Sustaining the Nuclear Security Infrastructure</a:t>
            </a:r>
          </a:p>
        </p:txBody>
      </p:sp>
      <p:sp>
        <p:nvSpPr>
          <p:cNvPr id="5" name="Slide Number Placeholder 4"/>
          <p:cNvSpPr>
            <a:spLocks noGrp="1"/>
          </p:cNvSpPr>
          <p:nvPr>
            <p:ph type="sldNum" sz="quarter" idx="12"/>
          </p:nvPr>
        </p:nvSpPr>
        <p:spPr/>
        <p:txBody>
          <a:bodyPr/>
          <a:lstStyle/>
          <a:p>
            <a:fld id="{B6F15528-21DE-4FAA-801E-634DDDAF4B2B}" type="slidenum">
              <a:rPr lang="en-US" smtClean="0"/>
              <a:pPr/>
              <a:t>40</a:t>
            </a:fld>
            <a:endParaRPr lang="en-US" dirty="0"/>
          </a:p>
        </p:txBody>
      </p:sp>
      <p:pic>
        <p:nvPicPr>
          <p:cNvPr id="10" name="Picture 7" descr="PictureNSS13.jpg"/>
          <p:cNvPicPr>
            <a:picLocks/>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38900" y="1123950"/>
            <a:ext cx="647699" cy="800100"/>
          </a:xfrm>
          <a:prstGeom prst="rect">
            <a:avLst/>
          </a:prstGeom>
          <a:noFill/>
          <a:ln w="9525">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8" descr="PictureNSS14.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58050" y="1123950"/>
            <a:ext cx="635457" cy="800100"/>
          </a:xfrm>
          <a:prstGeom prst="rect">
            <a:avLst/>
          </a:prstGeom>
          <a:noFill/>
          <a:ln w="9525">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12" name="Picture 9" descr="PictureNSS15.jpg"/>
          <p:cNvPicPr>
            <a:picLocks/>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41127" y="1123950"/>
            <a:ext cx="669497" cy="800099"/>
          </a:xfrm>
          <a:prstGeom prst="rect">
            <a:avLst/>
          </a:prstGeom>
          <a:noFill/>
          <a:ln w="9525">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13"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220991" y="3645024"/>
            <a:ext cx="1812266" cy="23811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TextBox 13"/>
          <p:cNvSpPr txBox="1"/>
          <p:nvPr/>
        </p:nvSpPr>
        <p:spPr>
          <a:xfrm>
            <a:off x="459707" y="1104482"/>
            <a:ext cx="2752045" cy="646331"/>
          </a:xfrm>
          <a:prstGeom prst="rect">
            <a:avLst/>
          </a:prstGeom>
          <a:noFill/>
        </p:spPr>
        <p:txBody>
          <a:bodyPr wrap="square" rtlCol="0">
            <a:spAutoFit/>
          </a:bodyPr>
          <a:lstStyle/>
          <a:p>
            <a:r>
              <a:rPr lang="en-US" sz="3600" dirty="0" smtClean="0">
                <a:solidFill>
                  <a:srgbClr val="FF0000"/>
                </a:solidFill>
                <a:latin typeface="+mn-lt"/>
              </a:rPr>
              <a:t>43 Actions</a:t>
            </a:r>
            <a:endParaRPr lang="en-GB" sz="3600" dirty="0">
              <a:solidFill>
                <a:srgbClr val="FF0000"/>
              </a:solidFill>
              <a:latin typeface="+mn-lt"/>
            </a:endParaRPr>
          </a:p>
        </p:txBody>
      </p:sp>
    </p:spTree>
    <p:extLst>
      <p:ext uri="{BB962C8B-B14F-4D97-AF65-F5344CB8AC3E}">
        <p14:creationId xmlns:p14="http://schemas.microsoft.com/office/powerpoint/2010/main" val="14024047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146720"/>
            <a:ext cx="8839200" cy="762000"/>
          </a:xfrm>
        </p:spPr>
        <p:txBody>
          <a:bodyPr>
            <a:noAutofit/>
          </a:bodyPr>
          <a:lstStyle/>
          <a:p>
            <a:pPr>
              <a:spcAft>
                <a:spcPts val="1800"/>
              </a:spcAft>
              <a:defRPr/>
            </a:pPr>
            <a:r>
              <a:rPr lang="en-GB" dirty="0">
                <a:ea typeface="ＭＳ Ｐゴシック" pitchFamily="34" charset="-128"/>
                <a:cs typeface="Calibri" pitchFamily="34" charset="0"/>
              </a:rPr>
              <a:t>Nuclear Security Measures for Nuclear Material and Nuclear Facilities</a:t>
            </a:r>
          </a:p>
        </p:txBody>
      </p:sp>
      <p:sp>
        <p:nvSpPr>
          <p:cNvPr id="6" name="Content Placeholder 5"/>
          <p:cNvSpPr>
            <a:spLocks noGrp="1"/>
          </p:cNvSpPr>
          <p:nvPr>
            <p:ph idx="1"/>
          </p:nvPr>
        </p:nvSpPr>
        <p:spPr>
          <a:xfrm>
            <a:off x="381000" y="1912511"/>
            <a:ext cx="5676900" cy="4213652"/>
          </a:xfrm>
        </p:spPr>
        <p:txBody>
          <a:bodyPr>
            <a:normAutofit fontScale="92500" lnSpcReduction="20000"/>
          </a:bodyPr>
          <a:lstStyle/>
          <a:p>
            <a:pPr>
              <a:spcBef>
                <a:spcPts val="600"/>
              </a:spcBef>
              <a:spcAft>
                <a:spcPts val="600"/>
              </a:spcAft>
            </a:pPr>
            <a:r>
              <a:rPr lang="en-US" dirty="0">
                <a:ea typeface="ＭＳ Ｐゴシック" pitchFamily="34" charset="-128"/>
              </a:rPr>
              <a:t>Measures against unauthorized removal of nuclear material in use and storage and sabotage of nuclear </a:t>
            </a:r>
            <a:r>
              <a:rPr lang="en-US" dirty="0" smtClean="0">
                <a:ea typeface="ＭＳ Ｐゴシック" pitchFamily="34" charset="-128"/>
              </a:rPr>
              <a:t>facilities</a:t>
            </a:r>
          </a:p>
          <a:p>
            <a:pPr>
              <a:spcBef>
                <a:spcPts val="600"/>
              </a:spcBef>
              <a:spcAft>
                <a:spcPts val="600"/>
              </a:spcAft>
            </a:pPr>
            <a:r>
              <a:rPr lang="en-US" dirty="0">
                <a:ea typeface="ＭＳ Ｐゴシック" pitchFamily="34" charset="-128"/>
              </a:rPr>
              <a:t>Measures against unauthorized removal of nuclear material  and sabotage of nuclear material during </a:t>
            </a:r>
            <a:r>
              <a:rPr lang="en-US" dirty="0" smtClean="0">
                <a:ea typeface="ＭＳ Ｐゴシック" pitchFamily="34" charset="-128"/>
              </a:rPr>
              <a:t>transport</a:t>
            </a:r>
          </a:p>
        </p:txBody>
      </p:sp>
      <p:sp>
        <p:nvSpPr>
          <p:cNvPr id="5" name="Slide Number Placeholder 4"/>
          <p:cNvSpPr>
            <a:spLocks noGrp="1"/>
          </p:cNvSpPr>
          <p:nvPr>
            <p:ph type="sldNum" sz="quarter" idx="12"/>
          </p:nvPr>
        </p:nvSpPr>
        <p:spPr/>
        <p:txBody>
          <a:bodyPr/>
          <a:lstStyle/>
          <a:p>
            <a:fld id="{B6F15528-21DE-4FAA-801E-634DDDAF4B2B}" type="slidenum">
              <a:rPr lang="en-US" smtClean="0"/>
              <a:pPr/>
              <a:t>41</a:t>
            </a:fld>
            <a:endParaRPr lang="en-US" dirty="0"/>
          </a:p>
        </p:txBody>
      </p:sp>
      <p:sp>
        <p:nvSpPr>
          <p:cNvPr id="17" name="Rectangle 16"/>
          <p:cNvSpPr/>
          <p:nvPr/>
        </p:nvSpPr>
        <p:spPr>
          <a:xfrm>
            <a:off x="14740" y="1223436"/>
            <a:ext cx="9144000" cy="387062"/>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97280" rtlCol="0" anchor="ctr"/>
          <a:lstStyle/>
          <a:p>
            <a:endParaRPr lang="en-US" b="1" dirty="0">
              <a:solidFill>
                <a:schemeClr val="tx1">
                  <a:lumMod val="65000"/>
                  <a:lumOff val="35000"/>
                </a:schemeClr>
              </a:solidFill>
            </a:endParaRPr>
          </a:p>
        </p:txBody>
      </p:sp>
      <p:pic>
        <p:nvPicPr>
          <p:cNvPr id="2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43701" y="3726067"/>
            <a:ext cx="2209800" cy="26652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43701" y="695326"/>
            <a:ext cx="2209800" cy="272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394535" y="1093802"/>
            <a:ext cx="2894241" cy="646331"/>
          </a:xfrm>
          <a:prstGeom prst="rect">
            <a:avLst/>
          </a:prstGeom>
          <a:noFill/>
        </p:spPr>
        <p:txBody>
          <a:bodyPr wrap="square" rtlCol="0">
            <a:spAutoFit/>
          </a:bodyPr>
          <a:lstStyle/>
          <a:p>
            <a:r>
              <a:rPr lang="en-US" sz="3600" dirty="0" smtClean="0">
                <a:solidFill>
                  <a:srgbClr val="FF0000"/>
                </a:solidFill>
                <a:latin typeface="+mn-lt"/>
              </a:rPr>
              <a:t>39 Actions</a:t>
            </a:r>
            <a:endParaRPr lang="en-GB" sz="3600" dirty="0">
              <a:solidFill>
                <a:srgbClr val="FF0000"/>
              </a:solidFill>
              <a:latin typeface="+mn-lt"/>
            </a:endParaRPr>
          </a:p>
        </p:txBody>
      </p:sp>
    </p:spTree>
    <p:extLst>
      <p:ext uri="{BB962C8B-B14F-4D97-AF65-F5344CB8AC3E}">
        <p14:creationId xmlns:p14="http://schemas.microsoft.com/office/powerpoint/2010/main" val="28814800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0" y="1745794"/>
            <a:ext cx="9144000" cy="387062"/>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97280" rtlCol="0" anchor="ctr"/>
          <a:lstStyle/>
          <a:p>
            <a:endParaRPr lang="en-US" dirty="0">
              <a:solidFill>
                <a:schemeClr val="tx1">
                  <a:lumMod val="65000"/>
                  <a:lumOff val="35000"/>
                </a:schemeClr>
              </a:solidFill>
            </a:endParaRPr>
          </a:p>
        </p:txBody>
      </p:sp>
      <p:sp>
        <p:nvSpPr>
          <p:cNvPr id="2" name="Title 1"/>
          <p:cNvSpPr>
            <a:spLocks noGrp="1"/>
          </p:cNvSpPr>
          <p:nvPr>
            <p:ph type="title"/>
          </p:nvPr>
        </p:nvSpPr>
        <p:spPr>
          <a:xfrm>
            <a:off x="0" y="288032"/>
            <a:ext cx="6915150" cy="980728"/>
          </a:xfrm>
        </p:spPr>
        <p:txBody>
          <a:bodyPr>
            <a:noAutofit/>
          </a:bodyPr>
          <a:lstStyle/>
          <a:p>
            <a:pPr algn="ctr">
              <a:spcAft>
                <a:spcPts val="1800"/>
              </a:spcAft>
              <a:defRPr/>
            </a:pPr>
            <a:r>
              <a:rPr lang="en-GB" sz="3200" dirty="0">
                <a:solidFill>
                  <a:schemeClr val="tx1"/>
                </a:solidFill>
                <a:ea typeface="ＭＳ Ｐゴシック" pitchFamily="34" charset="-128"/>
                <a:cs typeface="Calibri" pitchFamily="34" charset="0"/>
              </a:rPr>
              <a:t>Nuclear Security Measures for Radioactive Material and Associated Facilities</a:t>
            </a:r>
          </a:p>
        </p:txBody>
      </p:sp>
      <p:sp>
        <p:nvSpPr>
          <p:cNvPr id="5" name="Slide Number Placeholder 4"/>
          <p:cNvSpPr>
            <a:spLocks noGrp="1"/>
          </p:cNvSpPr>
          <p:nvPr>
            <p:ph type="sldNum" sz="quarter" idx="12"/>
          </p:nvPr>
        </p:nvSpPr>
        <p:spPr/>
        <p:txBody>
          <a:bodyPr/>
          <a:lstStyle/>
          <a:p>
            <a:fld id="{B6F15528-21DE-4FAA-801E-634DDDAF4B2B}" type="slidenum">
              <a:rPr lang="en-US" smtClean="0"/>
              <a:pPr/>
              <a:t>42</a:t>
            </a:fld>
            <a:endParaRPr lang="en-US" dirty="0"/>
          </a:p>
        </p:txBody>
      </p:sp>
      <p:sp>
        <p:nvSpPr>
          <p:cNvPr id="21" name="Rounded Rectangle 20"/>
          <p:cNvSpPr/>
          <p:nvPr/>
        </p:nvSpPr>
        <p:spPr>
          <a:xfrm>
            <a:off x="2190750" y="2438400"/>
            <a:ext cx="1562100" cy="1219200"/>
          </a:xfrm>
          <a:prstGeom prst="roundRect">
            <a:avLst>
              <a:gd name="adj" fmla="val 7118"/>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1600" b="1" dirty="0" smtClean="0">
                <a:solidFill>
                  <a:srgbClr val="000000"/>
                </a:solidFill>
              </a:rPr>
              <a:t>Security of radioactive material in use and storage</a:t>
            </a:r>
            <a:endParaRPr lang="en-US" sz="1600" b="1" dirty="0">
              <a:solidFill>
                <a:srgbClr val="000000"/>
              </a:solidFill>
            </a:endParaRPr>
          </a:p>
        </p:txBody>
      </p:sp>
      <p:sp>
        <p:nvSpPr>
          <p:cNvPr id="22" name="Rounded Rectangle 21"/>
          <p:cNvSpPr/>
          <p:nvPr/>
        </p:nvSpPr>
        <p:spPr>
          <a:xfrm>
            <a:off x="4114800" y="2438400"/>
            <a:ext cx="1524000" cy="1219200"/>
          </a:xfrm>
          <a:prstGeom prst="roundRect">
            <a:avLst>
              <a:gd name="adj" fmla="val 7118"/>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1600" b="1" dirty="0" smtClean="0">
                <a:solidFill>
                  <a:srgbClr val="000000"/>
                </a:solidFill>
              </a:rPr>
              <a:t>Security of radioactive material in transport</a:t>
            </a:r>
            <a:endParaRPr lang="en-US" sz="1600" b="1" dirty="0">
              <a:solidFill>
                <a:srgbClr val="000000"/>
              </a:solidFill>
            </a:endParaRPr>
          </a:p>
        </p:txBody>
      </p:sp>
      <p:sp>
        <p:nvSpPr>
          <p:cNvPr id="23" name="Rounded Rectangle 22"/>
          <p:cNvSpPr/>
          <p:nvPr/>
        </p:nvSpPr>
        <p:spPr>
          <a:xfrm>
            <a:off x="316708" y="2438400"/>
            <a:ext cx="1512092" cy="1219200"/>
          </a:xfrm>
          <a:prstGeom prst="roundRect">
            <a:avLst>
              <a:gd name="adj" fmla="val 7118"/>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1600" b="1" dirty="0" smtClean="0">
                <a:solidFill>
                  <a:srgbClr val="000000"/>
                </a:solidFill>
              </a:rPr>
              <a:t>General measures</a:t>
            </a:r>
            <a:endParaRPr lang="en-US" sz="1600" b="1" dirty="0">
              <a:solidFill>
                <a:srgbClr val="000000"/>
              </a:solidFill>
            </a:endParaRPr>
          </a:p>
        </p:txBody>
      </p:sp>
      <p:sp>
        <p:nvSpPr>
          <p:cNvPr id="24" name="Rounded Rectangle 23"/>
          <p:cNvSpPr/>
          <p:nvPr/>
        </p:nvSpPr>
        <p:spPr>
          <a:xfrm>
            <a:off x="316708" y="4501054"/>
            <a:ext cx="5322092" cy="1594946"/>
          </a:xfrm>
          <a:prstGeom prst="roundRect">
            <a:avLst>
              <a:gd name="adj" fmla="val 9748"/>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000" b="1" dirty="0">
                <a:solidFill>
                  <a:srgbClr val="000000"/>
                </a:solidFill>
              </a:rPr>
              <a:t>Measures to prevent theft or unauthorized removal of other radioactive material and to prevent the sabotage of material, associated facilities and activities. </a:t>
            </a:r>
          </a:p>
        </p:txBody>
      </p:sp>
      <p:sp>
        <p:nvSpPr>
          <p:cNvPr id="25" name="Down Arrow 24"/>
          <p:cNvSpPr/>
          <p:nvPr/>
        </p:nvSpPr>
        <p:spPr>
          <a:xfrm>
            <a:off x="2743200" y="3796425"/>
            <a:ext cx="457200" cy="533400"/>
          </a:xfrm>
          <a:prstGeom prst="downArrow">
            <a:avLst/>
          </a:prstGeom>
          <a:solidFill>
            <a:srgbClr val="FFFF00"/>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sp>
        <p:nvSpPr>
          <p:cNvPr id="26" name="Down Arrow 25"/>
          <p:cNvSpPr/>
          <p:nvPr/>
        </p:nvSpPr>
        <p:spPr>
          <a:xfrm>
            <a:off x="4648200" y="3796425"/>
            <a:ext cx="457200" cy="533400"/>
          </a:xfrm>
          <a:prstGeom prst="downArrow">
            <a:avLst/>
          </a:prstGeom>
          <a:solidFill>
            <a:srgbClr val="FFFF00"/>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sp>
        <p:nvSpPr>
          <p:cNvPr id="27" name="Down Arrow 26"/>
          <p:cNvSpPr/>
          <p:nvPr/>
        </p:nvSpPr>
        <p:spPr>
          <a:xfrm>
            <a:off x="844154" y="3796425"/>
            <a:ext cx="457200" cy="533400"/>
          </a:xfrm>
          <a:prstGeom prst="downArrow">
            <a:avLst/>
          </a:prstGeom>
          <a:solidFill>
            <a:srgbClr val="FFFF00"/>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pic>
        <p:nvPicPr>
          <p:cNvPr id="2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15150" y="3495675"/>
            <a:ext cx="1689956" cy="22722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15150" y="1000125"/>
            <a:ext cx="1689956" cy="2181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Box 14"/>
          <p:cNvSpPr txBox="1"/>
          <p:nvPr/>
        </p:nvSpPr>
        <p:spPr>
          <a:xfrm>
            <a:off x="321638" y="1630541"/>
            <a:ext cx="2656116" cy="646331"/>
          </a:xfrm>
          <a:prstGeom prst="rect">
            <a:avLst/>
          </a:prstGeom>
          <a:noFill/>
        </p:spPr>
        <p:txBody>
          <a:bodyPr wrap="square" rtlCol="0">
            <a:spAutoFit/>
          </a:bodyPr>
          <a:lstStyle/>
          <a:p>
            <a:r>
              <a:rPr lang="en-US" sz="3600" dirty="0" smtClean="0">
                <a:solidFill>
                  <a:srgbClr val="FF0000"/>
                </a:solidFill>
                <a:latin typeface="+mn-lt"/>
              </a:rPr>
              <a:t>23 Actions</a:t>
            </a:r>
            <a:endParaRPr lang="en-GB" sz="3600" dirty="0">
              <a:solidFill>
                <a:srgbClr val="FF0000"/>
              </a:solidFill>
              <a:latin typeface="+mn-lt"/>
            </a:endParaRPr>
          </a:p>
        </p:txBody>
      </p:sp>
    </p:spTree>
    <p:extLst>
      <p:ext uri="{BB962C8B-B14F-4D97-AF65-F5344CB8AC3E}">
        <p14:creationId xmlns:p14="http://schemas.microsoft.com/office/powerpoint/2010/main" val="21460458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0" y="1745794"/>
            <a:ext cx="9144000" cy="387062"/>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97280" rtlCol="0" anchor="ctr"/>
          <a:lstStyle/>
          <a:p>
            <a:endParaRPr lang="en-US" sz="1600" b="1" dirty="0">
              <a:solidFill>
                <a:schemeClr val="tx1">
                  <a:lumMod val="65000"/>
                  <a:lumOff val="35000"/>
                </a:schemeClr>
              </a:solidFill>
            </a:endParaRPr>
          </a:p>
        </p:txBody>
      </p:sp>
      <p:sp>
        <p:nvSpPr>
          <p:cNvPr id="2" name="Title 1"/>
          <p:cNvSpPr>
            <a:spLocks noGrp="1"/>
          </p:cNvSpPr>
          <p:nvPr>
            <p:ph type="title"/>
          </p:nvPr>
        </p:nvSpPr>
        <p:spPr>
          <a:xfrm>
            <a:off x="-8709" y="288032"/>
            <a:ext cx="7057209" cy="980728"/>
          </a:xfrm>
        </p:spPr>
        <p:txBody>
          <a:bodyPr>
            <a:noAutofit/>
          </a:bodyPr>
          <a:lstStyle/>
          <a:p>
            <a:pPr algn="ctr"/>
            <a:r>
              <a:rPr lang="en-GB" sz="3200" dirty="0">
                <a:ea typeface="ＭＳ Ｐゴシック" pitchFamily="34" charset="-128"/>
                <a:cs typeface="Calibri" pitchFamily="34" charset="0"/>
              </a:rPr>
              <a:t>Nuclear Security Measures for Nuclear and other Radioactive Material out of Regulatory Control</a:t>
            </a:r>
          </a:p>
        </p:txBody>
      </p:sp>
      <p:sp>
        <p:nvSpPr>
          <p:cNvPr id="6" name="Content Placeholder 5"/>
          <p:cNvSpPr>
            <a:spLocks noGrp="1"/>
          </p:cNvSpPr>
          <p:nvPr>
            <p:ph idx="1"/>
          </p:nvPr>
        </p:nvSpPr>
        <p:spPr>
          <a:xfrm>
            <a:off x="381000" y="2132856"/>
            <a:ext cx="5029200" cy="4213652"/>
          </a:xfrm>
        </p:spPr>
        <p:txBody>
          <a:bodyPr anchor="ctr">
            <a:normAutofit/>
          </a:bodyPr>
          <a:lstStyle/>
          <a:p>
            <a:pPr marL="0" indent="0">
              <a:spcBef>
                <a:spcPts val="600"/>
              </a:spcBef>
              <a:spcAft>
                <a:spcPts val="600"/>
              </a:spcAft>
              <a:buNone/>
            </a:pPr>
            <a:r>
              <a:rPr lang="en-US" dirty="0">
                <a:ea typeface="ＭＳ Ｐゴシック" pitchFamily="34" charset="-128"/>
              </a:rPr>
              <a:t>Measures to prevent, detect and respond to criminal or unauthorized acts with nuclear security implications involving nuclear or other radioactive material out of regulatory </a:t>
            </a:r>
            <a:r>
              <a:rPr lang="en-US" dirty="0" smtClean="0">
                <a:ea typeface="ＭＳ Ｐゴシック" pitchFamily="34" charset="-128"/>
              </a:rPr>
              <a:t>control</a:t>
            </a:r>
            <a:endParaRPr lang="en-US" dirty="0">
              <a:ea typeface="ＭＳ Ｐゴシック" pitchFamily="34" charset="-128"/>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pPr/>
              <a:t>43</a:t>
            </a:fld>
            <a:endParaRPr lang="en-US" dirty="0"/>
          </a:p>
        </p:txBody>
      </p:sp>
      <p:pic>
        <p:nvPicPr>
          <p:cNvPr id="18" name="Picture 9" descr="PictureNSS15.jpg"/>
          <p:cNvPicPr>
            <a:picLocks/>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48500" y="1104900"/>
            <a:ext cx="1828317" cy="2409826"/>
          </a:xfrm>
          <a:prstGeom prst="rect">
            <a:avLst/>
          </a:prstGeom>
          <a:noFill/>
          <a:ln w="9525">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13"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48500" y="3800475"/>
            <a:ext cx="1832831" cy="23431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502112" y="1628800"/>
            <a:ext cx="2656116" cy="646331"/>
          </a:xfrm>
          <a:prstGeom prst="rect">
            <a:avLst/>
          </a:prstGeom>
          <a:noFill/>
        </p:spPr>
        <p:txBody>
          <a:bodyPr wrap="square" rtlCol="0">
            <a:spAutoFit/>
          </a:bodyPr>
          <a:lstStyle/>
          <a:p>
            <a:r>
              <a:rPr lang="en-US" sz="3600" dirty="0" smtClean="0">
                <a:solidFill>
                  <a:srgbClr val="FF0000"/>
                </a:solidFill>
                <a:latin typeface="+mn-lt"/>
              </a:rPr>
              <a:t>31 Actions</a:t>
            </a:r>
            <a:endParaRPr lang="en-GB" sz="3600" dirty="0">
              <a:solidFill>
                <a:srgbClr val="FF0000"/>
              </a:solidFill>
              <a:latin typeface="+mn-lt"/>
            </a:endParaRPr>
          </a:p>
        </p:txBody>
      </p:sp>
    </p:spTree>
    <p:extLst>
      <p:ext uri="{BB962C8B-B14F-4D97-AF65-F5344CB8AC3E}">
        <p14:creationId xmlns:p14="http://schemas.microsoft.com/office/powerpoint/2010/main" val="36383357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a:xfrm>
            <a:off x="228600" y="4843026"/>
            <a:ext cx="2887579" cy="923330"/>
          </a:xfrm>
          <a:prstGeom prst="rect">
            <a:avLst/>
          </a:prstGeom>
          <a:gradFill>
            <a:gsLst>
              <a:gs pos="0">
                <a:schemeClr val="bg1">
                  <a:lumMod val="95000"/>
                </a:scheme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p:cNvSpPr/>
          <p:nvPr/>
        </p:nvSpPr>
        <p:spPr>
          <a:xfrm>
            <a:off x="228600" y="3661022"/>
            <a:ext cx="2887579" cy="923330"/>
          </a:xfrm>
          <a:prstGeom prst="rect">
            <a:avLst/>
          </a:prstGeom>
          <a:gradFill>
            <a:gsLst>
              <a:gs pos="0">
                <a:schemeClr val="bg1">
                  <a:lumMod val="95000"/>
                </a:scheme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228600" y="2515104"/>
            <a:ext cx="2887579" cy="923330"/>
          </a:xfrm>
          <a:prstGeom prst="rect">
            <a:avLst/>
          </a:prstGeom>
          <a:gradFill>
            <a:gsLst>
              <a:gs pos="0">
                <a:schemeClr val="bg1">
                  <a:lumMod val="95000"/>
                </a:scheme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p:nvSpPr>
        <p:spPr>
          <a:xfrm>
            <a:off x="0" y="1673786"/>
            <a:ext cx="9144000" cy="387062"/>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97280" rtlCol="0" anchor="ctr"/>
          <a:lstStyle/>
          <a:p>
            <a:endParaRPr lang="en-US" sz="1600" b="1" dirty="0">
              <a:solidFill>
                <a:schemeClr val="tx1">
                  <a:lumMod val="65000"/>
                  <a:lumOff val="35000"/>
                </a:schemeClr>
              </a:solidFill>
            </a:endParaRPr>
          </a:p>
        </p:txBody>
      </p:sp>
      <p:sp>
        <p:nvSpPr>
          <p:cNvPr id="2" name="Title 1"/>
          <p:cNvSpPr>
            <a:spLocks noGrp="1"/>
          </p:cNvSpPr>
          <p:nvPr>
            <p:ph type="title"/>
          </p:nvPr>
        </p:nvSpPr>
        <p:spPr>
          <a:xfrm>
            <a:off x="-1" y="288032"/>
            <a:ext cx="7020273" cy="980728"/>
          </a:xfrm>
        </p:spPr>
        <p:txBody>
          <a:bodyPr>
            <a:noAutofit/>
          </a:bodyPr>
          <a:lstStyle/>
          <a:p>
            <a:pPr algn="ctr"/>
            <a:r>
              <a:rPr lang="en-GB" sz="3200" dirty="0">
                <a:solidFill>
                  <a:schemeClr val="tx1"/>
                </a:solidFill>
                <a:ea typeface="ＭＳ Ｐゴシック" pitchFamily="34" charset="-128"/>
                <a:cs typeface="Calibri" pitchFamily="34" charset="0"/>
              </a:rPr>
              <a:t>Nuclear Security Measures for Nuclear and other Radioactive Material out of Regulatory Control</a:t>
            </a:r>
          </a:p>
        </p:txBody>
      </p:sp>
      <p:sp>
        <p:nvSpPr>
          <p:cNvPr id="5" name="Slide Number Placeholder 4"/>
          <p:cNvSpPr>
            <a:spLocks noGrp="1"/>
          </p:cNvSpPr>
          <p:nvPr>
            <p:ph type="sldNum" sz="quarter" idx="12"/>
          </p:nvPr>
        </p:nvSpPr>
        <p:spPr/>
        <p:txBody>
          <a:bodyPr/>
          <a:lstStyle/>
          <a:p>
            <a:fld id="{B6F15528-21DE-4FAA-801E-634DDDAF4B2B}" type="slidenum">
              <a:rPr lang="en-US" smtClean="0"/>
              <a:pPr/>
              <a:t>44</a:t>
            </a:fld>
            <a:endParaRPr lang="en-US" dirty="0"/>
          </a:p>
        </p:txBody>
      </p:sp>
      <p:pic>
        <p:nvPicPr>
          <p:cNvPr id="18" name="Picture 9" descr="PictureNSS15.jpg"/>
          <p:cNvPicPr>
            <a:picLocks/>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79105" y="1295400"/>
            <a:ext cx="1750112" cy="2369584"/>
          </a:xfrm>
          <a:prstGeom prst="rect">
            <a:avLst/>
          </a:prstGeom>
          <a:noFill/>
          <a:ln w="9525">
            <a:solidFill>
              <a:srgbClr val="008000"/>
            </a:solidFill>
            <a:miter lim="800000"/>
            <a:headEnd/>
            <a:tailEnd/>
          </a:ln>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304800" y="2515104"/>
            <a:ext cx="1454244" cy="369332"/>
          </a:xfrm>
          <a:prstGeom prst="rect">
            <a:avLst/>
          </a:prstGeom>
          <a:noFill/>
        </p:spPr>
        <p:txBody>
          <a:bodyPr wrap="none" rtlCol="0">
            <a:spAutoFit/>
          </a:bodyPr>
          <a:lstStyle/>
          <a:p>
            <a:r>
              <a:rPr lang="en-US" b="1" dirty="0" smtClean="0">
                <a:latin typeface="+mn-lt"/>
              </a:rPr>
              <a:t>Prevention:</a:t>
            </a:r>
            <a:endParaRPr lang="en-US" b="1" dirty="0">
              <a:latin typeface="+mn-lt"/>
            </a:endParaRPr>
          </a:p>
        </p:txBody>
      </p:sp>
      <p:sp>
        <p:nvSpPr>
          <p:cNvPr id="17" name="TextBox 16"/>
          <p:cNvSpPr txBox="1"/>
          <p:nvPr/>
        </p:nvSpPr>
        <p:spPr>
          <a:xfrm>
            <a:off x="3147876" y="2468937"/>
            <a:ext cx="2691763" cy="923330"/>
          </a:xfrm>
          <a:prstGeom prst="rect">
            <a:avLst/>
          </a:prstGeom>
          <a:noFill/>
        </p:spPr>
        <p:txBody>
          <a:bodyPr wrap="none" rtlCol="0">
            <a:spAutoFit/>
          </a:bodyPr>
          <a:lstStyle/>
          <a:p>
            <a:pPr marL="285750" indent="-285750">
              <a:buFont typeface="Arial" pitchFamily="34" charset="0"/>
              <a:buChar char="•"/>
            </a:pPr>
            <a:r>
              <a:rPr lang="en-US" sz="1800" dirty="0" smtClean="0">
                <a:latin typeface="+mn-lt"/>
              </a:rPr>
              <a:t>Deterrence</a:t>
            </a:r>
          </a:p>
          <a:p>
            <a:pPr marL="285750" indent="-285750">
              <a:buFont typeface="Arial" pitchFamily="34" charset="0"/>
              <a:buChar char="•"/>
            </a:pPr>
            <a:r>
              <a:rPr lang="en-US" sz="1800" dirty="0" smtClean="0">
                <a:latin typeface="+mn-lt"/>
              </a:rPr>
              <a:t>Information security</a:t>
            </a:r>
          </a:p>
          <a:p>
            <a:pPr marL="285750" indent="-285750">
              <a:buFont typeface="Arial" pitchFamily="34" charset="0"/>
              <a:buChar char="•"/>
            </a:pPr>
            <a:r>
              <a:rPr lang="en-US" sz="1800" dirty="0" smtClean="0">
                <a:latin typeface="+mn-lt"/>
              </a:rPr>
              <a:t>Trustworthiness</a:t>
            </a:r>
            <a:endParaRPr lang="en-US" sz="1800" dirty="0">
              <a:latin typeface="+mn-lt"/>
            </a:endParaRPr>
          </a:p>
        </p:txBody>
      </p:sp>
      <p:sp>
        <p:nvSpPr>
          <p:cNvPr id="20" name="TextBox 19"/>
          <p:cNvSpPr txBox="1"/>
          <p:nvPr/>
        </p:nvSpPr>
        <p:spPr>
          <a:xfrm>
            <a:off x="323850" y="3753355"/>
            <a:ext cx="1313180" cy="369332"/>
          </a:xfrm>
          <a:prstGeom prst="rect">
            <a:avLst/>
          </a:prstGeom>
          <a:noFill/>
        </p:spPr>
        <p:txBody>
          <a:bodyPr wrap="none" rtlCol="0">
            <a:spAutoFit/>
          </a:bodyPr>
          <a:lstStyle/>
          <a:p>
            <a:r>
              <a:rPr lang="en-US" b="1" dirty="0" smtClean="0">
                <a:latin typeface="+mn-lt"/>
              </a:rPr>
              <a:t>Detection:</a:t>
            </a:r>
            <a:endParaRPr lang="en-US" b="1" dirty="0">
              <a:latin typeface="+mn-lt"/>
            </a:endParaRPr>
          </a:p>
        </p:txBody>
      </p:sp>
      <p:sp>
        <p:nvSpPr>
          <p:cNvPr id="21" name="TextBox 20"/>
          <p:cNvSpPr txBox="1"/>
          <p:nvPr/>
        </p:nvSpPr>
        <p:spPr>
          <a:xfrm>
            <a:off x="3147876" y="3688003"/>
            <a:ext cx="4230645" cy="923330"/>
          </a:xfrm>
          <a:prstGeom prst="rect">
            <a:avLst/>
          </a:prstGeom>
          <a:noFill/>
        </p:spPr>
        <p:txBody>
          <a:bodyPr wrap="none" rtlCol="0">
            <a:spAutoFit/>
          </a:bodyPr>
          <a:lstStyle/>
          <a:p>
            <a:pPr marL="285750" indent="-285750">
              <a:buFont typeface="Arial" pitchFamily="34" charset="0"/>
              <a:buChar char="•"/>
            </a:pPr>
            <a:r>
              <a:rPr lang="en-US" sz="1800" dirty="0" smtClean="0">
                <a:latin typeface="+mn-lt"/>
              </a:rPr>
              <a:t>Detection by instrument alarms</a:t>
            </a:r>
          </a:p>
          <a:p>
            <a:pPr marL="285750" indent="-285750">
              <a:buFont typeface="Arial" pitchFamily="34" charset="0"/>
              <a:buChar char="•"/>
            </a:pPr>
            <a:r>
              <a:rPr lang="en-US" sz="1800" dirty="0" smtClean="0">
                <a:latin typeface="+mn-lt"/>
              </a:rPr>
              <a:t>Detection by information alert</a:t>
            </a:r>
          </a:p>
          <a:p>
            <a:pPr marL="285750" indent="-285750">
              <a:buFont typeface="Arial" pitchFamily="34" charset="0"/>
              <a:buChar char="•"/>
            </a:pPr>
            <a:r>
              <a:rPr lang="en-US" sz="1800" dirty="0" smtClean="0">
                <a:latin typeface="+mn-lt"/>
              </a:rPr>
              <a:t>Initial assessment of alarms/alerts</a:t>
            </a:r>
            <a:endParaRPr lang="en-US" sz="1800" dirty="0">
              <a:latin typeface="+mn-lt"/>
            </a:endParaRPr>
          </a:p>
        </p:txBody>
      </p:sp>
      <p:sp>
        <p:nvSpPr>
          <p:cNvPr id="22" name="TextBox 21"/>
          <p:cNvSpPr txBox="1"/>
          <p:nvPr/>
        </p:nvSpPr>
        <p:spPr>
          <a:xfrm>
            <a:off x="325436" y="4896355"/>
            <a:ext cx="1364476" cy="369332"/>
          </a:xfrm>
          <a:prstGeom prst="rect">
            <a:avLst/>
          </a:prstGeom>
          <a:noFill/>
        </p:spPr>
        <p:txBody>
          <a:bodyPr wrap="none" rtlCol="0">
            <a:spAutoFit/>
          </a:bodyPr>
          <a:lstStyle/>
          <a:p>
            <a:r>
              <a:rPr lang="en-US" b="1" dirty="0" smtClean="0">
                <a:latin typeface="+mn-lt"/>
              </a:rPr>
              <a:t>Response:</a:t>
            </a:r>
            <a:endParaRPr lang="en-US" b="1" dirty="0">
              <a:latin typeface="+mn-lt"/>
            </a:endParaRPr>
          </a:p>
        </p:txBody>
      </p:sp>
      <p:sp>
        <p:nvSpPr>
          <p:cNvPr id="23" name="TextBox 22"/>
          <p:cNvSpPr txBox="1"/>
          <p:nvPr/>
        </p:nvSpPr>
        <p:spPr>
          <a:xfrm>
            <a:off x="3147876" y="4843026"/>
            <a:ext cx="3948517" cy="1754326"/>
          </a:xfrm>
          <a:prstGeom prst="rect">
            <a:avLst/>
          </a:prstGeom>
          <a:noFill/>
        </p:spPr>
        <p:txBody>
          <a:bodyPr wrap="none" rtlCol="0">
            <a:spAutoFit/>
          </a:bodyPr>
          <a:lstStyle/>
          <a:p>
            <a:pPr marL="285750" indent="-285750">
              <a:buFont typeface="Arial" pitchFamily="34" charset="0"/>
              <a:buChar char="•"/>
            </a:pPr>
            <a:r>
              <a:rPr lang="en-US" sz="1800" dirty="0" smtClean="0">
                <a:latin typeface="+mn-lt"/>
              </a:rPr>
              <a:t>Assessment of alarms/alerts</a:t>
            </a:r>
          </a:p>
          <a:p>
            <a:pPr marL="285750" indent="-285750">
              <a:buFont typeface="Arial" pitchFamily="34" charset="0"/>
              <a:buChar char="•"/>
            </a:pPr>
            <a:r>
              <a:rPr lang="en-US" sz="1800" dirty="0" smtClean="0">
                <a:latin typeface="+mn-lt"/>
              </a:rPr>
              <a:t>Crime scene management</a:t>
            </a:r>
          </a:p>
          <a:p>
            <a:pPr marL="285750" indent="-285750">
              <a:buFont typeface="Arial" pitchFamily="34" charset="0"/>
              <a:buChar char="•"/>
            </a:pPr>
            <a:r>
              <a:rPr lang="en-US" sz="1800" dirty="0" smtClean="0">
                <a:latin typeface="+mn-lt"/>
              </a:rPr>
              <a:t>Nuclear Forensics</a:t>
            </a:r>
          </a:p>
          <a:p>
            <a:pPr marL="285750" indent="-285750">
              <a:buFont typeface="Arial" pitchFamily="34" charset="0"/>
              <a:buChar char="•"/>
            </a:pPr>
            <a:r>
              <a:rPr lang="en-US" sz="1800" dirty="0" smtClean="0">
                <a:latin typeface="+mn-lt"/>
              </a:rPr>
              <a:t>Recovery and return of material</a:t>
            </a:r>
          </a:p>
          <a:p>
            <a:pPr marL="285750" indent="-285750">
              <a:buFont typeface="Arial" pitchFamily="34" charset="0"/>
              <a:buChar char="•"/>
            </a:pPr>
            <a:r>
              <a:rPr lang="en-US" sz="1800" dirty="0" smtClean="0">
                <a:latin typeface="+mn-lt"/>
              </a:rPr>
              <a:t>National response plan</a:t>
            </a:r>
          </a:p>
          <a:p>
            <a:pPr marL="285750" indent="-285750">
              <a:buFont typeface="Arial" pitchFamily="34" charset="0"/>
              <a:buChar char="•"/>
            </a:pPr>
            <a:r>
              <a:rPr lang="en-US" sz="1800" dirty="0" smtClean="0">
                <a:latin typeface="+mn-lt"/>
              </a:rPr>
              <a:t>Preparedness</a:t>
            </a:r>
            <a:endParaRPr lang="en-US" sz="1800" dirty="0">
              <a:latin typeface="+mn-lt"/>
            </a:endParaRPr>
          </a:p>
        </p:txBody>
      </p:sp>
      <p:pic>
        <p:nvPicPr>
          <p:cNvPr id="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79105" y="3713929"/>
            <a:ext cx="1750112" cy="24257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7" name="TextBox 26"/>
          <p:cNvSpPr txBox="1"/>
          <p:nvPr/>
        </p:nvSpPr>
        <p:spPr>
          <a:xfrm>
            <a:off x="179512" y="1558533"/>
            <a:ext cx="2779941" cy="646331"/>
          </a:xfrm>
          <a:prstGeom prst="rect">
            <a:avLst/>
          </a:prstGeom>
          <a:noFill/>
        </p:spPr>
        <p:txBody>
          <a:bodyPr wrap="square" rtlCol="0">
            <a:spAutoFit/>
          </a:bodyPr>
          <a:lstStyle/>
          <a:p>
            <a:r>
              <a:rPr lang="en-US" sz="3600" dirty="0" smtClean="0">
                <a:solidFill>
                  <a:srgbClr val="FF0000"/>
                </a:solidFill>
                <a:latin typeface="+mn-lt"/>
              </a:rPr>
              <a:t>31 Actions</a:t>
            </a:r>
            <a:endParaRPr lang="en-GB" sz="3600" dirty="0">
              <a:solidFill>
                <a:srgbClr val="FF0000"/>
              </a:solidFill>
              <a:latin typeface="+mn-lt"/>
            </a:endParaRPr>
          </a:p>
        </p:txBody>
      </p:sp>
    </p:spTree>
    <p:extLst>
      <p:ext uri="{BB962C8B-B14F-4D97-AF65-F5344CB8AC3E}">
        <p14:creationId xmlns:p14="http://schemas.microsoft.com/office/powerpoint/2010/main" val="4305918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0" y="1295400"/>
            <a:ext cx="9144000" cy="387062"/>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97280" rtlCol="0" anchor="ctr"/>
          <a:lstStyle/>
          <a:p>
            <a:endParaRPr lang="en-US" b="1" dirty="0">
              <a:solidFill>
                <a:schemeClr val="tx1">
                  <a:lumMod val="65000"/>
                  <a:lumOff val="35000"/>
                </a:schemeClr>
              </a:solidFill>
            </a:endParaRPr>
          </a:p>
        </p:txBody>
      </p:sp>
      <p:sp>
        <p:nvSpPr>
          <p:cNvPr id="2" name="Title 1"/>
          <p:cNvSpPr>
            <a:spLocks noGrp="1"/>
          </p:cNvSpPr>
          <p:nvPr>
            <p:ph type="title"/>
          </p:nvPr>
        </p:nvSpPr>
        <p:spPr/>
        <p:txBody>
          <a:bodyPr>
            <a:normAutofit/>
          </a:bodyPr>
          <a:lstStyle/>
          <a:p>
            <a:r>
              <a:rPr lang="en-US" dirty="0">
                <a:ea typeface="ＭＳ Ｐゴシック" pitchFamily="34" charset="-128"/>
                <a:cs typeface="Calibri" pitchFamily="34" charset="0"/>
              </a:rPr>
              <a:t>International Cooperation</a:t>
            </a:r>
          </a:p>
        </p:txBody>
      </p:sp>
      <p:sp>
        <p:nvSpPr>
          <p:cNvPr id="6" name="Content Placeholder 5"/>
          <p:cNvSpPr>
            <a:spLocks noGrp="1"/>
          </p:cNvSpPr>
          <p:nvPr>
            <p:ph idx="1"/>
          </p:nvPr>
        </p:nvSpPr>
        <p:spPr>
          <a:xfrm>
            <a:off x="457201" y="1912511"/>
            <a:ext cx="5943600" cy="4213652"/>
          </a:xfrm>
        </p:spPr>
        <p:txBody>
          <a:bodyPr>
            <a:normAutofit fontScale="92500" lnSpcReduction="20000"/>
          </a:bodyPr>
          <a:lstStyle/>
          <a:p>
            <a:r>
              <a:rPr lang="en-GB" dirty="0">
                <a:ea typeface="ＭＳ Ｐゴシック" pitchFamily="34" charset="-128"/>
              </a:rPr>
              <a:t>The global implications of a nuclear security event underlines the importance of international cooperation and assistance</a:t>
            </a:r>
            <a:endParaRPr lang="en-US" dirty="0">
              <a:ea typeface="ＭＳ Ｐゴシック" pitchFamily="34" charset="-128"/>
            </a:endParaRPr>
          </a:p>
          <a:p>
            <a:r>
              <a:rPr lang="en-GB" dirty="0">
                <a:ea typeface="ＭＳ Ｐゴシック" pitchFamily="34" charset="-128"/>
              </a:rPr>
              <a:t>Cooperation and assistance includes notification of nuclear security events, exchange of information, recovery and return of seized items and technical cooperation and </a:t>
            </a:r>
            <a:r>
              <a:rPr lang="en-GB" dirty="0" smtClean="0">
                <a:ea typeface="ＭＳ Ｐゴシック" pitchFamily="34" charset="-128"/>
              </a:rPr>
              <a:t>assistance</a:t>
            </a:r>
            <a:endParaRPr lang="en-GB" dirty="0">
              <a:ea typeface="ＭＳ Ｐゴシック" pitchFamily="34" charset="-128"/>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pPr/>
              <a:t>45</a:t>
            </a:fld>
            <a:endParaRPr lang="en-US" dirty="0"/>
          </a:p>
        </p:txBody>
      </p:sp>
      <p:pic>
        <p:nvPicPr>
          <p:cNvPr id="10" name="Picture 7" descr="PictureNSS13.jpg"/>
          <p:cNvPicPr>
            <a:picLocks/>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74279" y="1226268"/>
            <a:ext cx="411480" cy="576072"/>
          </a:xfrm>
          <a:prstGeom prst="rect">
            <a:avLst/>
          </a:prstGeom>
          <a:noFill/>
          <a:ln w="9525">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8" descr="PictureNSS14.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66100" y="1225658"/>
            <a:ext cx="408432" cy="576682"/>
          </a:xfrm>
          <a:prstGeom prst="rect">
            <a:avLst/>
          </a:prstGeom>
          <a:noFill/>
          <a:ln w="9525">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12" name="Picture 9" descr="PictureNSS15.jpg"/>
          <p:cNvPicPr>
            <a:picLocks/>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54873" y="1226268"/>
            <a:ext cx="411480" cy="576072"/>
          </a:xfrm>
          <a:prstGeom prst="rect">
            <a:avLst/>
          </a:prstGeom>
          <a:noFill/>
          <a:ln w="9525">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13"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77050" y="2538116"/>
            <a:ext cx="1998101" cy="27006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TextBox 13"/>
          <p:cNvSpPr txBox="1"/>
          <p:nvPr/>
        </p:nvSpPr>
        <p:spPr>
          <a:xfrm>
            <a:off x="334352" y="1156009"/>
            <a:ext cx="2675166" cy="646331"/>
          </a:xfrm>
          <a:prstGeom prst="rect">
            <a:avLst/>
          </a:prstGeom>
          <a:noFill/>
        </p:spPr>
        <p:txBody>
          <a:bodyPr wrap="square" rtlCol="0">
            <a:spAutoFit/>
          </a:bodyPr>
          <a:lstStyle/>
          <a:p>
            <a:r>
              <a:rPr lang="en-US" sz="3600" dirty="0" smtClean="0">
                <a:solidFill>
                  <a:srgbClr val="FF0000"/>
                </a:solidFill>
                <a:latin typeface="+mn-lt"/>
              </a:rPr>
              <a:t>18 Actions</a:t>
            </a:r>
            <a:endParaRPr lang="en-GB" sz="3600" dirty="0">
              <a:solidFill>
                <a:srgbClr val="FF0000"/>
              </a:solidFill>
              <a:latin typeface="+mn-lt"/>
            </a:endParaRPr>
          </a:p>
        </p:txBody>
      </p:sp>
    </p:spTree>
    <p:extLst>
      <p:ext uri="{BB962C8B-B14F-4D97-AF65-F5344CB8AC3E}">
        <p14:creationId xmlns:p14="http://schemas.microsoft.com/office/powerpoint/2010/main" val="17618597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t>
            </a:r>
            <a:endParaRPr lang="en-GB" dirty="0"/>
          </a:p>
        </p:txBody>
      </p:sp>
      <p:sp>
        <p:nvSpPr>
          <p:cNvPr id="3" name="Content Placeholder 2"/>
          <p:cNvSpPr>
            <a:spLocks noGrp="1"/>
          </p:cNvSpPr>
          <p:nvPr>
            <p:ph idx="1"/>
          </p:nvPr>
        </p:nvSpPr>
        <p:spPr/>
        <p:txBody>
          <a:bodyPr/>
          <a:lstStyle/>
          <a:p>
            <a:pPr marL="0" indent="0" algn="ctr">
              <a:buNone/>
            </a:pPr>
            <a:endParaRPr lang="en-GB" dirty="0" smtClean="0"/>
          </a:p>
          <a:p>
            <a:pPr marL="0" indent="0" algn="ctr">
              <a:buNone/>
            </a:pPr>
            <a:endParaRPr lang="en-GB" dirty="0"/>
          </a:p>
          <a:p>
            <a:pPr marL="0" indent="0" algn="ctr">
              <a:buNone/>
            </a:pPr>
            <a:r>
              <a:rPr lang="en-GB" sz="3600" b="1" dirty="0">
                <a:solidFill>
                  <a:schemeClr val="tx1"/>
                </a:solidFill>
                <a:ea typeface="+mj-ea"/>
                <a:cs typeface="+mj-cs"/>
              </a:rPr>
              <a:t>Nuclear Security Recommendations </a:t>
            </a:r>
            <a:br>
              <a:rPr lang="en-GB" sz="3600" b="1" dirty="0">
                <a:solidFill>
                  <a:schemeClr val="tx1"/>
                </a:solidFill>
                <a:ea typeface="+mj-ea"/>
                <a:cs typeface="+mj-cs"/>
              </a:rPr>
            </a:br>
            <a:r>
              <a:rPr lang="en-GB" sz="3600" b="1" dirty="0">
                <a:solidFill>
                  <a:schemeClr val="tx1"/>
                </a:solidFill>
                <a:ea typeface="+mj-ea"/>
                <a:cs typeface="+mj-cs"/>
              </a:rPr>
              <a:t>on Physical Protection of Nuclear Material and Nuclear </a:t>
            </a:r>
            <a:r>
              <a:rPr lang="en-GB" sz="3600" b="1" dirty="0" smtClean="0">
                <a:solidFill>
                  <a:schemeClr val="tx1"/>
                </a:solidFill>
                <a:ea typeface="+mj-ea"/>
                <a:cs typeface="+mj-cs"/>
              </a:rPr>
              <a:t>Facilities</a:t>
            </a:r>
          </a:p>
          <a:p>
            <a:pPr marL="0" indent="0" algn="ctr">
              <a:buNone/>
            </a:pPr>
            <a:r>
              <a:rPr lang="en-GB" sz="3600" b="1" dirty="0" smtClean="0">
                <a:solidFill>
                  <a:schemeClr val="tx1"/>
                </a:solidFill>
                <a:ea typeface="+mj-ea"/>
                <a:cs typeface="+mj-cs"/>
              </a:rPr>
              <a:t>NSS-13/INFCIRC/225/Rev.5</a:t>
            </a:r>
            <a:endParaRPr lang="en-GB" sz="3600" b="1" dirty="0">
              <a:solidFill>
                <a:schemeClr val="tx1"/>
              </a:solidFill>
              <a:ea typeface="+mj-ea"/>
              <a:cs typeface="+mj-cs"/>
            </a:endParaRPr>
          </a:p>
        </p:txBody>
      </p:sp>
      <p:sp>
        <p:nvSpPr>
          <p:cNvPr id="4" name="Slide Number Placeholder 3"/>
          <p:cNvSpPr>
            <a:spLocks noGrp="1"/>
          </p:cNvSpPr>
          <p:nvPr>
            <p:ph type="sldNum" sz="quarter" idx="12"/>
          </p:nvPr>
        </p:nvSpPr>
        <p:spPr/>
        <p:txBody>
          <a:bodyPr/>
          <a:lstStyle/>
          <a:p>
            <a:fld id="{8F25D2BF-40DD-4153-8CA3-FA72C0D116DE}" type="slidenum">
              <a:rPr lang="en-US" smtClean="0"/>
              <a:pPr/>
              <a:t>46</a:t>
            </a:fld>
            <a:endParaRPr lang="en-US" dirty="0"/>
          </a:p>
        </p:txBody>
      </p:sp>
    </p:spTree>
    <p:extLst>
      <p:ext uri="{BB962C8B-B14F-4D97-AF65-F5344CB8AC3E}">
        <p14:creationId xmlns:p14="http://schemas.microsoft.com/office/powerpoint/2010/main" val="104650831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pPr algn="ctr"/>
            <a:r>
              <a:rPr lang="en-US" dirty="0" smtClean="0">
                <a:latin typeface="Arial" charset="0"/>
                <a:cs typeface="Arial" charset="0"/>
              </a:rPr>
              <a:t>History of INFCIRC/225</a:t>
            </a:r>
            <a:endParaRPr lang="en-US" dirty="0"/>
          </a:p>
        </p:txBody>
      </p:sp>
      <p:sp>
        <p:nvSpPr>
          <p:cNvPr id="6" name="Content Placeholder 5"/>
          <p:cNvSpPr>
            <a:spLocks noGrp="1"/>
          </p:cNvSpPr>
          <p:nvPr>
            <p:ph idx="1"/>
          </p:nvPr>
        </p:nvSpPr>
        <p:spPr/>
        <p:txBody>
          <a:bodyPr>
            <a:normAutofit fontScale="92500" lnSpcReduction="10000"/>
          </a:bodyPr>
          <a:lstStyle/>
          <a:p>
            <a:pPr marL="0" indent="0">
              <a:lnSpc>
                <a:spcPct val="120000"/>
              </a:lnSpc>
              <a:spcAft>
                <a:spcPts val="300"/>
              </a:spcAft>
              <a:buNone/>
            </a:pPr>
            <a:r>
              <a:rPr lang="en-US" sz="2400" b="1" dirty="0" smtClean="0">
                <a:latin typeface="Arial" charset="0"/>
                <a:cs typeface="Arial" charset="0"/>
              </a:rPr>
              <a:t>INFCIRC/225 has </a:t>
            </a:r>
            <a:r>
              <a:rPr lang="en-GB" sz="2400" b="1" dirty="0" smtClean="0"/>
              <a:t>has </a:t>
            </a:r>
            <a:r>
              <a:rPr lang="en-GB" sz="2400" b="1" dirty="0"/>
              <a:t>been the key guidance on physical protection of nuclear material and nuclear facilities  for </a:t>
            </a:r>
            <a:r>
              <a:rPr lang="en-GB" sz="2400" b="1" dirty="0" smtClean="0"/>
              <a:t>decades</a:t>
            </a:r>
          </a:p>
          <a:p>
            <a:pPr marL="0" indent="0">
              <a:lnSpc>
                <a:spcPct val="120000"/>
              </a:lnSpc>
              <a:spcAft>
                <a:spcPts val="300"/>
              </a:spcAft>
              <a:buNone/>
            </a:pPr>
            <a:r>
              <a:rPr lang="en-US" sz="2400" dirty="0" smtClean="0">
                <a:latin typeface="Arial" charset="0"/>
                <a:cs typeface="Arial" charset="0"/>
              </a:rPr>
              <a:t>Originally prepared by a panel of experts convened by the IAEA Director General in 1972</a:t>
            </a:r>
          </a:p>
          <a:p>
            <a:pPr>
              <a:spcAft>
                <a:spcPts val="300"/>
              </a:spcAft>
            </a:pPr>
            <a:r>
              <a:rPr lang="en-US" sz="2400" dirty="0" smtClean="0">
                <a:latin typeface="Arial" charset="0"/>
                <a:cs typeface="Arial" charset="0"/>
              </a:rPr>
              <a:t>First published in the INFCIRC series in 1975</a:t>
            </a:r>
          </a:p>
          <a:p>
            <a:pPr>
              <a:spcAft>
                <a:spcPts val="300"/>
              </a:spcAft>
            </a:pPr>
            <a:r>
              <a:rPr lang="en-US" sz="2400" dirty="0" smtClean="0">
                <a:latin typeface="Arial" charset="0"/>
                <a:cs typeface="Arial" charset="0"/>
              </a:rPr>
              <a:t>Subsequently revised by member-state experts in</a:t>
            </a:r>
          </a:p>
          <a:p>
            <a:pPr lvl="1">
              <a:spcAft>
                <a:spcPts val="300"/>
              </a:spcAft>
              <a:buFont typeface="Arial" charset="0"/>
              <a:buChar char="─"/>
            </a:pPr>
            <a:r>
              <a:rPr lang="en-US" sz="2100" dirty="0" smtClean="0">
                <a:latin typeface="Arial" charset="0"/>
                <a:cs typeface="Arial" charset="0"/>
              </a:rPr>
              <a:t>1977 (Rev.1)</a:t>
            </a:r>
          </a:p>
          <a:p>
            <a:pPr lvl="1">
              <a:spcAft>
                <a:spcPts val="300"/>
              </a:spcAft>
              <a:buFont typeface="Arial" charset="0"/>
              <a:buChar char="─"/>
            </a:pPr>
            <a:r>
              <a:rPr lang="en-US" sz="2100" dirty="0" smtClean="0">
                <a:latin typeface="Arial" charset="0"/>
                <a:cs typeface="Arial" charset="0"/>
              </a:rPr>
              <a:t>1989 (Rev.2)</a:t>
            </a:r>
          </a:p>
          <a:p>
            <a:pPr lvl="1">
              <a:spcAft>
                <a:spcPts val="300"/>
              </a:spcAft>
              <a:buFont typeface="Arial" charset="0"/>
              <a:buChar char="─"/>
            </a:pPr>
            <a:r>
              <a:rPr lang="en-US" sz="2100" dirty="0" smtClean="0">
                <a:latin typeface="Arial" charset="0"/>
                <a:cs typeface="Arial" charset="0"/>
              </a:rPr>
              <a:t>1993 (Rev.3)</a:t>
            </a:r>
          </a:p>
          <a:p>
            <a:pPr lvl="1">
              <a:spcAft>
                <a:spcPts val="300"/>
              </a:spcAft>
              <a:buFont typeface="Arial" charset="0"/>
              <a:buChar char="─"/>
            </a:pPr>
            <a:r>
              <a:rPr lang="en-US" sz="2100" dirty="0" smtClean="0">
                <a:latin typeface="Arial" charset="0"/>
                <a:cs typeface="Arial" charset="0"/>
              </a:rPr>
              <a:t>1998 (Rev.4)</a:t>
            </a:r>
          </a:p>
          <a:p>
            <a:pPr lvl="1">
              <a:spcAft>
                <a:spcPts val="300"/>
              </a:spcAft>
              <a:buFont typeface="Arial" charset="0"/>
              <a:buChar char="─"/>
            </a:pPr>
            <a:r>
              <a:rPr lang="en-US" sz="2100" dirty="0" smtClean="0">
                <a:latin typeface="Arial" charset="0"/>
                <a:cs typeface="Arial" charset="0"/>
              </a:rPr>
              <a:t> 2011(Rev.5)</a:t>
            </a:r>
          </a:p>
          <a:p>
            <a:pPr>
              <a:spcAft>
                <a:spcPts val="300"/>
              </a:spcAft>
            </a:pPr>
            <a:r>
              <a:rPr lang="en-US" sz="2400" dirty="0" smtClean="0">
                <a:latin typeface="Arial" charset="0"/>
                <a:cs typeface="Arial" charset="0"/>
              </a:rPr>
              <a:t>Revision 5 is also IAEA Nuclear Security Series No. 13</a:t>
            </a:r>
            <a:endParaRPr lang="en-US" sz="2400" dirty="0" smtClean="0">
              <a:latin typeface="Arial" charset="0"/>
              <a:cs typeface="Arial" charset="0"/>
              <a:sym typeface="Wingdings" pitchFamily="2" charset="2"/>
            </a:endParaRPr>
          </a:p>
        </p:txBody>
      </p:sp>
      <p:sp>
        <p:nvSpPr>
          <p:cNvPr id="4" name="Slide Number Placeholder 3"/>
          <p:cNvSpPr>
            <a:spLocks noGrp="1"/>
          </p:cNvSpPr>
          <p:nvPr>
            <p:ph type="sldNum" sz="quarter" idx="12"/>
          </p:nvPr>
        </p:nvSpPr>
        <p:spPr/>
        <p:txBody>
          <a:bodyPr/>
          <a:lstStyle/>
          <a:p>
            <a:fld id="{0DD2DFE6-5B75-4AC5-A128-E19ECB354B50}" type="slidenum">
              <a:rPr lang="en-US" smtClean="0"/>
              <a:pPr/>
              <a:t>47</a:t>
            </a:fld>
            <a:endParaRPr lang="en-US" dirty="0"/>
          </a:p>
        </p:txBody>
      </p:sp>
    </p:spTree>
    <p:extLst>
      <p:ext uri="{BB962C8B-B14F-4D97-AF65-F5344CB8AC3E}">
        <p14:creationId xmlns:p14="http://schemas.microsoft.com/office/powerpoint/2010/main" val="2828187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
          <p:cNvSpPr>
            <a:spLocks noGrp="1"/>
          </p:cNvSpPr>
          <p:nvPr>
            <p:ph type="title"/>
          </p:nvPr>
        </p:nvSpPr>
        <p:spPr/>
        <p:txBody>
          <a:bodyPr anchor="ctr">
            <a:normAutofit/>
          </a:bodyPr>
          <a:lstStyle/>
          <a:p>
            <a:pPr algn="ctr" eaLnBrk="1" hangingPunct="1"/>
            <a:r>
              <a:rPr lang="en-US" sz="4000" dirty="0" smtClean="0">
                <a:latin typeface="Arial" charset="0"/>
                <a:cs typeface="Arial" charset="0"/>
              </a:rPr>
              <a:t>Why Revision 5?</a:t>
            </a:r>
          </a:p>
        </p:txBody>
      </p:sp>
      <p:sp>
        <p:nvSpPr>
          <p:cNvPr id="23554" name="Content Placeholder 2"/>
          <p:cNvSpPr>
            <a:spLocks noGrp="1"/>
          </p:cNvSpPr>
          <p:nvPr>
            <p:ph sz="quarter" idx="1"/>
          </p:nvPr>
        </p:nvSpPr>
        <p:spPr>
          <a:xfrm>
            <a:off x="457200" y="1371600"/>
            <a:ext cx="7772400" cy="5105400"/>
          </a:xfrm>
        </p:spPr>
        <p:txBody>
          <a:bodyPr/>
          <a:lstStyle/>
          <a:p>
            <a:pPr eaLnBrk="1" hangingPunct="1">
              <a:spcAft>
                <a:spcPts val="900"/>
              </a:spcAft>
            </a:pPr>
            <a:r>
              <a:rPr lang="en-US" sz="2400" dirty="0" smtClean="0">
                <a:latin typeface="Arial" charset="0"/>
                <a:cs typeface="Arial" charset="0"/>
              </a:rPr>
              <a:t>The 9/11/2001 attack resulted in greater recognition of the risk of nuclear terrorism</a:t>
            </a:r>
          </a:p>
          <a:p>
            <a:pPr>
              <a:spcAft>
                <a:spcPts val="900"/>
              </a:spcAft>
            </a:pPr>
            <a:r>
              <a:rPr lang="en-US" sz="2400" dirty="0" smtClean="0">
                <a:latin typeface="Arial" charset="0"/>
                <a:cs typeface="Arial" charset="0"/>
              </a:rPr>
              <a:t>The IAEA Board of Governors (BOG) and General Conference GC(45)/INF/14 approved on September14</a:t>
            </a:r>
            <a:r>
              <a:rPr lang="en-US" sz="2400" dirty="0">
                <a:latin typeface="Arial" charset="0"/>
                <a:cs typeface="Arial" charset="0"/>
              </a:rPr>
              <a:t>, </a:t>
            </a:r>
            <a:r>
              <a:rPr lang="en-US" sz="2400" dirty="0" smtClean="0">
                <a:latin typeface="Arial" charset="0"/>
                <a:cs typeface="Arial" charset="0"/>
              </a:rPr>
              <a:t>2001</a:t>
            </a:r>
          </a:p>
          <a:p>
            <a:pPr lvl="1" eaLnBrk="1" hangingPunct="1">
              <a:spcAft>
                <a:spcPts val="900"/>
              </a:spcAft>
              <a:buClr>
                <a:schemeClr val="accent1"/>
              </a:buClr>
              <a:buFont typeface="Arial" charset="0"/>
              <a:buChar char="─"/>
            </a:pPr>
            <a:r>
              <a:rPr lang="en-US" sz="2200" dirty="0" smtClean="0">
                <a:latin typeface="Arial" charset="0"/>
                <a:cs typeface="Arial" charset="0"/>
              </a:rPr>
              <a:t>Objectives of State Physical Protection Regime</a:t>
            </a:r>
          </a:p>
          <a:p>
            <a:pPr lvl="1" eaLnBrk="1" hangingPunct="1">
              <a:spcAft>
                <a:spcPts val="900"/>
              </a:spcAft>
              <a:buClr>
                <a:schemeClr val="accent1"/>
              </a:buClr>
              <a:buFont typeface="Arial" charset="0"/>
              <a:buChar char="─"/>
            </a:pPr>
            <a:r>
              <a:rPr lang="en-US" sz="2200" dirty="0" smtClean="0">
                <a:latin typeface="Arial" charset="0"/>
                <a:cs typeface="Arial" charset="0"/>
              </a:rPr>
              <a:t> 12 Fundamental Principles of Physical Protection of Nuclear Material and Nuclear Facilities </a:t>
            </a:r>
          </a:p>
          <a:p>
            <a:pPr eaLnBrk="1" hangingPunct="1"/>
            <a:endParaRPr lang="en-US" sz="2400" dirty="0" smtClean="0">
              <a:latin typeface="Arial" charset="0"/>
              <a:cs typeface="Arial" charset="0"/>
            </a:endParaRPr>
          </a:p>
        </p:txBody>
      </p:sp>
      <p:sp>
        <p:nvSpPr>
          <p:cNvPr id="5" name="Slide Number Placeholder 4"/>
          <p:cNvSpPr>
            <a:spLocks noGrp="1"/>
          </p:cNvSpPr>
          <p:nvPr>
            <p:ph type="sldNum" sz="quarter" idx="12"/>
          </p:nvPr>
        </p:nvSpPr>
        <p:spPr/>
        <p:txBody>
          <a:bodyPr/>
          <a:lstStyle/>
          <a:p>
            <a:pPr>
              <a:defRPr/>
            </a:pPr>
            <a:fld id="{2769CD8C-7798-43EA-BF02-2D3BBD17A027}" type="slidenum">
              <a:rPr lang="en-US">
                <a:latin typeface="Arial" pitchFamily="34" charset="0"/>
                <a:cs typeface="Arial" pitchFamily="34" charset="0"/>
              </a:rPr>
              <a:pPr>
                <a:defRPr/>
              </a:pPr>
              <a:t>48</a:t>
            </a:fld>
            <a:endParaRPr lang="en-US" dirty="0">
              <a:latin typeface="Arial" pitchFamily="34" charset="0"/>
              <a:cs typeface="Arial" pitchFamily="34" charset="0"/>
            </a:endParaRPr>
          </a:p>
        </p:txBody>
      </p:sp>
    </p:spTree>
    <p:extLst>
      <p:ext uri="{BB962C8B-B14F-4D97-AF65-F5344CB8AC3E}">
        <p14:creationId xmlns:p14="http://schemas.microsoft.com/office/powerpoint/2010/main" val="28040352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p:cNvSpPr>
            <a:spLocks noGrp="1"/>
          </p:cNvSpPr>
          <p:nvPr>
            <p:ph type="title" idx="4294967295"/>
          </p:nvPr>
        </p:nvSpPr>
        <p:spPr>
          <a:xfrm>
            <a:off x="251520" y="260648"/>
            <a:ext cx="6120680" cy="864096"/>
          </a:xfrm>
        </p:spPr>
        <p:txBody>
          <a:bodyPr anchor="ctr">
            <a:noAutofit/>
          </a:bodyPr>
          <a:lstStyle/>
          <a:p>
            <a:pPr algn="ctr" eaLnBrk="1" hangingPunct="1"/>
            <a:r>
              <a:rPr lang="en-US" sz="4000" dirty="0">
                <a:solidFill>
                  <a:schemeClr val="tx1"/>
                </a:solidFill>
                <a:latin typeface="Arial" charset="0"/>
                <a:cs typeface="Arial" charset="0"/>
              </a:rPr>
              <a:t>Why Revision 5?  (continued)</a:t>
            </a:r>
          </a:p>
        </p:txBody>
      </p:sp>
      <p:sp>
        <p:nvSpPr>
          <p:cNvPr id="25602" name="Content Placeholder 2"/>
          <p:cNvSpPr>
            <a:spLocks noGrp="1"/>
          </p:cNvSpPr>
          <p:nvPr>
            <p:ph sz="quarter" idx="4294967295"/>
          </p:nvPr>
        </p:nvSpPr>
        <p:spPr>
          <a:xfrm>
            <a:off x="457200" y="1447801"/>
            <a:ext cx="7772400" cy="5105400"/>
          </a:xfrm>
        </p:spPr>
        <p:txBody>
          <a:bodyPr>
            <a:normAutofit/>
          </a:bodyPr>
          <a:lstStyle/>
          <a:p>
            <a:pPr eaLnBrk="1" hangingPunct="1">
              <a:spcAft>
                <a:spcPts val="900"/>
              </a:spcAft>
            </a:pPr>
            <a:r>
              <a:rPr lang="en-US" sz="2400" dirty="0" smtClean="0">
                <a:latin typeface="Arial" charset="0"/>
                <a:cs typeface="Arial" charset="0"/>
              </a:rPr>
              <a:t>The IAEA Convention on the Physical Protection of Nuclear Material, INFCIRC/274/Rev.1 (CPPNM)</a:t>
            </a:r>
          </a:p>
          <a:p>
            <a:pPr lvl="1">
              <a:spcAft>
                <a:spcPts val="0"/>
              </a:spcAft>
              <a:buFont typeface="Arial"/>
              <a:buChar char="─"/>
              <a:tabLst>
                <a:tab pos="914400" algn="l"/>
              </a:tabLst>
            </a:pPr>
            <a:r>
              <a:rPr lang="en-US" sz="1800" dirty="0" smtClean="0">
                <a:latin typeface="Calibri"/>
                <a:ea typeface="Calibri"/>
                <a:cs typeface="Times New Roman"/>
              </a:rPr>
              <a:t>Opened </a:t>
            </a:r>
            <a:r>
              <a:rPr lang="en-US" sz="1800" dirty="0">
                <a:latin typeface="Calibri"/>
                <a:ea typeface="Calibri"/>
                <a:cs typeface="Times New Roman"/>
              </a:rPr>
              <a:t>for Signature in 1980.  The scope of the Convention is physical protection of nuclear material  used for peaceful purpose during international transport. Entered into force in </a:t>
            </a:r>
            <a:r>
              <a:rPr lang="en-US" sz="1800" dirty="0" smtClean="0">
                <a:latin typeface="Calibri"/>
                <a:ea typeface="Calibri"/>
                <a:cs typeface="Times New Roman"/>
              </a:rPr>
              <a:t>1987</a:t>
            </a:r>
            <a:endParaRPr lang="en-GB" sz="1800" dirty="0" smtClean="0">
              <a:latin typeface="Calibri"/>
              <a:ea typeface="Calibri"/>
              <a:cs typeface="Times New Roman"/>
            </a:endParaRPr>
          </a:p>
          <a:p>
            <a:pPr lvl="1">
              <a:spcAft>
                <a:spcPts val="0"/>
              </a:spcAft>
              <a:buFont typeface="Arial"/>
              <a:buChar char="─"/>
              <a:tabLst>
                <a:tab pos="914400" algn="l"/>
              </a:tabLst>
            </a:pPr>
            <a:r>
              <a:rPr lang="en-US" sz="1800" dirty="0" smtClean="0">
                <a:latin typeface="Arial" charset="0"/>
                <a:cs typeface="Arial" charset="0"/>
              </a:rPr>
              <a:t>A</a:t>
            </a:r>
            <a:r>
              <a:rPr lang="en-US" sz="1800" dirty="0" smtClean="0"/>
              <a:t>mendment </a:t>
            </a:r>
            <a:r>
              <a:rPr lang="en-US" sz="1800" dirty="0"/>
              <a:t>to the CPPNM GOV/INF/10-GC(49)INF/6, IAEA, Vienna [2005</a:t>
            </a:r>
            <a:r>
              <a:rPr lang="en-US" sz="1800" dirty="0" smtClean="0"/>
              <a:t>]) </a:t>
            </a:r>
            <a:r>
              <a:rPr lang="en-GB" sz="1800" dirty="0"/>
              <a:t>– Entered into force 8 May 2016 </a:t>
            </a:r>
          </a:p>
          <a:p>
            <a:pPr lvl="1"/>
            <a:r>
              <a:rPr lang="en-US" sz="1900" dirty="0" smtClean="0"/>
              <a:t>Extends the scope of the CPPNM to </a:t>
            </a:r>
            <a:r>
              <a:rPr lang="en-GB" sz="1900" dirty="0" smtClean="0"/>
              <a:t>nuclear </a:t>
            </a:r>
            <a:r>
              <a:rPr lang="en-GB" sz="1900" dirty="0"/>
              <a:t>material </a:t>
            </a:r>
            <a:r>
              <a:rPr lang="en-GB" sz="1900" dirty="0" smtClean="0"/>
              <a:t>used </a:t>
            </a:r>
            <a:r>
              <a:rPr lang="en-GB" sz="1900" dirty="0"/>
              <a:t>for peaceful purposes in use, </a:t>
            </a:r>
            <a:r>
              <a:rPr lang="en-GB" sz="1900" dirty="0" smtClean="0"/>
              <a:t>storage and transport; </a:t>
            </a:r>
            <a:r>
              <a:rPr lang="en-GB" sz="1900" dirty="0"/>
              <a:t>and to nuclear facilities used for peaceful </a:t>
            </a:r>
            <a:r>
              <a:rPr lang="en-GB" sz="1900" dirty="0" smtClean="0"/>
              <a:t>purposes; protection from sabotage; &amp; expands punishable acts</a:t>
            </a:r>
            <a:r>
              <a:rPr lang="en-US" sz="1900" dirty="0" smtClean="0"/>
              <a:t> and includes</a:t>
            </a:r>
            <a:endParaRPr lang="en-GB" sz="1900" dirty="0" smtClean="0"/>
          </a:p>
          <a:p>
            <a:pPr lvl="2"/>
            <a:r>
              <a:rPr lang="en-US" sz="1900" dirty="0" smtClean="0"/>
              <a:t>BOG </a:t>
            </a:r>
            <a:r>
              <a:rPr lang="en-US" sz="1900" dirty="0"/>
              <a:t>Physical Protection Regime Objectives</a:t>
            </a:r>
            <a:endParaRPr lang="en-GB" sz="1900" dirty="0"/>
          </a:p>
          <a:p>
            <a:pPr lvl="2"/>
            <a:r>
              <a:rPr lang="en-US" sz="1900" dirty="0"/>
              <a:t>BOG 12 Fundamental Principles of Physical Protection</a:t>
            </a:r>
            <a:endParaRPr lang="en-GB" sz="1900" dirty="0"/>
          </a:p>
          <a:p>
            <a:pPr eaLnBrk="1" hangingPunct="1"/>
            <a:endParaRPr lang="en-US" sz="2400" dirty="0" smtClean="0">
              <a:latin typeface="Arial" charset="0"/>
              <a:cs typeface="Arial" charset="0"/>
            </a:endParaRPr>
          </a:p>
        </p:txBody>
      </p:sp>
      <p:sp>
        <p:nvSpPr>
          <p:cNvPr id="4" name="Slide Number Placeholder 4"/>
          <p:cNvSpPr>
            <a:spLocks noGrp="1"/>
          </p:cNvSpPr>
          <p:nvPr>
            <p:ph type="sldNum" sz="quarter" idx="12"/>
          </p:nvPr>
        </p:nvSpPr>
        <p:spPr>
          <a:xfrm>
            <a:off x="8172400" y="6237312"/>
            <a:ext cx="457200" cy="476250"/>
          </a:xfrm>
        </p:spPr>
        <p:txBody>
          <a:bodyPr/>
          <a:lstStyle/>
          <a:p>
            <a:pPr>
              <a:defRPr/>
            </a:pPr>
            <a:fld id="{2769CD8C-7798-43EA-BF02-2D3BBD17A027}" type="slidenum">
              <a:rPr lang="en-US">
                <a:solidFill>
                  <a:schemeClr val="tx1"/>
                </a:solidFill>
                <a:latin typeface="Arial" pitchFamily="34" charset="0"/>
                <a:cs typeface="Arial" pitchFamily="34" charset="0"/>
              </a:rPr>
              <a:pPr>
                <a:defRPr/>
              </a:pPr>
              <a:t>49</a:t>
            </a:fld>
            <a:endParaRPr lang="en-US" dirty="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8956373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5250"/>
            <a:ext cx="7092280" cy="1099802"/>
          </a:xfrm>
        </p:spPr>
        <p:txBody>
          <a:bodyPr/>
          <a:lstStyle/>
          <a:p>
            <a:pPr algn="ctr"/>
            <a:r>
              <a:rPr lang="en-US" dirty="0" smtClean="0"/>
              <a:t> Nuclear </a:t>
            </a:r>
            <a:r>
              <a:rPr lang="en-US" dirty="0"/>
              <a:t>Security - the Reality</a:t>
            </a:r>
            <a:endParaRPr lang="en-GB" dirty="0"/>
          </a:p>
        </p:txBody>
      </p:sp>
      <p:sp>
        <p:nvSpPr>
          <p:cNvPr id="3" name="Content Placeholder 2"/>
          <p:cNvSpPr>
            <a:spLocks noGrp="1"/>
          </p:cNvSpPr>
          <p:nvPr>
            <p:ph idx="1"/>
          </p:nvPr>
        </p:nvSpPr>
        <p:spPr>
          <a:xfrm>
            <a:off x="0" y="1165225"/>
            <a:ext cx="9405257" cy="5268232"/>
          </a:xfrm>
        </p:spPr>
        <p:txBody>
          <a:bodyPr/>
          <a:lstStyle/>
          <a:p>
            <a:pPr marL="0" indent="0" algn="ctr">
              <a:buNone/>
            </a:pPr>
            <a:endParaRPr lang="en-GB" sz="1800" b="0" dirty="0">
              <a:ea typeface="ＭＳ Ｐゴシック" pitchFamily="-107" charset="-128"/>
            </a:endParaRPr>
          </a:p>
          <a:p>
            <a:pPr marL="0" indent="0">
              <a:spcBef>
                <a:spcPct val="0"/>
              </a:spcBef>
              <a:buNone/>
            </a:pPr>
            <a:endParaRPr kumimoji="1" lang="en-GB" sz="2800" b="0" kern="1200" dirty="0">
              <a:solidFill>
                <a:schemeClr val="tx1"/>
              </a:solidFill>
              <a:latin typeface="Arial" pitchFamily="-107" charset="0"/>
            </a:endParaRPr>
          </a:p>
        </p:txBody>
      </p:sp>
      <p:sp>
        <p:nvSpPr>
          <p:cNvPr id="4" name="Slide Number Placeholder 3"/>
          <p:cNvSpPr>
            <a:spLocks noGrp="1"/>
          </p:cNvSpPr>
          <p:nvPr>
            <p:ph type="sldNum" sz="quarter" idx="12"/>
          </p:nvPr>
        </p:nvSpPr>
        <p:spPr/>
        <p:txBody>
          <a:bodyPr/>
          <a:lstStyle/>
          <a:p>
            <a:pPr>
              <a:defRPr/>
            </a:pPr>
            <a:fld id="{85E02807-1DDF-4FE9-AC0E-32051684F2E8}" type="slidenum">
              <a:rPr lang="en-GB" smtClean="0">
                <a:solidFill>
                  <a:srgbClr val="000066"/>
                </a:solidFill>
              </a:rPr>
              <a:pPr>
                <a:defRPr/>
              </a:pPr>
              <a:t>5</a:t>
            </a:fld>
            <a:endParaRPr lang="en-GB" dirty="0">
              <a:solidFill>
                <a:srgbClr val="000066"/>
              </a:solidFill>
            </a:endParaRPr>
          </a:p>
        </p:txBody>
      </p:sp>
      <p:sp>
        <p:nvSpPr>
          <p:cNvPr id="10" name="Content Placeholder 1"/>
          <p:cNvSpPr txBox="1">
            <a:spLocks/>
          </p:cNvSpPr>
          <p:nvPr/>
        </p:nvSpPr>
        <p:spPr bwMode="auto">
          <a:xfrm>
            <a:off x="1" y="1004552"/>
            <a:ext cx="9036496" cy="5304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normAutofit/>
          </a:bodyPr>
          <a:lstStyle>
            <a:lvl1pPr marL="342900" indent="-342900" algn="l" rtl="0" eaLnBrk="0" fontAlgn="base" hangingPunct="0">
              <a:spcBef>
                <a:spcPct val="20000"/>
              </a:spcBef>
              <a:spcAft>
                <a:spcPct val="0"/>
              </a:spcAft>
              <a:buClr>
                <a:schemeClr val="tx1"/>
              </a:buClr>
              <a:buSzPct val="150000"/>
              <a:buChar char="•"/>
              <a:defRPr sz="3200" b="1">
                <a:solidFill>
                  <a:srgbClr val="000066"/>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1"/>
              </a:buClr>
              <a:buSzPct val="150000"/>
              <a:buChar char="•"/>
              <a:defRPr sz="2800" b="1">
                <a:solidFill>
                  <a:srgbClr val="000066"/>
                </a:solidFill>
                <a:latin typeface="+mn-lt"/>
                <a:ea typeface="ＭＳ Ｐゴシック" pitchFamily="-107" charset="-128"/>
              </a:defRPr>
            </a:lvl2pPr>
            <a:lvl3pPr marL="1162050" indent="-247650" algn="l" rtl="0" eaLnBrk="0" fontAlgn="base" hangingPunct="0">
              <a:spcBef>
                <a:spcPct val="20000"/>
              </a:spcBef>
              <a:spcAft>
                <a:spcPct val="0"/>
              </a:spcAft>
              <a:buClr>
                <a:schemeClr val="tx1"/>
              </a:buClr>
              <a:buSzPct val="150000"/>
              <a:buChar char="•"/>
              <a:defRPr sz="2400" b="1">
                <a:solidFill>
                  <a:srgbClr val="000066"/>
                </a:solidFill>
                <a:latin typeface="+mn-lt"/>
                <a:ea typeface="ＭＳ Ｐゴシック" pitchFamily="-107" charset="-128"/>
              </a:defRPr>
            </a:lvl3pPr>
            <a:lvl4pPr marL="1630363" indent="-277813" algn="l" rtl="0" eaLnBrk="0" fontAlgn="base" hangingPunct="0">
              <a:spcBef>
                <a:spcPct val="20000"/>
              </a:spcBef>
              <a:spcAft>
                <a:spcPct val="0"/>
              </a:spcAft>
              <a:buClr>
                <a:schemeClr val="tx1"/>
              </a:buClr>
              <a:buSzPct val="150000"/>
              <a:buChar char="•"/>
              <a:defRPr sz="2400" b="1">
                <a:solidFill>
                  <a:srgbClr val="000066"/>
                </a:solidFill>
                <a:latin typeface="+mn-lt"/>
                <a:ea typeface="ＭＳ Ｐゴシック" pitchFamily="-107" charset="-128"/>
              </a:defRPr>
            </a:lvl4pPr>
            <a:lvl5pPr marL="2087563" indent="-228600" algn="l" rtl="0" eaLnBrk="0" fontAlgn="base" hangingPunct="0">
              <a:spcBef>
                <a:spcPct val="20000"/>
              </a:spcBef>
              <a:spcAft>
                <a:spcPct val="0"/>
              </a:spcAft>
              <a:buClr>
                <a:schemeClr val="tx1"/>
              </a:buClr>
              <a:buSzPct val="150000"/>
              <a:buChar char="•"/>
              <a:defRPr sz="2400" b="1">
                <a:solidFill>
                  <a:srgbClr val="000066"/>
                </a:solidFill>
                <a:latin typeface="+mn-lt"/>
                <a:ea typeface="ＭＳ Ｐゴシック" pitchFamily="-107" charset="-128"/>
              </a:defRPr>
            </a:lvl5pPr>
            <a:lvl6pPr marL="2544763" indent="-228600" algn="l" rtl="0" fontAlgn="base">
              <a:spcBef>
                <a:spcPct val="20000"/>
              </a:spcBef>
              <a:spcAft>
                <a:spcPct val="0"/>
              </a:spcAft>
              <a:buClr>
                <a:schemeClr val="tx1"/>
              </a:buClr>
              <a:buSzPct val="150000"/>
              <a:buChar char="•"/>
              <a:defRPr sz="2400" b="1">
                <a:solidFill>
                  <a:srgbClr val="000066"/>
                </a:solidFill>
                <a:latin typeface="+mn-lt"/>
                <a:ea typeface="ＭＳ Ｐゴシック" pitchFamily="-107" charset="-128"/>
              </a:defRPr>
            </a:lvl6pPr>
            <a:lvl7pPr marL="3001963" indent="-228600" algn="l" rtl="0" fontAlgn="base">
              <a:spcBef>
                <a:spcPct val="20000"/>
              </a:spcBef>
              <a:spcAft>
                <a:spcPct val="0"/>
              </a:spcAft>
              <a:buClr>
                <a:schemeClr val="tx1"/>
              </a:buClr>
              <a:buSzPct val="150000"/>
              <a:buChar char="•"/>
              <a:defRPr sz="2400" b="1">
                <a:solidFill>
                  <a:srgbClr val="000066"/>
                </a:solidFill>
                <a:latin typeface="+mn-lt"/>
                <a:ea typeface="ＭＳ Ｐゴシック" pitchFamily="-107" charset="-128"/>
              </a:defRPr>
            </a:lvl7pPr>
            <a:lvl8pPr marL="3459163" indent="-228600" algn="l" rtl="0" fontAlgn="base">
              <a:spcBef>
                <a:spcPct val="20000"/>
              </a:spcBef>
              <a:spcAft>
                <a:spcPct val="0"/>
              </a:spcAft>
              <a:buClr>
                <a:schemeClr val="tx1"/>
              </a:buClr>
              <a:buSzPct val="150000"/>
              <a:buChar char="•"/>
              <a:defRPr sz="2400" b="1">
                <a:solidFill>
                  <a:srgbClr val="000066"/>
                </a:solidFill>
                <a:latin typeface="+mn-lt"/>
                <a:ea typeface="ＭＳ Ｐゴシック" pitchFamily="-107" charset="-128"/>
              </a:defRPr>
            </a:lvl8pPr>
            <a:lvl9pPr marL="3916363" indent="-228600" algn="l" rtl="0" fontAlgn="base">
              <a:spcBef>
                <a:spcPct val="20000"/>
              </a:spcBef>
              <a:spcAft>
                <a:spcPct val="0"/>
              </a:spcAft>
              <a:buClr>
                <a:schemeClr val="tx1"/>
              </a:buClr>
              <a:buSzPct val="150000"/>
              <a:buChar char="•"/>
              <a:defRPr sz="2400" b="1">
                <a:solidFill>
                  <a:srgbClr val="000066"/>
                </a:solidFill>
                <a:latin typeface="+mn-lt"/>
                <a:ea typeface="ＭＳ Ｐゴシック" pitchFamily="-107" charset="-128"/>
              </a:defRPr>
            </a:lvl9pPr>
          </a:lstStyle>
          <a:p>
            <a:pPr marL="571500">
              <a:buClrTx/>
              <a:buSzPct val="100000"/>
            </a:pPr>
            <a:r>
              <a:rPr lang="en-GB" sz="2400" b="0" kern="0" dirty="0" smtClean="0">
                <a:solidFill>
                  <a:srgbClr val="000000"/>
                </a:solidFill>
              </a:rPr>
              <a:t>447 operating nuclear power plants in 30 countries</a:t>
            </a:r>
          </a:p>
          <a:p>
            <a:pPr marL="571500">
              <a:buClrTx/>
              <a:buSzPct val="100000"/>
            </a:pPr>
            <a:r>
              <a:rPr lang="en-GB" sz="2400" b="0" kern="0" dirty="0" smtClean="0">
                <a:solidFill>
                  <a:srgbClr val="000000"/>
                </a:solidFill>
              </a:rPr>
              <a:t>Nearly 250 research reactors </a:t>
            </a:r>
          </a:p>
          <a:p>
            <a:pPr marL="571500">
              <a:buClrTx/>
              <a:buSzPct val="100000"/>
            </a:pPr>
            <a:r>
              <a:rPr lang="en-GB" sz="2400" b="0" kern="0" dirty="0" smtClean="0">
                <a:solidFill>
                  <a:srgbClr val="000000"/>
                </a:solidFill>
              </a:rPr>
              <a:t>Over 300 fuel cycle facilities </a:t>
            </a:r>
          </a:p>
          <a:p>
            <a:pPr marL="571500">
              <a:buClrTx/>
              <a:buSzPct val="100000"/>
            </a:pPr>
            <a:r>
              <a:rPr lang="en-GB" sz="2400" b="0" kern="0" dirty="0" smtClean="0">
                <a:solidFill>
                  <a:srgbClr val="000000"/>
                </a:solidFill>
              </a:rPr>
              <a:t>60 new nuclear power plants are being built</a:t>
            </a:r>
          </a:p>
          <a:p>
            <a:pPr marL="571500">
              <a:buClrTx/>
              <a:buSzPct val="100000"/>
            </a:pPr>
            <a:r>
              <a:rPr lang="en-GB" sz="2400" b="0" kern="0" dirty="0" smtClean="0">
                <a:solidFill>
                  <a:srgbClr val="000000"/>
                </a:solidFill>
              </a:rPr>
              <a:t>About 30 new countries embarking on nuclear power programmes</a:t>
            </a:r>
          </a:p>
          <a:p>
            <a:pPr marL="571500">
              <a:buClrTx/>
              <a:buSzPct val="100000"/>
            </a:pPr>
            <a:r>
              <a:rPr lang="en-GB" sz="2400" b="0" kern="0" dirty="0" smtClean="0">
                <a:solidFill>
                  <a:srgbClr val="000000"/>
                </a:solidFill>
              </a:rPr>
              <a:t>Millions of radioactive sources used in medicine, agriculture, industry, research…etc.</a:t>
            </a:r>
          </a:p>
          <a:p>
            <a:pPr marL="571500">
              <a:buClrTx/>
              <a:buSzPct val="100000"/>
            </a:pPr>
            <a:r>
              <a:rPr lang="en-GB" sz="2400" b="0" kern="0" dirty="0" smtClean="0">
                <a:solidFill>
                  <a:srgbClr val="000000"/>
                </a:solidFill>
              </a:rPr>
              <a:t>Establishing an effective and sustainable nuclear security infrastructure is crucial for the protection of individual, people, society and the environment</a:t>
            </a:r>
          </a:p>
        </p:txBody>
      </p:sp>
    </p:spTree>
    <p:extLst>
      <p:ext uri="{BB962C8B-B14F-4D97-AF65-F5344CB8AC3E}">
        <p14:creationId xmlns:p14="http://schemas.microsoft.com/office/powerpoint/2010/main" val="15695355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p:cNvSpPr>
            <a:spLocks noGrp="1"/>
          </p:cNvSpPr>
          <p:nvPr>
            <p:ph type="title"/>
          </p:nvPr>
        </p:nvSpPr>
        <p:spPr>
          <a:xfrm>
            <a:off x="228600" y="129952"/>
            <a:ext cx="6863680" cy="1066800"/>
          </a:xfrm>
        </p:spPr>
        <p:txBody>
          <a:bodyPr anchor="ctr">
            <a:normAutofit fontScale="90000"/>
          </a:bodyPr>
          <a:lstStyle/>
          <a:p>
            <a:pPr algn="ctr" eaLnBrk="1" hangingPunct="1"/>
            <a:r>
              <a:rPr lang="en-US" sz="4000" dirty="0" smtClean="0">
                <a:latin typeface="Arial" charset="0"/>
                <a:cs typeface="Arial" charset="0"/>
              </a:rPr>
              <a:t>General Approach to </a:t>
            </a:r>
            <a:br>
              <a:rPr lang="en-US" sz="4000" dirty="0" smtClean="0">
                <a:latin typeface="Arial" charset="0"/>
                <a:cs typeface="Arial" charset="0"/>
              </a:rPr>
            </a:br>
            <a:r>
              <a:rPr lang="en-US" sz="4000" dirty="0" smtClean="0">
                <a:latin typeface="Arial" charset="0"/>
                <a:cs typeface="Arial" charset="0"/>
              </a:rPr>
              <a:t>Revision 5</a:t>
            </a:r>
          </a:p>
        </p:txBody>
      </p:sp>
      <p:sp>
        <p:nvSpPr>
          <p:cNvPr id="27650" name="Content Placeholder 2"/>
          <p:cNvSpPr>
            <a:spLocks noGrp="1"/>
          </p:cNvSpPr>
          <p:nvPr>
            <p:ph sz="quarter" idx="1"/>
          </p:nvPr>
        </p:nvSpPr>
        <p:spPr>
          <a:xfrm>
            <a:off x="304800" y="1412775"/>
            <a:ext cx="8001000" cy="4988025"/>
          </a:xfrm>
        </p:spPr>
        <p:txBody>
          <a:bodyPr>
            <a:noAutofit/>
          </a:bodyPr>
          <a:lstStyle/>
          <a:p>
            <a:pPr>
              <a:spcBef>
                <a:spcPts val="600"/>
              </a:spcBef>
            </a:pPr>
            <a:r>
              <a:rPr lang="en-US" sz="2200" dirty="0" smtClean="0">
                <a:latin typeface="Arial" charset="0"/>
                <a:cs typeface="Arial" charset="0"/>
              </a:rPr>
              <a:t>Achieve consistency with endorsement by the IAEA BOG (September 2001) and</a:t>
            </a:r>
            <a:r>
              <a:rPr lang="en-US" sz="2200" dirty="0">
                <a:latin typeface="Arial" charset="0"/>
                <a:cs typeface="Arial" charset="0"/>
              </a:rPr>
              <a:t> </a:t>
            </a:r>
            <a:r>
              <a:rPr lang="en-US" sz="2200" dirty="0" smtClean="0">
                <a:latin typeface="Arial" charset="0"/>
                <a:cs typeface="Arial" charset="0"/>
              </a:rPr>
              <a:t>the </a:t>
            </a:r>
            <a:r>
              <a:rPr lang="en-US" sz="2200" dirty="0">
                <a:latin typeface="Arial" charset="0"/>
                <a:cs typeface="Arial" charset="0"/>
              </a:rPr>
              <a:t>text of the Amendment to the CPPNM </a:t>
            </a:r>
            <a:r>
              <a:rPr lang="en-US" sz="2200" dirty="0" smtClean="0">
                <a:latin typeface="Arial" charset="0"/>
                <a:cs typeface="Arial" charset="0"/>
              </a:rPr>
              <a:t>(2005)</a:t>
            </a:r>
          </a:p>
          <a:p>
            <a:pPr>
              <a:spcBef>
                <a:spcPts val="600"/>
              </a:spcBef>
            </a:pPr>
            <a:endParaRPr lang="en-US" sz="2200" dirty="0">
              <a:latin typeface="Arial" charset="0"/>
              <a:cs typeface="Arial" charset="0"/>
            </a:endParaRPr>
          </a:p>
          <a:p>
            <a:pPr eaLnBrk="1" hangingPunct="1">
              <a:spcBef>
                <a:spcPts val="600"/>
              </a:spcBef>
            </a:pPr>
            <a:r>
              <a:rPr lang="en-US" sz="2200" dirty="0" smtClean="0">
                <a:latin typeface="Arial" charset="0"/>
                <a:cs typeface="Arial" charset="0"/>
              </a:rPr>
              <a:t>Introduce the risk management approach and the tie to the graded approach, defence in depth, nuclear material categorization, and radiological consequence categorization</a:t>
            </a:r>
          </a:p>
          <a:p>
            <a:pPr eaLnBrk="1" hangingPunct="1">
              <a:spcBef>
                <a:spcPts val="600"/>
              </a:spcBef>
            </a:pPr>
            <a:endParaRPr lang="en-US" sz="2200" dirty="0" smtClean="0">
              <a:latin typeface="Arial" charset="0"/>
              <a:cs typeface="Arial" charset="0"/>
            </a:endParaRPr>
          </a:p>
          <a:p>
            <a:pPr eaLnBrk="1" hangingPunct="1">
              <a:spcBef>
                <a:spcPts val="600"/>
              </a:spcBef>
            </a:pPr>
            <a:r>
              <a:rPr lang="en-US" sz="2200" dirty="0" smtClean="0">
                <a:latin typeface="Arial" charset="0"/>
                <a:cs typeface="Arial" charset="0"/>
              </a:rPr>
              <a:t>Forge a stronger connection between security</a:t>
            </a:r>
            <a:r>
              <a:rPr lang="en-US" sz="2200" dirty="0">
                <a:latin typeface="Arial" charset="0"/>
                <a:cs typeface="Arial" charset="0"/>
              </a:rPr>
              <a:t> </a:t>
            </a:r>
            <a:r>
              <a:rPr lang="en-US" sz="2200" dirty="0" smtClean="0">
                <a:latin typeface="Arial" charset="0"/>
                <a:cs typeface="Arial" charset="0"/>
              </a:rPr>
              <a:t>and safety; and security and safeguards, which includes nuclear material accountancy and control (NMAC) measures </a:t>
            </a:r>
          </a:p>
        </p:txBody>
      </p:sp>
      <p:sp>
        <p:nvSpPr>
          <p:cNvPr id="5" name="Slide Number Placeholder 4"/>
          <p:cNvSpPr>
            <a:spLocks noGrp="1"/>
          </p:cNvSpPr>
          <p:nvPr>
            <p:ph type="sldNum" sz="quarter" idx="12"/>
          </p:nvPr>
        </p:nvSpPr>
        <p:spPr/>
        <p:txBody>
          <a:bodyPr/>
          <a:lstStyle/>
          <a:p>
            <a:pPr>
              <a:defRPr/>
            </a:pPr>
            <a:fld id="{BA67F7E8-1B7E-4F02-BD1E-1B82A3DA8EF7}" type="slidenum">
              <a:rPr lang="en-US">
                <a:latin typeface="Arial" pitchFamily="34" charset="0"/>
                <a:cs typeface="Arial" pitchFamily="34" charset="0"/>
              </a:rPr>
              <a:pPr>
                <a:defRPr/>
              </a:pPr>
              <a:t>50</a:t>
            </a:fld>
            <a:endParaRPr lang="en-US" dirty="0">
              <a:latin typeface="Arial" pitchFamily="34" charset="0"/>
              <a:cs typeface="Arial" pitchFamily="34" charset="0"/>
            </a:endParaRPr>
          </a:p>
        </p:txBody>
      </p:sp>
    </p:spTree>
    <p:extLst>
      <p:ext uri="{BB962C8B-B14F-4D97-AF65-F5344CB8AC3E}">
        <p14:creationId xmlns:p14="http://schemas.microsoft.com/office/powerpoint/2010/main" val="4770771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6859488" cy="838200"/>
          </a:xfrm>
        </p:spPr>
        <p:txBody>
          <a:bodyPr>
            <a:noAutofit/>
          </a:bodyPr>
          <a:lstStyle/>
          <a:p>
            <a:pPr algn="ctr"/>
            <a:r>
              <a:rPr lang="en-US" sz="4000" dirty="0" smtClean="0"/>
              <a:t>Scope of INFCIRC/225/Revision 5</a:t>
            </a:r>
            <a:endParaRPr lang="en-US" sz="4000" dirty="0"/>
          </a:p>
        </p:txBody>
      </p:sp>
      <p:sp>
        <p:nvSpPr>
          <p:cNvPr id="3" name="Content Placeholder 2"/>
          <p:cNvSpPr>
            <a:spLocks noGrp="1"/>
          </p:cNvSpPr>
          <p:nvPr>
            <p:ph idx="1"/>
          </p:nvPr>
        </p:nvSpPr>
        <p:spPr>
          <a:xfrm>
            <a:off x="251520" y="1412776"/>
            <a:ext cx="8712968" cy="4713387"/>
          </a:xfrm>
        </p:spPr>
        <p:txBody>
          <a:bodyPr>
            <a:normAutofit/>
          </a:bodyPr>
          <a:lstStyle/>
          <a:p>
            <a:r>
              <a:rPr lang="en-US" sz="2400" dirty="0" smtClean="0"/>
              <a:t>Nuclear Material and Nuclear Facilities Used for Civil Purposes</a:t>
            </a:r>
          </a:p>
          <a:p>
            <a:r>
              <a:rPr lang="en-US" sz="2400" dirty="0" smtClean="0"/>
              <a:t>In Use and Storage/During Transport</a:t>
            </a:r>
          </a:p>
          <a:p>
            <a:pPr>
              <a:buNone/>
            </a:pPr>
            <a:endParaRPr lang="en-US" sz="2800" dirty="0" smtClean="0"/>
          </a:p>
          <a:p>
            <a:endParaRPr lang="en-US" sz="2800" dirty="0"/>
          </a:p>
        </p:txBody>
      </p:sp>
      <p:sp>
        <p:nvSpPr>
          <p:cNvPr id="4" name="Slide Number Placeholder 3"/>
          <p:cNvSpPr>
            <a:spLocks noGrp="1"/>
          </p:cNvSpPr>
          <p:nvPr>
            <p:ph type="sldNum" sz="quarter" idx="12"/>
          </p:nvPr>
        </p:nvSpPr>
        <p:spPr/>
        <p:txBody>
          <a:bodyPr/>
          <a:lstStyle/>
          <a:p>
            <a:fld id="{0DD2DFE6-5B75-4AC5-A128-E19ECB354B50}" type="slidenum">
              <a:rPr lang="en-US" smtClean="0"/>
              <a:pPr/>
              <a:t>51</a:t>
            </a:fld>
            <a:endParaRPr lang="en-US" dirty="0"/>
          </a:p>
        </p:txBody>
      </p:sp>
      <p:pic>
        <p:nvPicPr>
          <p:cNvPr id="5" name="Picture 13" descr="SGT 2"/>
          <p:cNvPicPr>
            <a:picLocks noChangeAspect="1" noChangeArrowheads="1"/>
          </p:cNvPicPr>
          <p:nvPr/>
        </p:nvPicPr>
        <p:blipFill>
          <a:blip r:embed="rId3" cstate="print"/>
          <a:srcRect/>
          <a:stretch>
            <a:fillRect/>
          </a:stretch>
        </p:blipFill>
        <p:spPr bwMode="auto">
          <a:xfrm>
            <a:off x="4267200" y="3505200"/>
            <a:ext cx="3625850" cy="1466850"/>
          </a:xfrm>
          <a:prstGeom prst="rect">
            <a:avLst/>
          </a:prstGeom>
          <a:noFill/>
          <a:ln w="9525">
            <a:noFill/>
            <a:miter lim="800000"/>
            <a:headEnd/>
            <a:tailEnd/>
          </a:ln>
        </p:spPr>
      </p:pic>
      <p:pic>
        <p:nvPicPr>
          <p:cNvPr id="6" name="Picture 4"/>
          <p:cNvPicPr>
            <a:picLocks noChangeAspect="1" noChangeArrowheads="1"/>
          </p:cNvPicPr>
          <p:nvPr/>
        </p:nvPicPr>
        <p:blipFill>
          <a:blip r:embed="rId4" cstate="print"/>
          <a:srcRect/>
          <a:stretch>
            <a:fillRect/>
          </a:stretch>
        </p:blipFill>
        <p:spPr bwMode="auto">
          <a:xfrm>
            <a:off x="838200" y="3352801"/>
            <a:ext cx="3048000" cy="1792432"/>
          </a:xfrm>
          <a:prstGeom prst="rect">
            <a:avLst/>
          </a:prstGeom>
          <a:noFill/>
          <a:ln w="9525">
            <a:noFill/>
            <a:miter lim="800000"/>
            <a:headEnd/>
            <a:tailEnd/>
          </a:ln>
        </p:spPr>
      </p:pic>
    </p:spTree>
    <p:extLst>
      <p:ext uri="{BB962C8B-B14F-4D97-AF65-F5344CB8AC3E}">
        <p14:creationId xmlns:p14="http://schemas.microsoft.com/office/powerpoint/2010/main" val="11894796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itle 1"/>
          <p:cNvSpPr>
            <a:spLocks noGrp="1"/>
          </p:cNvSpPr>
          <p:nvPr>
            <p:ph type="title"/>
          </p:nvPr>
        </p:nvSpPr>
        <p:spPr>
          <a:xfrm>
            <a:off x="-108520" y="-29943"/>
            <a:ext cx="7272808" cy="1020762"/>
          </a:xfrm>
        </p:spPr>
        <p:txBody>
          <a:bodyPr anchor="ctr">
            <a:noAutofit/>
          </a:bodyPr>
          <a:lstStyle/>
          <a:p>
            <a:pPr algn="ctr" eaLnBrk="1" hangingPunct="1"/>
            <a:r>
              <a:rPr lang="en-US" sz="3200" dirty="0" smtClean="0">
                <a:latin typeface="Arial" charset="0"/>
                <a:cs typeface="Arial" charset="0"/>
              </a:rPr>
              <a:t>       </a:t>
            </a:r>
            <a:r>
              <a:rPr lang="en-US" sz="4000" dirty="0" smtClean="0">
                <a:latin typeface="Arial" charset="0"/>
                <a:cs typeface="Arial" charset="0"/>
              </a:rPr>
              <a:t>Structure of Revision 5</a:t>
            </a:r>
          </a:p>
        </p:txBody>
      </p:sp>
      <p:sp>
        <p:nvSpPr>
          <p:cNvPr id="39939" name="Content Placeholder 4"/>
          <p:cNvSpPr>
            <a:spLocks noGrp="1"/>
          </p:cNvSpPr>
          <p:nvPr>
            <p:ph sz="quarter" idx="2"/>
          </p:nvPr>
        </p:nvSpPr>
        <p:spPr>
          <a:xfrm>
            <a:off x="381000" y="1219200"/>
            <a:ext cx="7620000" cy="5410200"/>
          </a:xfrm>
        </p:spPr>
        <p:txBody>
          <a:bodyPr/>
          <a:lstStyle/>
          <a:p>
            <a:pPr marL="381000" indent="-381000" eaLnBrk="1" hangingPunct="1">
              <a:buClrTx/>
              <a:buFont typeface="Franklin Gothic Book"/>
              <a:buAutoNum type="arabicPeriod"/>
            </a:pPr>
            <a:r>
              <a:rPr lang="en-US" sz="2200" dirty="0" smtClean="0">
                <a:latin typeface="Arial" charset="0"/>
                <a:cs typeface="Arial" charset="0"/>
              </a:rPr>
              <a:t>Introduction</a:t>
            </a:r>
          </a:p>
          <a:p>
            <a:pPr marL="381000" indent="-381000" eaLnBrk="1" hangingPunct="1">
              <a:buClrTx/>
              <a:buFont typeface="Franklin Gothic Book"/>
              <a:buAutoNum type="arabicPeriod"/>
            </a:pPr>
            <a:r>
              <a:rPr lang="en-US" sz="2200" dirty="0" smtClean="0">
                <a:latin typeface="Arial" charset="0"/>
                <a:cs typeface="Arial" charset="0"/>
              </a:rPr>
              <a:t>Objectives </a:t>
            </a:r>
            <a:r>
              <a:rPr lang="en-US" sz="2200" dirty="0" smtClean="0">
                <a:solidFill>
                  <a:srgbClr val="FF0000"/>
                </a:solidFill>
                <a:latin typeface="Arial" charset="0"/>
                <a:cs typeface="Arial" charset="0"/>
              </a:rPr>
              <a:t>(now 4)</a:t>
            </a:r>
          </a:p>
          <a:p>
            <a:pPr marL="381000" indent="-381000" eaLnBrk="1" hangingPunct="1">
              <a:buClrTx/>
              <a:buFont typeface="Franklin Gothic Book"/>
              <a:buAutoNum type="arabicPeriod"/>
            </a:pPr>
            <a:r>
              <a:rPr lang="en-US" sz="2200" dirty="0" smtClean="0">
                <a:latin typeface="Arial" charset="0"/>
                <a:cs typeface="Arial" charset="0"/>
              </a:rPr>
              <a:t>Elements of a State’s Physical Protection Regime</a:t>
            </a:r>
          </a:p>
          <a:p>
            <a:pPr marL="381000" indent="-381000" eaLnBrk="1" hangingPunct="1">
              <a:buClrTx/>
              <a:buFont typeface="Franklin Gothic Book"/>
              <a:buAutoNum type="arabicPeriod"/>
            </a:pPr>
            <a:r>
              <a:rPr lang="en-US" sz="2200" dirty="0" smtClean="0">
                <a:latin typeface="Arial" charset="0"/>
                <a:cs typeface="Arial" charset="0"/>
              </a:rPr>
              <a:t>Unauthorized Removal of Material in Use and Storage </a:t>
            </a:r>
            <a:r>
              <a:rPr lang="en-US" sz="1800" dirty="0" smtClean="0">
                <a:solidFill>
                  <a:srgbClr val="FF0000"/>
                </a:solidFill>
                <a:latin typeface="Arial" charset="0"/>
                <a:cs typeface="Arial" charset="0"/>
              </a:rPr>
              <a:t>(Includes categorization of material and the addition of measures to locate/recover missing/stolen material)</a:t>
            </a:r>
          </a:p>
          <a:p>
            <a:pPr marL="381000" indent="-381000" eaLnBrk="1" hangingPunct="1">
              <a:buClrTx/>
              <a:buFont typeface="Franklin Gothic Book"/>
              <a:buAutoNum type="arabicPeriod"/>
            </a:pPr>
            <a:r>
              <a:rPr lang="en-US" sz="2200" dirty="0" smtClean="0">
                <a:latin typeface="Arial" charset="0"/>
                <a:cs typeface="Arial" charset="0"/>
              </a:rPr>
              <a:t>Sabotage of Facilities and Material in Use and Storage </a:t>
            </a:r>
            <a:r>
              <a:rPr lang="en-US" sz="1800" dirty="0" smtClean="0">
                <a:solidFill>
                  <a:srgbClr val="FF0000"/>
                </a:solidFill>
                <a:latin typeface="Arial" charset="0"/>
                <a:cs typeface="Arial" charset="0"/>
              </a:rPr>
              <a:t>(Includes addition of process for graded measures for protection against sabotage and measures to mitigate/minimize consequences)</a:t>
            </a:r>
          </a:p>
          <a:p>
            <a:pPr marL="381000" indent="-381000" eaLnBrk="1" hangingPunct="1">
              <a:buClrTx/>
              <a:buFont typeface="Franklin Gothic Book"/>
              <a:buAutoNum type="arabicPeriod"/>
            </a:pPr>
            <a:r>
              <a:rPr lang="en-US" sz="2200" dirty="0" smtClean="0">
                <a:latin typeface="Arial" charset="0"/>
                <a:cs typeface="Arial" charset="0"/>
              </a:rPr>
              <a:t>Unauthorized Removal and Sabotage of Nuclear Material During Transport </a:t>
            </a:r>
            <a:r>
              <a:rPr lang="en-US" sz="1800" dirty="0" smtClean="0">
                <a:solidFill>
                  <a:srgbClr val="FF0000"/>
                </a:solidFill>
                <a:latin typeface="Arial" charset="0"/>
                <a:cs typeface="Arial" charset="0"/>
              </a:rPr>
              <a:t>(Includes addition of measures to locate/recover and mitigate/minimize consequences)</a:t>
            </a:r>
          </a:p>
          <a:p>
            <a:pPr marL="381000" indent="-381000" eaLnBrk="1" hangingPunct="1">
              <a:buClrTx/>
              <a:buFont typeface="Franklin Gothic Book"/>
              <a:buAutoNum type="arabicPeriod"/>
            </a:pPr>
            <a:r>
              <a:rPr lang="en-US" sz="2200" dirty="0" smtClean="0">
                <a:latin typeface="Arial" charset="0"/>
                <a:cs typeface="Arial" charset="0"/>
              </a:rPr>
              <a:t>Definitions </a:t>
            </a:r>
            <a:endParaRPr lang="en-US" sz="2200" dirty="0" smtClean="0">
              <a:solidFill>
                <a:srgbClr val="FF0000"/>
              </a:solidFill>
              <a:latin typeface="Arial" charset="0"/>
              <a:cs typeface="Arial" charset="0"/>
            </a:endParaRPr>
          </a:p>
        </p:txBody>
      </p:sp>
      <p:sp>
        <p:nvSpPr>
          <p:cNvPr id="6" name="Slide Number Placeholder 19"/>
          <p:cNvSpPr>
            <a:spLocks noGrp="1"/>
          </p:cNvSpPr>
          <p:nvPr>
            <p:ph type="sldNum" sz="quarter" idx="12"/>
          </p:nvPr>
        </p:nvSpPr>
        <p:spPr>
          <a:xfrm>
            <a:off x="7812360" y="6165304"/>
            <a:ext cx="457200" cy="476250"/>
          </a:xfrm>
        </p:spPr>
        <p:txBody>
          <a:bodyPr/>
          <a:lstStyle/>
          <a:p>
            <a:pPr>
              <a:defRPr/>
            </a:pPr>
            <a:fld id="{8897A751-08FB-400C-B078-45E156DC29B7}" type="slidenum">
              <a:rPr lang="en-US">
                <a:solidFill>
                  <a:schemeClr val="tx1"/>
                </a:solidFill>
                <a:latin typeface="Arial" pitchFamily="34" charset="0"/>
                <a:cs typeface="Arial" pitchFamily="34" charset="0"/>
              </a:rPr>
              <a:pPr>
                <a:defRPr/>
              </a:pPr>
              <a:t>52</a:t>
            </a:fld>
            <a:endParaRPr lang="en-US" dirty="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41646631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p:cNvSpPr>
            <a:spLocks noGrp="1"/>
          </p:cNvSpPr>
          <p:nvPr>
            <p:ph type="title"/>
          </p:nvPr>
        </p:nvSpPr>
        <p:spPr/>
        <p:txBody>
          <a:bodyPr>
            <a:noAutofit/>
          </a:bodyPr>
          <a:lstStyle/>
          <a:p>
            <a:pPr algn="ctr" eaLnBrk="1" hangingPunct="1"/>
            <a:r>
              <a:rPr lang="en-US" sz="3200" dirty="0" smtClean="0">
                <a:latin typeface="Arial" charset="0"/>
                <a:cs typeface="Arial" charset="0"/>
              </a:rPr>
              <a:t>Objectives of State’s Physical Protection Regime </a:t>
            </a:r>
          </a:p>
        </p:txBody>
      </p:sp>
      <p:sp>
        <p:nvSpPr>
          <p:cNvPr id="3" name="Content Placeholder 2"/>
          <p:cNvSpPr>
            <a:spLocks noGrp="1"/>
          </p:cNvSpPr>
          <p:nvPr>
            <p:ph sz="quarter" idx="1"/>
          </p:nvPr>
        </p:nvSpPr>
        <p:spPr>
          <a:xfrm>
            <a:off x="685800" y="1219201"/>
            <a:ext cx="7772400" cy="5105400"/>
          </a:xfrm>
        </p:spPr>
        <p:txBody>
          <a:bodyPr>
            <a:normAutofit lnSpcReduction="10000"/>
          </a:bodyPr>
          <a:lstStyle/>
          <a:p>
            <a:pPr eaLnBrk="1" hangingPunct="1">
              <a:spcBef>
                <a:spcPts val="600"/>
              </a:spcBef>
              <a:spcAft>
                <a:spcPts val="600"/>
              </a:spcAft>
              <a:defRPr/>
            </a:pPr>
            <a:r>
              <a:rPr lang="en-US" sz="2400" b="1" dirty="0" smtClean="0">
                <a:solidFill>
                  <a:srgbClr val="FF0000"/>
                </a:solidFill>
                <a:cs typeface="Arial" charset="0"/>
              </a:rPr>
              <a:t>To protect against unauthorized removal: </a:t>
            </a:r>
            <a:r>
              <a:rPr lang="en-US" sz="2400" dirty="0" smtClean="0">
                <a:cs typeface="Arial" charset="0"/>
              </a:rPr>
              <a:t>protecting against theft and other unlawful taking of nuclear material.</a:t>
            </a:r>
          </a:p>
          <a:p>
            <a:pPr eaLnBrk="1" hangingPunct="1">
              <a:spcBef>
                <a:spcPts val="600"/>
              </a:spcBef>
              <a:spcAft>
                <a:spcPts val="600"/>
              </a:spcAft>
              <a:defRPr/>
            </a:pPr>
            <a:r>
              <a:rPr lang="en-US" sz="2400" b="1" dirty="0">
                <a:solidFill>
                  <a:srgbClr val="FF0000"/>
                </a:solidFill>
                <a:cs typeface="Arial" charset="0"/>
              </a:rPr>
              <a:t>To locate and recover missing nuclear material: </a:t>
            </a:r>
            <a:r>
              <a:rPr lang="en-US" sz="2400" dirty="0" smtClean="0">
                <a:cs typeface="Arial" charset="0"/>
              </a:rPr>
              <a:t>ensuring the implementation of rapid and comprehensive measures to locate and, where appropriate, recover missing or stolen nuclear material.</a:t>
            </a:r>
          </a:p>
          <a:p>
            <a:pPr eaLnBrk="1" hangingPunct="1">
              <a:spcBef>
                <a:spcPts val="600"/>
              </a:spcBef>
              <a:spcAft>
                <a:spcPts val="600"/>
              </a:spcAft>
              <a:defRPr/>
            </a:pPr>
            <a:r>
              <a:rPr lang="en-US" sz="2400" b="1" dirty="0">
                <a:solidFill>
                  <a:srgbClr val="FF0000"/>
                </a:solidFill>
                <a:cs typeface="Arial" charset="0"/>
              </a:rPr>
              <a:t>To protect against sabotage: </a:t>
            </a:r>
            <a:r>
              <a:rPr lang="en-US" sz="2400" dirty="0" smtClean="0">
                <a:cs typeface="Arial" charset="0"/>
              </a:rPr>
              <a:t>protecting nuclear material and nuclear facilities against sabotage.</a:t>
            </a:r>
          </a:p>
          <a:p>
            <a:pPr eaLnBrk="1" hangingPunct="1">
              <a:spcBef>
                <a:spcPts val="600"/>
              </a:spcBef>
              <a:spcAft>
                <a:spcPts val="600"/>
              </a:spcAft>
              <a:defRPr/>
            </a:pPr>
            <a:r>
              <a:rPr lang="en-US" sz="2400" b="1" dirty="0">
                <a:solidFill>
                  <a:srgbClr val="FF0000"/>
                </a:solidFill>
                <a:cs typeface="Arial" charset="0"/>
              </a:rPr>
              <a:t>To mitigate or minimize effects of sabotage: </a:t>
            </a:r>
            <a:r>
              <a:rPr lang="en-US" sz="2400" dirty="0" smtClean="0">
                <a:cs typeface="Arial" charset="0"/>
              </a:rPr>
              <a:t>mitigating or minimizing the radiological consequences of sabotage.</a:t>
            </a:r>
          </a:p>
          <a:p>
            <a:pPr eaLnBrk="1" hangingPunct="1">
              <a:lnSpc>
                <a:spcPct val="90000"/>
              </a:lnSpc>
              <a:defRPr/>
            </a:pPr>
            <a:endParaRPr lang="en-US" sz="2800" dirty="0" smtClean="0">
              <a:latin typeface="Arial" charset="0"/>
              <a:cs typeface="Arial" charset="0"/>
            </a:endParaRPr>
          </a:p>
        </p:txBody>
      </p:sp>
      <p:sp>
        <p:nvSpPr>
          <p:cNvPr id="5" name="Slide Number Placeholder 4"/>
          <p:cNvSpPr>
            <a:spLocks noGrp="1"/>
          </p:cNvSpPr>
          <p:nvPr>
            <p:ph type="sldNum" sz="quarter" idx="12"/>
          </p:nvPr>
        </p:nvSpPr>
        <p:spPr/>
        <p:txBody>
          <a:bodyPr/>
          <a:lstStyle/>
          <a:p>
            <a:pPr>
              <a:defRPr/>
            </a:pPr>
            <a:fld id="{454849DE-0D24-4874-949B-A75C179A4827}" type="slidenum">
              <a:rPr lang="en-US">
                <a:latin typeface="Arial" pitchFamily="34" charset="0"/>
                <a:cs typeface="Arial" pitchFamily="34" charset="0"/>
              </a:rPr>
              <a:pPr>
                <a:defRPr/>
              </a:pPr>
              <a:t>53</a:t>
            </a:fld>
            <a:endParaRPr lang="en-US" dirty="0">
              <a:latin typeface="Arial" pitchFamily="34" charset="0"/>
              <a:cs typeface="Arial" pitchFamily="34" charset="0"/>
            </a:endParaRPr>
          </a:p>
        </p:txBody>
      </p:sp>
    </p:spTree>
    <p:extLst>
      <p:ext uri="{BB962C8B-B14F-4D97-AF65-F5344CB8AC3E}">
        <p14:creationId xmlns:p14="http://schemas.microsoft.com/office/powerpoint/2010/main" val="10360995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1C194CD8-C87E-40CB-8A29-71C94313EDA1}" type="slidenum">
              <a:rPr lang="en-GB"/>
              <a:pPr/>
              <a:t>54</a:t>
            </a:fld>
            <a:endParaRPr lang="en-GB" dirty="0"/>
          </a:p>
        </p:txBody>
      </p:sp>
      <p:sp>
        <p:nvSpPr>
          <p:cNvPr id="399362" name="Rectangle 2"/>
          <p:cNvSpPr>
            <a:spLocks noGrp="1" noChangeArrowheads="1"/>
          </p:cNvSpPr>
          <p:nvPr>
            <p:ph type="title"/>
          </p:nvPr>
        </p:nvSpPr>
        <p:spPr>
          <a:xfrm>
            <a:off x="268288" y="0"/>
            <a:ext cx="6823992" cy="1106488"/>
          </a:xfrm>
        </p:spPr>
        <p:txBody>
          <a:bodyPr/>
          <a:lstStyle/>
          <a:p>
            <a:pPr algn="ctr"/>
            <a:r>
              <a:rPr lang="en-US" sz="3200" dirty="0" smtClean="0"/>
              <a:t>PP Objectives and </a:t>
            </a:r>
            <a:r>
              <a:rPr lang="en-US" sz="3200" dirty="0"/>
              <a:t>Fundamental Principles </a:t>
            </a:r>
          </a:p>
        </p:txBody>
      </p:sp>
      <p:sp>
        <p:nvSpPr>
          <p:cNvPr id="399363" name="Rectangle 3"/>
          <p:cNvSpPr>
            <a:spLocks noGrp="1" noChangeArrowheads="1"/>
          </p:cNvSpPr>
          <p:nvPr>
            <p:ph type="body" idx="1"/>
          </p:nvPr>
        </p:nvSpPr>
        <p:spPr>
          <a:xfrm>
            <a:off x="468313" y="1268413"/>
            <a:ext cx="3240087" cy="4691064"/>
          </a:xfrm>
        </p:spPr>
        <p:txBody>
          <a:bodyPr/>
          <a:lstStyle/>
          <a:p>
            <a:pPr>
              <a:buFontTx/>
              <a:buNone/>
            </a:pPr>
            <a:r>
              <a:rPr lang="en-US" sz="1900" dirty="0" smtClean="0"/>
              <a:t>      </a:t>
            </a:r>
            <a:r>
              <a:rPr lang="en-US" sz="1900" b="1" dirty="0" smtClean="0"/>
              <a:t>OBJECTIVES</a:t>
            </a:r>
            <a:endParaRPr lang="en-US" sz="1900" b="1" u="sng" dirty="0"/>
          </a:p>
          <a:p>
            <a:pPr>
              <a:buFontTx/>
              <a:buNone/>
            </a:pPr>
            <a:endParaRPr lang="en-US" sz="2500" u="sng" dirty="0"/>
          </a:p>
          <a:p>
            <a:r>
              <a:rPr lang="en-US" sz="2000" dirty="0">
                <a:solidFill>
                  <a:srgbClr val="FF0000"/>
                </a:solidFill>
              </a:rPr>
              <a:t>Protect against theft</a:t>
            </a:r>
          </a:p>
          <a:p>
            <a:endParaRPr lang="en-US" sz="2000" dirty="0">
              <a:solidFill>
                <a:srgbClr val="FF0000"/>
              </a:solidFill>
            </a:endParaRPr>
          </a:p>
          <a:p>
            <a:r>
              <a:rPr lang="en-US" sz="2000" dirty="0">
                <a:solidFill>
                  <a:srgbClr val="FF0000"/>
                </a:solidFill>
              </a:rPr>
              <a:t>Protect against sabotage</a:t>
            </a:r>
          </a:p>
          <a:p>
            <a:endParaRPr lang="en-US" sz="2000" dirty="0">
              <a:solidFill>
                <a:srgbClr val="FF0000"/>
              </a:solidFill>
            </a:endParaRPr>
          </a:p>
          <a:p>
            <a:r>
              <a:rPr lang="en-US" sz="2000" dirty="0">
                <a:solidFill>
                  <a:srgbClr val="FF0000"/>
                </a:solidFill>
              </a:rPr>
              <a:t>Locate and recover stolen material</a:t>
            </a:r>
          </a:p>
          <a:p>
            <a:endParaRPr lang="en-US" sz="2000" dirty="0">
              <a:solidFill>
                <a:srgbClr val="FF0000"/>
              </a:solidFill>
            </a:endParaRPr>
          </a:p>
          <a:p>
            <a:r>
              <a:rPr lang="en-US" sz="2000" dirty="0">
                <a:solidFill>
                  <a:srgbClr val="FF0000"/>
                </a:solidFill>
              </a:rPr>
              <a:t>Mitigate radiological consequences of sabotage</a:t>
            </a:r>
          </a:p>
        </p:txBody>
      </p:sp>
      <p:sp>
        <p:nvSpPr>
          <p:cNvPr id="399364" name="Rectangle 4"/>
          <p:cNvSpPr>
            <a:spLocks noChangeArrowheads="1"/>
          </p:cNvSpPr>
          <p:nvPr/>
        </p:nvSpPr>
        <p:spPr bwMode="auto">
          <a:xfrm>
            <a:off x="4356100" y="1268413"/>
            <a:ext cx="4552950" cy="4757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p>
            <a:pPr marL="342900" indent="-342900" algn="l">
              <a:lnSpc>
                <a:spcPct val="80000"/>
              </a:lnSpc>
              <a:spcBef>
                <a:spcPct val="20000"/>
              </a:spcBef>
              <a:buClr>
                <a:schemeClr val="tx1"/>
              </a:buClr>
              <a:buSzPct val="150000"/>
            </a:pPr>
            <a:r>
              <a:rPr lang="en-US" sz="1900" b="1" dirty="0" smtClean="0">
                <a:solidFill>
                  <a:srgbClr val="000000"/>
                </a:solidFill>
                <a:latin typeface="+mn-lt"/>
              </a:rPr>
              <a:t>FUNDAMENTAL PRINCIPLES</a:t>
            </a:r>
            <a:endParaRPr lang="en-US" sz="1900" b="1" dirty="0">
              <a:solidFill>
                <a:srgbClr val="000000"/>
              </a:solidFill>
              <a:latin typeface="+mn-lt"/>
            </a:endParaRPr>
          </a:p>
          <a:p>
            <a:pPr marL="342900" indent="-342900" algn="l">
              <a:lnSpc>
                <a:spcPct val="80000"/>
              </a:lnSpc>
              <a:spcBef>
                <a:spcPct val="20000"/>
              </a:spcBef>
              <a:buClr>
                <a:schemeClr val="tx1"/>
              </a:buClr>
              <a:buSzPct val="150000"/>
            </a:pPr>
            <a:endParaRPr lang="en-US" sz="1900" b="1" u="sng" dirty="0">
              <a:solidFill>
                <a:srgbClr val="000066"/>
              </a:solidFill>
            </a:endParaRPr>
          </a:p>
          <a:p>
            <a:pPr marL="342900" indent="-342900" algn="l">
              <a:lnSpc>
                <a:spcPct val="80000"/>
              </a:lnSpc>
              <a:spcBef>
                <a:spcPct val="20000"/>
              </a:spcBef>
              <a:buClr>
                <a:schemeClr val="tx1"/>
              </a:buClr>
              <a:buSzPct val="150000"/>
            </a:pPr>
            <a:r>
              <a:rPr lang="en-US" sz="1600" b="1" dirty="0">
                <a:solidFill>
                  <a:srgbClr val="000000"/>
                </a:solidFill>
                <a:latin typeface="+mn-lt"/>
              </a:rPr>
              <a:t>A: State responsibility</a:t>
            </a:r>
          </a:p>
          <a:p>
            <a:pPr marL="342900" indent="-342900" algn="l">
              <a:lnSpc>
                <a:spcPct val="80000"/>
              </a:lnSpc>
              <a:spcBef>
                <a:spcPct val="20000"/>
              </a:spcBef>
              <a:buClr>
                <a:schemeClr val="tx1"/>
              </a:buClr>
              <a:buSzPct val="150000"/>
            </a:pPr>
            <a:r>
              <a:rPr lang="en-US" sz="1600" b="1" dirty="0">
                <a:solidFill>
                  <a:srgbClr val="000000"/>
                </a:solidFill>
                <a:latin typeface="+mn-lt"/>
              </a:rPr>
              <a:t>B:  Responsibilities during transport</a:t>
            </a:r>
          </a:p>
          <a:p>
            <a:pPr marL="342900" indent="-342900" algn="l">
              <a:lnSpc>
                <a:spcPct val="80000"/>
              </a:lnSpc>
              <a:spcBef>
                <a:spcPct val="20000"/>
              </a:spcBef>
              <a:buClr>
                <a:schemeClr val="tx1"/>
              </a:buClr>
              <a:buSzPct val="150000"/>
            </a:pPr>
            <a:endParaRPr lang="en-US" sz="1600" b="1" dirty="0">
              <a:solidFill>
                <a:srgbClr val="000000"/>
              </a:solidFill>
              <a:latin typeface="+mn-lt"/>
            </a:endParaRPr>
          </a:p>
          <a:p>
            <a:pPr marL="342900" indent="-342900" algn="l">
              <a:lnSpc>
                <a:spcPct val="80000"/>
              </a:lnSpc>
              <a:spcBef>
                <a:spcPct val="20000"/>
              </a:spcBef>
              <a:buClr>
                <a:schemeClr val="tx1"/>
              </a:buClr>
              <a:buSzPct val="150000"/>
            </a:pPr>
            <a:r>
              <a:rPr lang="en-US" sz="1600" b="1" dirty="0">
                <a:solidFill>
                  <a:srgbClr val="000000"/>
                </a:solidFill>
                <a:latin typeface="+mn-lt"/>
              </a:rPr>
              <a:t>C:  Legislative / regulatory framework</a:t>
            </a:r>
          </a:p>
          <a:p>
            <a:pPr marL="342900" indent="-342900" algn="l">
              <a:lnSpc>
                <a:spcPct val="80000"/>
              </a:lnSpc>
              <a:spcBef>
                <a:spcPct val="20000"/>
              </a:spcBef>
              <a:buClr>
                <a:schemeClr val="tx1"/>
              </a:buClr>
              <a:buSzPct val="150000"/>
            </a:pPr>
            <a:r>
              <a:rPr lang="en-US" sz="1600" b="1" dirty="0">
                <a:solidFill>
                  <a:srgbClr val="000000"/>
                </a:solidFill>
                <a:latin typeface="+mn-lt"/>
              </a:rPr>
              <a:t>D:  Competent authority</a:t>
            </a:r>
          </a:p>
          <a:p>
            <a:pPr marL="342900" indent="-342900" algn="l">
              <a:lnSpc>
                <a:spcPct val="80000"/>
              </a:lnSpc>
              <a:spcBef>
                <a:spcPct val="20000"/>
              </a:spcBef>
              <a:buClr>
                <a:schemeClr val="tx1"/>
              </a:buClr>
              <a:buSzPct val="150000"/>
            </a:pPr>
            <a:endParaRPr lang="en-US" sz="1600" b="1" dirty="0">
              <a:solidFill>
                <a:srgbClr val="000000"/>
              </a:solidFill>
              <a:latin typeface="+mn-lt"/>
            </a:endParaRPr>
          </a:p>
          <a:p>
            <a:pPr marL="342900" indent="-342900" algn="l">
              <a:lnSpc>
                <a:spcPct val="80000"/>
              </a:lnSpc>
              <a:spcBef>
                <a:spcPct val="20000"/>
              </a:spcBef>
              <a:buClr>
                <a:schemeClr val="tx1"/>
              </a:buClr>
              <a:buSzPct val="150000"/>
            </a:pPr>
            <a:r>
              <a:rPr lang="en-US" sz="1600" b="1" dirty="0">
                <a:solidFill>
                  <a:srgbClr val="000000"/>
                </a:solidFill>
                <a:latin typeface="+mn-lt"/>
              </a:rPr>
              <a:t>E:  Responsibility of license holder</a:t>
            </a:r>
          </a:p>
          <a:p>
            <a:pPr marL="342900" indent="-342900" algn="l">
              <a:lnSpc>
                <a:spcPct val="80000"/>
              </a:lnSpc>
              <a:spcBef>
                <a:spcPct val="20000"/>
              </a:spcBef>
              <a:buClr>
                <a:schemeClr val="tx1"/>
              </a:buClr>
              <a:buSzPct val="150000"/>
            </a:pPr>
            <a:r>
              <a:rPr lang="en-US" sz="1600" b="1" dirty="0">
                <a:solidFill>
                  <a:srgbClr val="000000"/>
                </a:solidFill>
                <a:latin typeface="+mn-lt"/>
              </a:rPr>
              <a:t>F:  Security culture</a:t>
            </a:r>
          </a:p>
          <a:p>
            <a:pPr marL="342900" indent="-342900" algn="l">
              <a:lnSpc>
                <a:spcPct val="80000"/>
              </a:lnSpc>
              <a:spcBef>
                <a:spcPct val="20000"/>
              </a:spcBef>
              <a:buClr>
                <a:schemeClr val="tx1"/>
              </a:buClr>
              <a:buSzPct val="150000"/>
            </a:pPr>
            <a:endParaRPr lang="en-US" sz="1600" b="1" dirty="0">
              <a:solidFill>
                <a:srgbClr val="000000"/>
              </a:solidFill>
              <a:latin typeface="+mn-lt"/>
            </a:endParaRPr>
          </a:p>
          <a:p>
            <a:pPr marL="342900" indent="-342900" algn="l">
              <a:lnSpc>
                <a:spcPct val="80000"/>
              </a:lnSpc>
              <a:spcBef>
                <a:spcPct val="20000"/>
              </a:spcBef>
              <a:buClr>
                <a:schemeClr val="tx1"/>
              </a:buClr>
              <a:buSzPct val="150000"/>
            </a:pPr>
            <a:r>
              <a:rPr lang="en-US" sz="1600" b="1" dirty="0">
                <a:solidFill>
                  <a:srgbClr val="000000"/>
                </a:solidFill>
                <a:latin typeface="+mn-lt"/>
              </a:rPr>
              <a:t>G:  Consideration of threat</a:t>
            </a:r>
          </a:p>
          <a:p>
            <a:pPr marL="342900" indent="-342900" algn="l">
              <a:lnSpc>
                <a:spcPct val="80000"/>
              </a:lnSpc>
              <a:spcBef>
                <a:spcPct val="20000"/>
              </a:spcBef>
              <a:buClr>
                <a:schemeClr val="tx1"/>
              </a:buClr>
              <a:buSzPct val="150000"/>
            </a:pPr>
            <a:r>
              <a:rPr lang="en-US" sz="1600" b="1" dirty="0">
                <a:solidFill>
                  <a:srgbClr val="000000"/>
                </a:solidFill>
                <a:latin typeface="+mn-lt"/>
              </a:rPr>
              <a:t>H:  Graded approach</a:t>
            </a:r>
          </a:p>
          <a:p>
            <a:pPr marL="342900" indent="-342900" algn="l">
              <a:lnSpc>
                <a:spcPct val="80000"/>
              </a:lnSpc>
              <a:spcBef>
                <a:spcPct val="20000"/>
              </a:spcBef>
              <a:buClr>
                <a:schemeClr val="tx1"/>
              </a:buClr>
              <a:buSzPct val="150000"/>
            </a:pPr>
            <a:endParaRPr lang="en-US" sz="1600" b="1" dirty="0">
              <a:solidFill>
                <a:srgbClr val="000000"/>
              </a:solidFill>
              <a:latin typeface="+mn-lt"/>
            </a:endParaRPr>
          </a:p>
          <a:p>
            <a:pPr marL="342900" indent="-342900" algn="l">
              <a:lnSpc>
                <a:spcPct val="80000"/>
              </a:lnSpc>
              <a:spcBef>
                <a:spcPct val="20000"/>
              </a:spcBef>
              <a:buClr>
                <a:schemeClr val="tx1"/>
              </a:buClr>
              <a:buSzPct val="150000"/>
            </a:pPr>
            <a:r>
              <a:rPr lang="en-US" sz="1600" b="1" dirty="0">
                <a:solidFill>
                  <a:srgbClr val="000000"/>
                </a:solidFill>
                <a:latin typeface="+mn-lt"/>
              </a:rPr>
              <a:t> I:   Defense in depth</a:t>
            </a:r>
          </a:p>
          <a:p>
            <a:pPr marL="342900" indent="-342900" algn="l">
              <a:lnSpc>
                <a:spcPct val="80000"/>
              </a:lnSpc>
              <a:spcBef>
                <a:spcPct val="20000"/>
              </a:spcBef>
              <a:buClr>
                <a:schemeClr val="tx1"/>
              </a:buClr>
              <a:buSzPct val="150000"/>
            </a:pPr>
            <a:r>
              <a:rPr lang="en-US" sz="1600" b="1" dirty="0">
                <a:solidFill>
                  <a:srgbClr val="000000"/>
                </a:solidFill>
                <a:latin typeface="+mn-lt"/>
              </a:rPr>
              <a:t>J:  Quality assurance</a:t>
            </a:r>
          </a:p>
          <a:p>
            <a:pPr marL="342900" indent="-342900" algn="l">
              <a:lnSpc>
                <a:spcPct val="80000"/>
              </a:lnSpc>
              <a:spcBef>
                <a:spcPct val="20000"/>
              </a:spcBef>
              <a:buClr>
                <a:schemeClr val="tx1"/>
              </a:buClr>
              <a:buSzPct val="150000"/>
            </a:pPr>
            <a:endParaRPr lang="en-US" sz="1600" b="1" dirty="0">
              <a:solidFill>
                <a:srgbClr val="000000"/>
              </a:solidFill>
              <a:latin typeface="+mn-lt"/>
            </a:endParaRPr>
          </a:p>
          <a:p>
            <a:pPr marL="342900" indent="-342900" algn="l">
              <a:lnSpc>
                <a:spcPct val="80000"/>
              </a:lnSpc>
              <a:spcBef>
                <a:spcPct val="20000"/>
              </a:spcBef>
              <a:buClr>
                <a:schemeClr val="tx1"/>
              </a:buClr>
              <a:buSzPct val="150000"/>
            </a:pPr>
            <a:r>
              <a:rPr lang="en-US" sz="1600" b="1" dirty="0">
                <a:solidFill>
                  <a:srgbClr val="000000"/>
                </a:solidFill>
                <a:latin typeface="+mn-lt"/>
              </a:rPr>
              <a:t>K:  Contingency plans</a:t>
            </a:r>
          </a:p>
          <a:p>
            <a:pPr marL="342900" indent="-342900" algn="l">
              <a:lnSpc>
                <a:spcPct val="80000"/>
              </a:lnSpc>
              <a:spcBef>
                <a:spcPct val="20000"/>
              </a:spcBef>
              <a:buClr>
                <a:schemeClr val="tx1"/>
              </a:buClr>
              <a:buSzPct val="150000"/>
            </a:pPr>
            <a:r>
              <a:rPr lang="en-US" sz="1600" b="1" dirty="0">
                <a:solidFill>
                  <a:srgbClr val="000000"/>
                </a:solidFill>
                <a:latin typeface="+mn-lt"/>
              </a:rPr>
              <a:t>L:  Confidentiality</a:t>
            </a:r>
          </a:p>
        </p:txBody>
      </p:sp>
    </p:spTree>
    <p:extLst>
      <p:ext uri="{BB962C8B-B14F-4D97-AF65-F5344CB8AC3E}">
        <p14:creationId xmlns:p14="http://schemas.microsoft.com/office/powerpoint/2010/main" val="367662631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a:spLocks noGrp="1"/>
          </p:cNvSpPr>
          <p:nvPr>
            <p:ph type="title"/>
          </p:nvPr>
        </p:nvSpPr>
        <p:spPr/>
        <p:txBody>
          <a:bodyPr anchor="ctr">
            <a:normAutofit/>
          </a:bodyPr>
          <a:lstStyle/>
          <a:p>
            <a:pPr algn="ctr" eaLnBrk="1" hangingPunct="1"/>
            <a:r>
              <a:rPr lang="en-US" dirty="0" smtClean="0">
                <a:latin typeface="Arial" charset="0"/>
                <a:cs typeface="Arial" charset="0"/>
              </a:rPr>
              <a:t>Nuclear Facility </a:t>
            </a:r>
          </a:p>
        </p:txBody>
      </p:sp>
      <p:sp>
        <p:nvSpPr>
          <p:cNvPr id="16386" name="Content Placeholder 2"/>
          <p:cNvSpPr>
            <a:spLocks noGrp="1"/>
          </p:cNvSpPr>
          <p:nvPr>
            <p:ph sz="quarter" idx="1"/>
          </p:nvPr>
        </p:nvSpPr>
        <p:spPr>
          <a:xfrm>
            <a:off x="838200" y="1219200"/>
            <a:ext cx="7498080" cy="4800600"/>
          </a:xfrm>
        </p:spPr>
        <p:txBody>
          <a:bodyPr>
            <a:normAutofit/>
          </a:bodyPr>
          <a:lstStyle/>
          <a:p>
            <a:r>
              <a:rPr lang="en-US" sz="2000" dirty="0" smtClean="0"/>
              <a:t>A Facility </a:t>
            </a:r>
            <a:r>
              <a:rPr lang="en-US" sz="1800" dirty="0" smtClean="0"/>
              <a:t>(including </a:t>
            </a:r>
            <a:r>
              <a:rPr lang="en-US" sz="2000" dirty="0"/>
              <a:t>associated buildings and equipment) in which nuclear material is produced, processed, used</a:t>
            </a:r>
            <a:r>
              <a:rPr lang="en-US" sz="2000" dirty="0" smtClean="0"/>
              <a:t>, handled, stored, or disposed of;   and for which a specific</a:t>
            </a:r>
          </a:p>
          <a:p>
            <a:r>
              <a:rPr lang="en-US" sz="2000" dirty="0" smtClean="0"/>
              <a:t>License is required from competent authority</a:t>
            </a:r>
            <a:endParaRPr lang="en-US" sz="2000" dirty="0"/>
          </a:p>
        </p:txBody>
      </p:sp>
      <p:sp>
        <p:nvSpPr>
          <p:cNvPr id="5" name="Slide Number Placeholder 4"/>
          <p:cNvSpPr>
            <a:spLocks noGrp="1"/>
          </p:cNvSpPr>
          <p:nvPr>
            <p:ph type="sldNum" sz="quarter" idx="12"/>
          </p:nvPr>
        </p:nvSpPr>
        <p:spPr/>
        <p:txBody>
          <a:bodyPr/>
          <a:lstStyle/>
          <a:p>
            <a:pPr>
              <a:defRPr/>
            </a:pPr>
            <a:fld id="{8C086521-8E70-42E8-8FFA-EE1A4808D597}" type="slidenum">
              <a:rPr lang="en-US">
                <a:latin typeface="Arial" pitchFamily="34" charset="0"/>
                <a:cs typeface="Arial" pitchFamily="34" charset="0"/>
              </a:rPr>
              <a:pPr>
                <a:defRPr/>
              </a:pPr>
              <a:t>55</a:t>
            </a:fld>
            <a:endParaRPr lang="en-US" dirty="0">
              <a:latin typeface="Arial" pitchFamily="34" charset="0"/>
              <a:cs typeface="Arial" pitchFamily="34" charset="0"/>
            </a:endParaRPr>
          </a:p>
        </p:txBody>
      </p:sp>
      <p:pic>
        <p:nvPicPr>
          <p:cNvPr id="6" name="Picture 5" descr="fuel cycle1.png"/>
          <p:cNvPicPr>
            <a:picLocks noChangeAspect="1"/>
          </p:cNvPicPr>
          <p:nvPr/>
        </p:nvPicPr>
        <p:blipFill>
          <a:blip r:embed="rId3" cstate="print"/>
          <a:stretch>
            <a:fillRect/>
          </a:stretch>
        </p:blipFill>
        <p:spPr>
          <a:xfrm>
            <a:off x="1371600" y="2819400"/>
            <a:ext cx="6019498" cy="3436130"/>
          </a:xfrm>
          <a:prstGeom prst="rect">
            <a:avLst/>
          </a:prstGeom>
        </p:spPr>
      </p:pic>
    </p:spTree>
    <p:extLst>
      <p:ext uri="{BB962C8B-B14F-4D97-AF65-F5344CB8AC3E}">
        <p14:creationId xmlns:p14="http://schemas.microsoft.com/office/powerpoint/2010/main" val="13191651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4"/>
          <p:cNvSpPr>
            <a:spLocks noGrp="1"/>
          </p:cNvSpPr>
          <p:nvPr>
            <p:ph type="title"/>
          </p:nvPr>
        </p:nvSpPr>
        <p:spPr/>
        <p:txBody>
          <a:bodyPr anchor="ctr">
            <a:normAutofit fontScale="90000"/>
          </a:bodyPr>
          <a:lstStyle/>
          <a:p>
            <a:pPr algn="ctr" eaLnBrk="1" hangingPunct="1"/>
            <a:r>
              <a:rPr lang="en-US" dirty="0" smtClean="0">
                <a:latin typeface="Arial" charset="0"/>
                <a:cs typeface="Arial" charset="0"/>
              </a:rPr>
              <a:t>Physical Protection Regime </a:t>
            </a:r>
          </a:p>
        </p:txBody>
      </p:sp>
      <p:sp>
        <p:nvSpPr>
          <p:cNvPr id="7" name="Oval 6"/>
          <p:cNvSpPr/>
          <p:nvPr/>
        </p:nvSpPr>
        <p:spPr>
          <a:xfrm>
            <a:off x="6172200" y="2590800"/>
            <a:ext cx="2133600" cy="2057400"/>
          </a:xfrm>
          <a:prstGeom prst="ellipse">
            <a:avLst/>
          </a:prstGeom>
          <a:solidFill>
            <a:schemeClr val="accent5">
              <a:lumMod val="50000"/>
            </a:schemeClr>
          </a:solidFill>
          <a:ln>
            <a:noFill/>
          </a:ln>
          <a:effectLst>
            <a:glow rad="63500">
              <a:schemeClr val="accent1">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000" dirty="0">
                <a:solidFill>
                  <a:schemeClr val="bg2"/>
                </a:solidFill>
                <a:latin typeface="Arial" pitchFamily="34" charset="0"/>
                <a:cs typeface="Arial" pitchFamily="34" charset="0"/>
              </a:rPr>
              <a:t>Physical Protection Systems</a:t>
            </a:r>
          </a:p>
        </p:txBody>
      </p:sp>
      <p:sp>
        <p:nvSpPr>
          <p:cNvPr id="8" name="Rounded Rectangle 7"/>
          <p:cNvSpPr/>
          <p:nvPr/>
        </p:nvSpPr>
        <p:spPr>
          <a:xfrm>
            <a:off x="3429000" y="2590800"/>
            <a:ext cx="2057400" cy="2057400"/>
          </a:xfrm>
          <a:prstGeom prst="roundRect">
            <a:avLst/>
          </a:prstGeom>
          <a:solidFill>
            <a:srgbClr val="006600"/>
          </a:solidFill>
          <a:ln>
            <a:noFill/>
          </a:ln>
          <a:effectLst>
            <a:glow rad="63500">
              <a:schemeClr val="accent3">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000" dirty="0">
                <a:latin typeface="Arial" pitchFamily="34" charset="0"/>
                <a:cs typeface="Arial" pitchFamily="34" charset="0"/>
              </a:rPr>
              <a:t>Institutions and Organizations</a:t>
            </a:r>
          </a:p>
        </p:txBody>
      </p:sp>
      <p:sp>
        <p:nvSpPr>
          <p:cNvPr id="9" name="Rectangle 8"/>
          <p:cNvSpPr/>
          <p:nvPr/>
        </p:nvSpPr>
        <p:spPr>
          <a:xfrm>
            <a:off x="838200" y="2590800"/>
            <a:ext cx="1905000" cy="2057400"/>
          </a:xfrm>
          <a:prstGeom prst="rect">
            <a:avLst/>
          </a:prstGeom>
          <a:solidFill>
            <a:srgbClr val="6600CC"/>
          </a:solidFill>
          <a:ln>
            <a:noFill/>
          </a:ln>
          <a:effectLst>
            <a:glow rad="63500">
              <a:schemeClr val="accent4">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000" dirty="0">
                <a:latin typeface="Arial" pitchFamily="34" charset="0"/>
                <a:cs typeface="Arial" pitchFamily="34" charset="0"/>
              </a:rPr>
              <a:t>Legislative and Regulatory Framework</a:t>
            </a:r>
          </a:p>
        </p:txBody>
      </p:sp>
      <p:sp>
        <p:nvSpPr>
          <p:cNvPr id="21515" name="TextBox 10"/>
          <p:cNvSpPr txBox="1">
            <a:spLocks noChangeArrowheads="1"/>
          </p:cNvSpPr>
          <p:nvPr/>
        </p:nvSpPr>
        <p:spPr bwMode="auto">
          <a:xfrm>
            <a:off x="2819400" y="3352801"/>
            <a:ext cx="457200" cy="923925"/>
          </a:xfrm>
          <a:prstGeom prst="rect">
            <a:avLst/>
          </a:prstGeom>
          <a:noFill/>
          <a:ln w="9525">
            <a:noFill/>
            <a:miter lim="800000"/>
            <a:headEnd/>
            <a:tailEnd/>
          </a:ln>
        </p:spPr>
        <p:txBody>
          <a:bodyPr>
            <a:spAutoFit/>
          </a:bodyPr>
          <a:lstStyle/>
          <a:p>
            <a:pPr algn="ctr"/>
            <a:r>
              <a:rPr lang="en-US" sz="5400" dirty="0">
                <a:latin typeface="Perpetua"/>
              </a:rPr>
              <a:t>+</a:t>
            </a:r>
          </a:p>
        </p:txBody>
      </p:sp>
      <p:sp>
        <p:nvSpPr>
          <p:cNvPr id="21516" name="TextBox 11"/>
          <p:cNvSpPr txBox="1">
            <a:spLocks noChangeArrowheads="1"/>
          </p:cNvSpPr>
          <p:nvPr/>
        </p:nvSpPr>
        <p:spPr bwMode="auto">
          <a:xfrm>
            <a:off x="5638800" y="3343276"/>
            <a:ext cx="457200" cy="923925"/>
          </a:xfrm>
          <a:prstGeom prst="rect">
            <a:avLst/>
          </a:prstGeom>
          <a:noFill/>
          <a:ln w="9525">
            <a:noFill/>
            <a:miter lim="800000"/>
            <a:headEnd/>
            <a:tailEnd/>
          </a:ln>
        </p:spPr>
        <p:txBody>
          <a:bodyPr>
            <a:spAutoFit/>
          </a:bodyPr>
          <a:lstStyle/>
          <a:p>
            <a:pPr algn="ctr"/>
            <a:r>
              <a:rPr lang="en-US" sz="5400" dirty="0">
                <a:latin typeface="Perpetua"/>
              </a:rPr>
              <a:t>+</a:t>
            </a:r>
          </a:p>
        </p:txBody>
      </p:sp>
      <p:sp>
        <p:nvSpPr>
          <p:cNvPr id="10" name="Slide Number Placeholder 9"/>
          <p:cNvSpPr>
            <a:spLocks noGrp="1"/>
          </p:cNvSpPr>
          <p:nvPr>
            <p:ph type="sldNum" sz="quarter" idx="12"/>
          </p:nvPr>
        </p:nvSpPr>
        <p:spPr/>
        <p:txBody>
          <a:bodyPr/>
          <a:lstStyle/>
          <a:p>
            <a:pPr>
              <a:defRPr/>
            </a:pPr>
            <a:fld id="{D06CB236-854A-4F0D-A448-C1A656A8BA04}" type="slidenum">
              <a:rPr lang="en-US"/>
              <a:pPr>
                <a:defRPr/>
              </a:pPr>
              <a:t>56</a:t>
            </a:fld>
            <a:endParaRPr lang="en-US" dirty="0"/>
          </a:p>
        </p:txBody>
      </p:sp>
    </p:spTree>
    <p:extLst>
      <p:ext uri="{BB962C8B-B14F-4D97-AF65-F5344CB8AC3E}">
        <p14:creationId xmlns:p14="http://schemas.microsoft.com/office/powerpoint/2010/main" val="33565014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a:spLocks noGrp="1"/>
          </p:cNvSpPr>
          <p:nvPr>
            <p:ph type="title"/>
          </p:nvPr>
        </p:nvSpPr>
        <p:spPr/>
        <p:txBody>
          <a:bodyPr anchor="ctr">
            <a:normAutofit/>
          </a:bodyPr>
          <a:lstStyle/>
          <a:p>
            <a:pPr algn="ctr" eaLnBrk="1" hangingPunct="1"/>
            <a:r>
              <a:rPr lang="en-US" dirty="0" smtClean="0">
                <a:latin typeface="Arial" charset="0"/>
                <a:cs typeface="Arial" charset="0"/>
              </a:rPr>
              <a:t>Physical Protection</a:t>
            </a:r>
          </a:p>
        </p:txBody>
      </p:sp>
      <p:sp>
        <p:nvSpPr>
          <p:cNvPr id="5" name="Slide Number Placeholder 4"/>
          <p:cNvSpPr>
            <a:spLocks noGrp="1"/>
          </p:cNvSpPr>
          <p:nvPr>
            <p:ph type="sldNum" sz="quarter" idx="12"/>
          </p:nvPr>
        </p:nvSpPr>
        <p:spPr>
          <a:xfrm>
            <a:off x="8482015" y="6369050"/>
            <a:ext cx="509587" cy="293688"/>
          </a:xfrm>
        </p:spPr>
        <p:txBody>
          <a:bodyPr/>
          <a:lstStyle/>
          <a:p>
            <a:pPr>
              <a:defRPr/>
            </a:pPr>
            <a:r>
              <a:rPr lang="en-US" dirty="0" smtClean="0">
                <a:latin typeface="Arial" pitchFamily="34" charset="0"/>
                <a:cs typeface="Arial" pitchFamily="34" charset="0"/>
              </a:rPr>
              <a:t>4</a:t>
            </a:r>
            <a:endParaRPr lang="en-US" dirty="0">
              <a:latin typeface="Arial" pitchFamily="34" charset="0"/>
              <a:cs typeface="Arial" pitchFamily="34" charset="0"/>
            </a:endParaRPr>
          </a:p>
        </p:txBody>
      </p:sp>
      <p:sp>
        <p:nvSpPr>
          <p:cNvPr id="7" name="TextBox 6"/>
          <p:cNvSpPr txBox="1"/>
          <p:nvPr/>
        </p:nvSpPr>
        <p:spPr>
          <a:xfrm rot="18500789">
            <a:off x="2239032" y="1760014"/>
            <a:ext cx="1676400" cy="1015663"/>
          </a:xfrm>
          <a:prstGeom prst="rect">
            <a:avLst/>
          </a:prstGeom>
          <a:noFill/>
        </p:spPr>
        <p:txBody>
          <a:bodyPr wrap="square" rtlCol="0">
            <a:spAutoFit/>
          </a:bodyPr>
          <a:lstStyle/>
          <a:p>
            <a:pPr algn="ctr"/>
            <a:r>
              <a:rPr lang="en-US" sz="2000" dirty="0" smtClean="0">
                <a:solidFill>
                  <a:srgbClr val="000000"/>
                </a:solidFill>
                <a:latin typeface="Arial" pitchFamily="34" charset="0"/>
                <a:cs typeface="Arial" pitchFamily="34" charset="0"/>
              </a:rPr>
              <a:t>State / Competent Authority</a:t>
            </a:r>
            <a:endParaRPr lang="en-US" sz="2000" dirty="0">
              <a:solidFill>
                <a:srgbClr val="000000"/>
              </a:solidFill>
              <a:latin typeface="Arial" pitchFamily="34" charset="0"/>
              <a:cs typeface="Arial" pitchFamily="34" charset="0"/>
            </a:endParaRPr>
          </a:p>
        </p:txBody>
      </p:sp>
      <p:sp>
        <p:nvSpPr>
          <p:cNvPr id="8" name="TextBox 7"/>
          <p:cNvSpPr txBox="1"/>
          <p:nvPr/>
        </p:nvSpPr>
        <p:spPr>
          <a:xfrm rot="18688091">
            <a:off x="1127405" y="3526952"/>
            <a:ext cx="1524000" cy="707886"/>
          </a:xfrm>
          <a:prstGeom prst="rect">
            <a:avLst/>
          </a:prstGeom>
          <a:noFill/>
        </p:spPr>
        <p:txBody>
          <a:bodyPr wrap="square" rtlCol="0">
            <a:spAutoFit/>
          </a:bodyPr>
          <a:lstStyle/>
          <a:p>
            <a:pPr algn="ctr"/>
            <a:r>
              <a:rPr lang="en-US" sz="2000" dirty="0" smtClean="0">
                <a:solidFill>
                  <a:srgbClr val="000000"/>
                </a:solidFill>
                <a:latin typeface="Arial" pitchFamily="34" charset="0"/>
                <a:cs typeface="Arial" pitchFamily="34" charset="0"/>
              </a:rPr>
              <a:t>Licence Holders</a:t>
            </a:r>
            <a:endParaRPr lang="en-US" sz="2000" dirty="0">
              <a:solidFill>
                <a:srgbClr val="000000"/>
              </a:solidFill>
              <a:latin typeface="Arial" pitchFamily="34" charset="0"/>
              <a:cs typeface="Arial" pitchFamily="34" charset="0"/>
            </a:endParaRPr>
          </a:p>
        </p:txBody>
      </p:sp>
      <p:grpSp>
        <p:nvGrpSpPr>
          <p:cNvPr id="2" name="Group 1"/>
          <p:cNvGrpSpPr/>
          <p:nvPr/>
        </p:nvGrpSpPr>
        <p:grpSpPr>
          <a:xfrm>
            <a:off x="1371601" y="5029201"/>
            <a:ext cx="4038600" cy="914400"/>
            <a:chOff x="1371601" y="5029200"/>
            <a:chExt cx="4038600" cy="914400"/>
          </a:xfrm>
        </p:grpSpPr>
        <p:sp>
          <p:nvSpPr>
            <p:cNvPr id="9" name="Rectangle 8"/>
            <p:cNvSpPr/>
            <p:nvPr/>
          </p:nvSpPr>
          <p:spPr>
            <a:xfrm>
              <a:off x="1371601" y="5029200"/>
              <a:ext cx="2057400" cy="914400"/>
            </a:xfrm>
            <a:prstGeom prst="rect">
              <a:avLst/>
            </a:prstGeom>
            <a:solidFill>
              <a:srgbClr val="996633"/>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FFCC"/>
                  </a:solidFill>
                  <a:latin typeface="Arial" pitchFamily="34" charset="0"/>
                  <a:cs typeface="Arial" pitchFamily="34" charset="0"/>
                </a:rPr>
                <a:t>People</a:t>
              </a:r>
              <a:endParaRPr lang="en-US" dirty="0">
                <a:solidFill>
                  <a:srgbClr val="FFFFCC"/>
                </a:solidFill>
                <a:latin typeface="Arial" pitchFamily="34" charset="0"/>
                <a:cs typeface="Arial" pitchFamily="34" charset="0"/>
              </a:endParaRPr>
            </a:p>
          </p:txBody>
        </p:sp>
        <p:sp>
          <p:nvSpPr>
            <p:cNvPr id="10" name="Rectangle 9"/>
            <p:cNvSpPr/>
            <p:nvPr/>
          </p:nvSpPr>
          <p:spPr>
            <a:xfrm>
              <a:off x="3429001" y="5029200"/>
              <a:ext cx="1981200" cy="914400"/>
            </a:xfrm>
            <a:prstGeom prst="rect">
              <a:avLst/>
            </a:prstGeom>
            <a:solidFill>
              <a:srgbClr val="996633"/>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FFCC"/>
                  </a:solidFill>
                  <a:latin typeface="Arial" pitchFamily="34" charset="0"/>
                  <a:cs typeface="Arial" pitchFamily="34" charset="0"/>
                </a:rPr>
                <a:t>Procedures</a:t>
              </a:r>
              <a:endParaRPr lang="en-US" dirty="0">
                <a:solidFill>
                  <a:srgbClr val="FFFFCC"/>
                </a:solidFill>
                <a:latin typeface="Arial" pitchFamily="34" charset="0"/>
                <a:cs typeface="Arial" pitchFamily="34" charset="0"/>
              </a:endParaRPr>
            </a:p>
          </p:txBody>
        </p:sp>
      </p:grpSp>
      <p:sp>
        <p:nvSpPr>
          <p:cNvPr id="11" name="Rectangle 10"/>
          <p:cNvSpPr/>
          <p:nvPr/>
        </p:nvSpPr>
        <p:spPr>
          <a:xfrm>
            <a:off x="5410201" y="5029201"/>
            <a:ext cx="1981200" cy="914400"/>
          </a:xfrm>
          <a:prstGeom prst="rect">
            <a:avLst/>
          </a:prstGeom>
          <a:solidFill>
            <a:srgbClr val="996633"/>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FFCC"/>
                </a:solidFill>
                <a:latin typeface="Arial" pitchFamily="34" charset="0"/>
                <a:cs typeface="Arial" pitchFamily="34" charset="0"/>
              </a:rPr>
              <a:t>Equipment</a:t>
            </a:r>
            <a:endParaRPr lang="en-US" dirty="0">
              <a:solidFill>
                <a:srgbClr val="FFFFCC"/>
              </a:solidFill>
              <a:latin typeface="Arial" pitchFamily="34" charset="0"/>
              <a:cs typeface="Arial" pitchFamily="34" charset="0"/>
            </a:endParaRPr>
          </a:p>
        </p:txBody>
      </p:sp>
      <p:sp>
        <p:nvSpPr>
          <p:cNvPr id="12" name="Isosceles Triangle 11"/>
          <p:cNvSpPr/>
          <p:nvPr/>
        </p:nvSpPr>
        <p:spPr>
          <a:xfrm>
            <a:off x="1371601" y="1600200"/>
            <a:ext cx="6019800" cy="3429000"/>
          </a:xfrm>
          <a:prstGeom prst="triangle">
            <a:avLst/>
          </a:prstGeom>
          <a:solidFill>
            <a:srgbClr val="66330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Isosceles Triangle 12"/>
          <p:cNvSpPr/>
          <p:nvPr/>
        </p:nvSpPr>
        <p:spPr>
          <a:xfrm>
            <a:off x="2133601" y="1600201"/>
            <a:ext cx="4495800" cy="2590800"/>
          </a:xfrm>
          <a:prstGeom prst="triangle">
            <a:avLst/>
          </a:prstGeom>
          <a:solidFill>
            <a:srgbClr val="00660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Isosceles Triangle 13"/>
          <p:cNvSpPr/>
          <p:nvPr/>
        </p:nvSpPr>
        <p:spPr>
          <a:xfrm>
            <a:off x="2819401" y="1524001"/>
            <a:ext cx="3124200" cy="1828800"/>
          </a:xfrm>
          <a:prstGeom prst="triangle">
            <a:avLst/>
          </a:prstGeom>
          <a:solidFill>
            <a:schemeClr val="tx2"/>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p:cNvSpPr txBox="1"/>
          <p:nvPr/>
        </p:nvSpPr>
        <p:spPr>
          <a:xfrm>
            <a:off x="3733801" y="2277070"/>
            <a:ext cx="1295400" cy="923330"/>
          </a:xfrm>
          <a:prstGeom prst="rect">
            <a:avLst/>
          </a:prstGeom>
          <a:noFill/>
        </p:spPr>
        <p:txBody>
          <a:bodyPr wrap="square" rtlCol="0">
            <a:spAutoFit/>
          </a:bodyPr>
          <a:lstStyle/>
          <a:p>
            <a:pPr algn="ctr"/>
            <a:r>
              <a:rPr lang="en-US" sz="1800" dirty="0" smtClean="0">
                <a:solidFill>
                  <a:schemeClr val="bg1"/>
                </a:solidFill>
                <a:latin typeface="Arial" pitchFamily="34" charset="0"/>
                <a:cs typeface="Arial" pitchFamily="34" charset="0"/>
              </a:rPr>
              <a:t>Physical Protection Regime</a:t>
            </a:r>
            <a:endParaRPr lang="en-US" sz="1800" dirty="0">
              <a:solidFill>
                <a:schemeClr val="bg1"/>
              </a:solidFill>
              <a:latin typeface="Arial" pitchFamily="34" charset="0"/>
              <a:cs typeface="Arial" pitchFamily="34" charset="0"/>
            </a:endParaRPr>
          </a:p>
        </p:txBody>
      </p:sp>
      <p:sp>
        <p:nvSpPr>
          <p:cNvPr id="16" name="TextBox 15"/>
          <p:cNvSpPr txBox="1"/>
          <p:nvPr/>
        </p:nvSpPr>
        <p:spPr>
          <a:xfrm>
            <a:off x="3048000" y="3429001"/>
            <a:ext cx="2667000" cy="646331"/>
          </a:xfrm>
          <a:prstGeom prst="rect">
            <a:avLst/>
          </a:prstGeom>
          <a:noFill/>
        </p:spPr>
        <p:txBody>
          <a:bodyPr wrap="square" rtlCol="0">
            <a:spAutoFit/>
          </a:bodyPr>
          <a:lstStyle/>
          <a:p>
            <a:pPr algn="ctr"/>
            <a:r>
              <a:rPr lang="en-US" sz="1800" b="1" dirty="0" smtClean="0">
                <a:solidFill>
                  <a:srgbClr val="FFFFFF"/>
                </a:solidFill>
                <a:latin typeface="Arial" pitchFamily="34" charset="0"/>
                <a:cs typeface="Arial" pitchFamily="34" charset="0"/>
              </a:rPr>
              <a:t>Physical Protection System</a:t>
            </a:r>
            <a:endParaRPr lang="en-US" sz="1800" b="1" dirty="0">
              <a:solidFill>
                <a:srgbClr val="FFFFFF"/>
              </a:solidFill>
              <a:latin typeface="Arial" pitchFamily="34" charset="0"/>
              <a:cs typeface="Arial" pitchFamily="34" charset="0"/>
            </a:endParaRPr>
          </a:p>
        </p:txBody>
      </p:sp>
      <p:sp>
        <p:nvSpPr>
          <p:cNvPr id="17" name="TextBox 16"/>
          <p:cNvSpPr txBox="1"/>
          <p:nvPr/>
        </p:nvSpPr>
        <p:spPr>
          <a:xfrm>
            <a:off x="2895601" y="4343401"/>
            <a:ext cx="2971800" cy="646331"/>
          </a:xfrm>
          <a:prstGeom prst="rect">
            <a:avLst/>
          </a:prstGeom>
          <a:noFill/>
        </p:spPr>
        <p:txBody>
          <a:bodyPr wrap="square" rtlCol="0">
            <a:spAutoFit/>
          </a:bodyPr>
          <a:lstStyle/>
          <a:p>
            <a:pPr algn="ctr"/>
            <a:r>
              <a:rPr lang="en-US" sz="1800" b="1" dirty="0" smtClean="0">
                <a:solidFill>
                  <a:srgbClr val="FFFFFF"/>
                </a:solidFill>
                <a:latin typeface="Arial" pitchFamily="34" charset="0"/>
                <a:cs typeface="Arial" pitchFamily="34" charset="0"/>
              </a:rPr>
              <a:t>Physical Protection Measures</a:t>
            </a:r>
            <a:endParaRPr lang="en-US" sz="1800" b="1" dirty="0">
              <a:solidFill>
                <a:srgbClr val="FFFFFF"/>
              </a:solidFill>
              <a:latin typeface="Arial" pitchFamily="34" charset="0"/>
              <a:cs typeface="Arial" pitchFamily="34" charset="0"/>
            </a:endParaRPr>
          </a:p>
        </p:txBody>
      </p:sp>
      <p:sp>
        <p:nvSpPr>
          <p:cNvPr id="18" name="Right Arrow 17"/>
          <p:cNvSpPr/>
          <p:nvPr/>
        </p:nvSpPr>
        <p:spPr>
          <a:xfrm rot="3009293">
            <a:off x="3818155" y="2663816"/>
            <a:ext cx="5624400" cy="1469428"/>
          </a:xfrm>
          <a:prstGeom prst="rightArrow">
            <a:avLst/>
          </a:prstGeom>
          <a:gradFill flip="none" rotWithShape="1">
            <a:gsLst>
              <a:gs pos="25000">
                <a:srgbClr val="006600"/>
              </a:gs>
              <a:gs pos="25000">
                <a:srgbClr val="21D6E0"/>
              </a:gs>
              <a:gs pos="75000">
                <a:srgbClr val="0087E6"/>
              </a:gs>
              <a:gs pos="100000">
                <a:srgbClr val="005CBF"/>
              </a:gs>
            </a:gsLst>
            <a:lin ang="0" scaled="1"/>
            <a:tileRect/>
          </a:gra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rgbClr val="FFFFCC"/>
                </a:solidFill>
                <a:latin typeface="Arial" pitchFamily="34" charset="0"/>
                <a:cs typeface="Arial" pitchFamily="34" charset="0"/>
              </a:rPr>
              <a:t>Nuclear Security Culture Crosses </a:t>
            </a:r>
            <a:r>
              <a:rPr lang="en-US" sz="2000" b="1" dirty="0">
                <a:solidFill>
                  <a:srgbClr val="FFFFCC"/>
                </a:solidFill>
                <a:latin typeface="Arial" pitchFamily="34" charset="0"/>
                <a:cs typeface="Arial" pitchFamily="34" charset="0"/>
              </a:rPr>
              <a:t>A</a:t>
            </a:r>
            <a:r>
              <a:rPr lang="en-US" sz="2000" b="1" dirty="0" smtClean="0">
                <a:solidFill>
                  <a:srgbClr val="FFFFCC"/>
                </a:solidFill>
                <a:latin typeface="Arial" pitchFamily="34" charset="0"/>
                <a:cs typeface="Arial" pitchFamily="34" charset="0"/>
              </a:rPr>
              <a:t>ll </a:t>
            </a:r>
            <a:r>
              <a:rPr lang="en-US" sz="2000" b="1" dirty="0">
                <a:solidFill>
                  <a:srgbClr val="FFFFCC"/>
                </a:solidFill>
                <a:latin typeface="Arial" pitchFamily="34" charset="0"/>
                <a:cs typeface="Arial" pitchFamily="34" charset="0"/>
              </a:rPr>
              <a:t>T</a:t>
            </a:r>
            <a:r>
              <a:rPr lang="en-US" sz="2000" b="1" dirty="0" smtClean="0">
                <a:solidFill>
                  <a:srgbClr val="FFFFCC"/>
                </a:solidFill>
                <a:latin typeface="Arial" pitchFamily="34" charset="0"/>
                <a:cs typeface="Arial" pitchFamily="34" charset="0"/>
              </a:rPr>
              <a:t>hree Levels</a:t>
            </a:r>
            <a:endParaRPr lang="en-US" sz="2000" b="1" dirty="0">
              <a:solidFill>
                <a:srgbClr val="FFFFCC"/>
              </a:solidFill>
              <a:latin typeface="Arial" pitchFamily="34" charset="0"/>
              <a:cs typeface="Arial" pitchFamily="34" charset="0"/>
            </a:endParaRPr>
          </a:p>
        </p:txBody>
      </p:sp>
    </p:spTree>
    <p:extLst>
      <p:ext uri="{BB962C8B-B14F-4D97-AF65-F5344CB8AC3E}">
        <p14:creationId xmlns:p14="http://schemas.microsoft.com/office/powerpoint/2010/main" val="34718982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a:spLocks noGrp="1"/>
          </p:cNvSpPr>
          <p:nvPr>
            <p:ph type="title"/>
          </p:nvPr>
        </p:nvSpPr>
        <p:spPr/>
        <p:txBody>
          <a:bodyPr anchor="ctr">
            <a:normAutofit fontScale="90000"/>
          </a:bodyPr>
          <a:lstStyle/>
          <a:p>
            <a:pPr eaLnBrk="1" hangingPunct="1"/>
            <a:r>
              <a:rPr lang="en-US" dirty="0" smtClean="0">
                <a:latin typeface="Arial" charset="0"/>
                <a:cs typeface="Arial" charset="0"/>
              </a:rPr>
              <a:t>Physical Protection Regime Entities</a:t>
            </a:r>
          </a:p>
        </p:txBody>
      </p:sp>
      <p:sp>
        <p:nvSpPr>
          <p:cNvPr id="16386" name="Content Placeholder 2"/>
          <p:cNvSpPr>
            <a:spLocks noGrp="1"/>
          </p:cNvSpPr>
          <p:nvPr>
            <p:ph sz="quarter" idx="1"/>
          </p:nvPr>
        </p:nvSpPr>
        <p:spPr>
          <a:xfrm>
            <a:off x="679704" y="1371600"/>
            <a:ext cx="7498080" cy="4419600"/>
          </a:xfrm>
        </p:spPr>
        <p:txBody>
          <a:bodyPr>
            <a:normAutofit/>
          </a:bodyPr>
          <a:lstStyle/>
          <a:p>
            <a:r>
              <a:rPr lang="en-US" sz="2800" dirty="0" smtClean="0"/>
              <a:t>State</a:t>
            </a:r>
          </a:p>
          <a:p>
            <a:r>
              <a:rPr lang="en-US" sz="2800" dirty="0" smtClean="0"/>
              <a:t>Competent Authority or Authorities </a:t>
            </a:r>
          </a:p>
          <a:p>
            <a:r>
              <a:rPr lang="en-US" sz="2800" dirty="0" smtClean="0"/>
              <a:t>Licence Holders</a:t>
            </a:r>
          </a:p>
          <a:p>
            <a:pPr lvl="1"/>
            <a:r>
              <a:rPr lang="en-US" sz="2400" dirty="0" smtClean="0"/>
              <a:t>Operator(s) of nuclear facilities</a:t>
            </a:r>
          </a:p>
          <a:p>
            <a:pPr lvl="1"/>
            <a:r>
              <a:rPr lang="en-US" sz="2400" dirty="0" smtClean="0"/>
              <a:t>Carrier, Shipper and Receiver for transport of nuclear materials</a:t>
            </a:r>
            <a:endParaRPr lang="en-US" sz="2400" dirty="0"/>
          </a:p>
        </p:txBody>
      </p:sp>
      <p:sp>
        <p:nvSpPr>
          <p:cNvPr id="5" name="Slide Number Placeholder 4"/>
          <p:cNvSpPr>
            <a:spLocks noGrp="1"/>
          </p:cNvSpPr>
          <p:nvPr>
            <p:ph type="sldNum" sz="quarter" idx="12"/>
          </p:nvPr>
        </p:nvSpPr>
        <p:spPr/>
        <p:txBody>
          <a:bodyPr/>
          <a:lstStyle/>
          <a:p>
            <a:pPr>
              <a:defRPr/>
            </a:pPr>
            <a:fld id="{8C086521-8E70-42E8-8FFA-EE1A4808D597}" type="slidenum">
              <a:rPr lang="en-US">
                <a:latin typeface="Arial" pitchFamily="34" charset="0"/>
                <a:cs typeface="Arial" pitchFamily="34" charset="0"/>
              </a:rPr>
              <a:pPr>
                <a:defRPr/>
              </a:pPr>
              <a:t>58</a:t>
            </a:fld>
            <a:endParaRPr lang="en-US" dirty="0">
              <a:latin typeface="Arial" pitchFamily="34" charset="0"/>
              <a:cs typeface="Arial" pitchFamily="34" charset="0"/>
            </a:endParaRPr>
          </a:p>
        </p:txBody>
      </p:sp>
      <p:sp>
        <p:nvSpPr>
          <p:cNvPr id="6" name="Right Arrow 5"/>
          <p:cNvSpPr/>
          <p:nvPr/>
        </p:nvSpPr>
        <p:spPr>
          <a:xfrm>
            <a:off x="762000" y="4038600"/>
            <a:ext cx="7086600" cy="1752600"/>
          </a:xfrm>
          <a:prstGeom prst="rightArrow">
            <a:avLst/>
          </a:prstGeom>
          <a:gradFill flip="none" rotWithShape="1">
            <a:gsLst>
              <a:gs pos="25000">
                <a:srgbClr val="006600"/>
              </a:gs>
              <a:gs pos="25000">
                <a:srgbClr val="21D6E0"/>
              </a:gs>
              <a:gs pos="75000">
                <a:srgbClr val="0087E6"/>
              </a:gs>
              <a:gs pos="100000">
                <a:srgbClr val="005CBF"/>
              </a:gs>
            </a:gsLst>
            <a:lin ang="0" scaled="1"/>
            <a:tileRect/>
          </a:gra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latin typeface="Arial" pitchFamily="34" charset="0"/>
                <a:cs typeface="Arial" pitchFamily="34" charset="0"/>
              </a:rPr>
              <a:t>Nuclear Security Culture  crosses all three levels</a:t>
            </a:r>
            <a:endParaRPr lang="en-US" sz="2000" b="1" dirty="0">
              <a:latin typeface="Arial" pitchFamily="34" charset="0"/>
              <a:cs typeface="Arial" pitchFamily="34" charset="0"/>
            </a:endParaRPr>
          </a:p>
        </p:txBody>
      </p:sp>
    </p:spTree>
    <p:extLst>
      <p:ext uri="{BB962C8B-B14F-4D97-AF65-F5344CB8AC3E}">
        <p14:creationId xmlns:p14="http://schemas.microsoft.com/office/powerpoint/2010/main" val="15252404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State Responsibilities</a:t>
            </a:r>
            <a:endParaRPr lang="en-US" dirty="0"/>
          </a:p>
        </p:txBody>
      </p:sp>
      <p:sp>
        <p:nvSpPr>
          <p:cNvPr id="4" name="Slide Number Placeholder 3"/>
          <p:cNvSpPr>
            <a:spLocks noGrp="1"/>
          </p:cNvSpPr>
          <p:nvPr>
            <p:ph type="sldNum" sz="quarter" idx="12"/>
          </p:nvPr>
        </p:nvSpPr>
        <p:spPr>
          <a:xfrm>
            <a:off x="8534402" y="6400801"/>
            <a:ext cx="509587" cy="293688"/>
          </a:xfrm>
        </p:spPr>
        <p:txBody>
          <a:bodyPr/>
          <a:lstStyle/>
          <a:p>
            <a:fld id="{0DD2DFE6-5B75-4AC5-A128-E19ECB354B50}" type="slidenum">
              <a:rPr lang="en-US" smtClean="0"/>
              <a:pPr/>
              <a:t>59</a:t>
            </a:fld>
            <a:endParaRPr lang="en-US" dirty="0"/>
          </a:p>
        </p:txBody>
      </p:sp>
      <p:sp>
        <p:nvSpPr>
          <p:cNvPr id="5" name="Rectangle 4"/>
          <p:cNvSpPr/>
          <p:nvPr/>
        </p:nvSpPr>
        <p:spPr>
          <a:xfrm>
            <a:off x="1028700" y="2857500"/>
            <a:ext cx="1752600" cy="1219200"/>
          </a:xfrm>
          <a:prstGeom prst="rect">
            <a:avLst/>
          </a:prstGeom>
          <a:solidFill>
            <a:srgbClr val="6633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t>Legal and Regulatory Framework</a:t>
            </a:r>
            <a:endParaRPr lang="en-US" sz="1600" b="1" dirty="0"/>
          </a:p>
        </p:txBody>
      </p:sp>
      <p:sp>
        <p:nvSpPr>
          <p:cNvPr id="6" name="Rectangle 5"/>
          <p:cNvSpPr/>
          <p:nvPr/>
        </p:nvSpPr>
        <p:spPr>
          <a:xfrm>
            <a:off x="3543300" y="2857500"/>
            <a:ext cx="1905000" cy="1219200"/>
          </a:xfrm>
          <a:prstGeom prst="rect">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t>Assignment of Responsibilities</a:t>
            </a:r>
            <a:endParaRPr lang="en-US" sz="1600" b="1" dirty="0"/>
          </a:p>
        </p:txBody>
      </p:sp>
      <p:sp>
        <p:nvSpPr>
          <p:cNvPr id="7" name="Rectangle 6"/>
          <p:cNvSpPr/>
          <p:nvPr/>
        </p:nvSpPr>
        <p:spPr>
          <a:xfrm>
            <a:off x="5981700" y="2857500"/>
            <a:ext cx="1752600" cy="1219200"/>
          </a:xfrm>
          <a:prstGeom prst="rect">
            <a:avLst/>
          </a:prstGeom>
          <a:solidFill>
            <a:schemeClr val="accent1">
              <a:lumMod val="2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t>Physical Protection Requirements</a:t>
            </a:r>
            <a:endParaRPr lang="en-US" sz="1600" b="1" dirty="0"/>
          </a:p>
        </p:txBody>
      </p:sp>
      <p:sp>
        <p:nvSpPr>
          <p:cNvPr id="8" name="Rectangle 7"/>
          <p:cNvSpPr/>
          <p:nvPr/>
        </p:nvSpPr>
        <p:spPr>
          <a:xfrm>
            <a:off x="2095500" y="4686300"/>
            <a:ext cx="1752600" cy="1219200"/>
          </a:xfrm>
          <a:prstGeom prst="rect">
            <a:avLst/>
          </a:prstGeom>
          <a:solidFill>
            <a:schemeClr val="accent6">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t>International Transport</a:t>
            </a:r>
            <a:endParaRPr lang="en-US" sz="1600" b="1" dirty="0"/>
          </a:p>
        </p:txBody>
      </p:sp>
      <p:sp>
        <p:nvSpPr>
          <p:cNvPr id="9" name="Rectangle 8"/>
          <p:cNvSpPr/>
          <p:nvPr/>
        </p:nvSpPr>
        <p:spPr>
          <a:xfrm>
            <a:off x="4838700" y="4686300"/>
            <a:ext cx="1752600" cy="1219200"/>
          </a:xfrm>
          <a:prstGeom prst="rect">
            <a:avLst/>
          </a:prstGeom>
          <a:solidFill>
            <a:schemeClr val="accent3">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t>International Cooperation</a:t>
            </a:r>
            <a:endParaRPr lang="en-US" sz="1600" b="1" dirty="0"/>
          </a:p>
        </p:txBody>
      </p:sp>
      <p:sp>
        <p:nvSpPr>
          <p:cNvPr id="10" name="Oval 9"/>
          <p:cNvSpPr/>
          <p:nvPr/>
        </p:nvSpPr>
        <p:spPr>
          <a:xfrm>
            <a:off x="2400300" y="1257300"/>
            <a:ext cx="4267200" cy="990600"/>
          </a:xfrm>
          <a:prstGeom prst="ellipse">
            <a:avLst/>
          </a:prstGeom>
          <a:solidFill>
            <a:schemeClr val="accent1">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STATE</a:t>
            </a:r>
            <a:endParaRPr lang="en-US" sz="3200" dirty="0"/>
          </a:p>
        </p:txBody>
      </p:sp>
      <p:cxnSp>
        <p:nvCxnSpPr>
          <p:cNvPr id="12" name="Straight Connector 11"/>
          <p:cNvCxnSpPr>
            <a:stCxn id="10" idx="3"/>
          </p:cNvCxnSpPr>
          <p:nvPr/>
        </p:nvCxnSpPr>
        <p:spPr>
          <a:xfrm flipH="1">
            <a:off x="2324102" y="2102830"/>
            <a:ext cx="701117" cy="67847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2933700" y="2171700"/>
            <a:ext cx="701118" cy="25146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a:endCxn id="6" idx="0"/>
          </p:cNvCxnSpPr>
          <p:nvPr/>
        </p:nvCxnSpPr>
        <p:spPr>
          <a:xfrm>
            <a:off x="4396818" y="2247900"/>
            <a:ext cx="98982" cy="6096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a:stCxn id="10" idx="5"/>
            <a:endCxn id="7" idx="0"/>
          </p:cNvCxnSpPr>
          <p:nvPr/>
        </p:nvCxnSpPr>
        <p:spPr>
          <a:xfrm>
            <a:off x="6042585" y="2102830"/>
            <a:ext cx="815417" cy="75467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a:endCxn id="9" idx="0"/>
          </p:cNvCxnSpPr>
          <p:nvPr/>
        </p:nvCxnSpPr>
        <p:spPr>
          <a:xfrm>
            <a:off x="5463618" y="2171700"/>
            <a:ext cx="251382" cy="25146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01523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107504" y="0"/>
            <a:ext cx="7056784" cy="836712"/>
          </a:xfrm>
        </p:spPr>
        <p:txBody>
          <a:bodyPr/>
          <a:lstStyle/>
          <a:p>
            <a:pPr algn="ctr"/>
            <a:r>
              <a:rPr lang="en-GB" sz="3200" dirty="0" smtClean="0">
                <a:solidFill>
                  <a:schemeClr val="tx1"/>
                </a:solidFill>
                <a:latin typeface="+mn-lt"/>
                <a:ea typeface="ＭＳ Ｐゴシック" pitchFamily="34" charset="-128"/>
              </a:rPr>
              <a:t>Nuclear Security – the Reality </a:t>
            </a:r>
            <a:r>
              <a:rPr lang="en-GB" sz="2000" dirty="0" smtClean="0">
                <a:solidFill>
                  <a:schemeClr val="tx1"/>
                </a:solidFill>
                <a:latin typeface="+mn-lt"/>
                <a:ea typeface="ＭＳ Ｐゴシック" pitchFamily="34" charset="-128"/>
              </a:rPr>
              <a:t>(cont.)</a:t>
            </a:r>
            <a:endParaRPr lang="en-US" sz="2000" dirty="0" smtClean="0">
              <a:solidFill>
                <a:schemeClr val="tx1"/>
              </a:solidFill>
              <a:latin typeface="+mn-lt"/>
              <a:ea typeface="ＭＳ Ｐゴシック" pitchFamily="34" charset="-128"/>
            </a:endParaRPr>
          </a:p>
        </p:txBody>
      </p:sp>
      <p:sp>
        <p:nvSpPr>
          <p:cNvPr id="15363" name="Rectangle 4"/>
          <p:cNvSpPr>
            <a:spLocks noGrp="1" noChangeArrowheads="1"/>
          </p:cNvSpPr>
          <p:nvPr>
            <p:ph type="body" sz="half" idx="1"/>
          </p:nvPr>
        </p:nvSpPr>
        <p:spPr>
          <a:xfrm>
            <a:off x="268287" y="1412875"/>
            <a:ext cx="5372857" cy="4775200"/>
          </a:xfrm>
          <a:noFill/>
        </p:spPr>
        <p:txBody>
          <a:bodyPr/>
          <a:lstStyle/>
          <a:p>
            <a:pPr marL="0" indent="0" eaLnBrk="1" hangingPunct="1">
              <a:spcBef>
                <a:spcPts val="1200"/>
              </a:spcBef>
              <a:buNone/>
            </a:pPr>
            <a:r>
              <a:rPr lang="en-US" sz="2000" dirty="0" smtClean="0">
                <a:ea typeface="ＭＳ Ｐゴシック" pitchFamily="34" charset="-128"/>
              </a:rPr>
              <a:t>Incident and Trafficking Database</a:t>
            </a:r>
          </a:p>
          <a:p>
            <a:pPr eaLnBrk="1" hangingPunct="1">
              <a:spcBef>
                <a:spcPts val="1200"/>
              </a:spcBef>
            </a:pPr>
            <a:r>
              <a:rPr lang="en-US" sz="1800" b="0" dirty="0" smtClean="0">
                <a:ea typeface="ＭＳ Ｐゴシック" pitchFamily="34" charset="-128"/>
              </a:rPr>
              <a:t>Established in 1995, information collected from official sources in 131 participating States and supplemented by open-source reports</a:t>
            </a:r>
          </a:p>
          <a:p>
            <a:pPr eaLnBrk="1" hangingPunct="1">
              <a:spcBef>
                <a:spcPts val="1200"/>
              </a:spcBef>
            </a:pPr>
            <a:r>
              <a:rPr lang="en-US" sz="1800" b="0" dirty="0" smtClean="0">
                <a:ea typeface="ＭＳ Ｐゴシック" pitchFamily="34" charset="-128"/>
              </a:rPr>
              <a:t>ITDB information is restricted to State POCs, limited information shared with </a:t>
            </a:r>
            <a:br>
              <a:rPr lang="en-US" sz="1800" b="0" dirty="0" smtClean="0">
                <a:ea typeface="ＭＳ Ｐゴシック" pitchFamily="34" charset="-128"/>
              </a:rPr>
            </a:br>
            <a:r>
              <a:rPr lang="en-US" sz="1800" b="0" dirty="0" smtClean="0">
                <a:ea typeface="ＭＳ Ｐゴシック" pitchFamily="34" charset="-128"/>
              </a:rPr>
              <a:t>international organizations, and no public dissemination</a:t>
            </a:r>
          </a:p>
          <a:p>
            <a:pPr lvl="1" eaLnBrk="1" hangingPunct="1">
              <a:spcBef>
                <a:spcPts val="1200"/>
              </a:spcBef>
            </a:pPr>
            <a:r>
              <a:rPr lang="en-US" sz="1400" b="0" dirty="0" smtClean="0">
                <a:ea typeface="ＭＳ Ｐゴシック" pitchFamily="34" charset="-128"/>
              </a:rPr>
              <a:t>Over 2890 confirmed incidents</a:t>
            </a:r>
          </a:p>
          <a:p>
            <a:pPr lvl="1" eaLnBrk="1" hangingPunct="1">
              <a:spcBef>
                <a:spcPts val="1200"/>
              </a:spcBef>
            </a:pPr>
            <a:r>
              <a:rPr lang="en-US" sz="1400" b="0" dirty="0" smtClean="0">
                <a:ea typeface="ＭＳ Ｐゴシック" pitchFamily="34" charset="-128"/>
              </a:rPr>
              <a:t>451 incidents involved </a:t>
            </a:r>
            <a:r>
              <a:rPr lang="en-US" sz="1400" b="0" i="1" dirty="0" smtClean="0">
                <a:ea typeface="ＭＳ Ｐゴシック" pitchFamily="34" charset="-128"/>
              </a:rPr>
              <a:t>unauthorized possession and related criminal activities</a:t>
            </a:r>
          </a:p>
          <a:p>
            <a:pPr lvl="1" eaLnBrk="1" hangingPunct="1">
              <a:spcBef>
                <a:spcPts val="1200"/>
              </a:spcBef>
            </a:pPr>
            <a:r>
              <a:rPr lang="en-US" sz="1400" b="0" dirty="0">
                <a:ea typeface="ＭＳ Ｐゴシック" pitchFamily="34" charset="-128"/>
              </a:rPr>
              <a:t>762</a:t>
            </a:r>
            <a:r>
              <a:rPr lang="en-US" sz="1400" b="0" dirty="0" smtClean="0">
                <a:ea typeface="ＭＳ Ｐゴシック" pitchFamily="34" charset="-128"/>
              </a:rPr>
              <a:t> incidents involved </a:t>
            </a:r>
            <a:r>
              <a:rPr lang="en-US" sz="1400" b="0" i="1" dirty="0">
                <a:ea typeface="ＭＳ Ｐゴシック" pitchFamily="34" charset="-128"/>
              </a:rPr>
              <a:t>theft</a:t>
            </a:r>
            <a:r>
              <a:rPr lang="en-US" sz="1400" b="0" dirty="0" smtClean="0">
                <a:ea typeface="ＭＳ Ｐゴシック" pitchFamily="34" charset="-128"/>
              </a:rPr>
              <a:t> or </a:t>
            </a:r>
            <a:r>
              <a:rPr lang="en-US" sz="1400" b="0" i="1" dirty="0">
                <a:ea typeface="ＭＳ Ｐゴシック" pitchFamily="34" charset="-128"/>
              </a:rPr>
              <a:t>loss</a:t>
            </a:r>
            <a:r>
              <a:rPr lang="en-US" sz="1400" b="0" dirty="0" smtClean="0">
                <a:ea typeface="ＭＳ Ｐゴシック" pitchFamily="34" charset="-128"/>
              </a:rPr>
              <a:t> of materials</a:t>
            </a:r>
          </a:p>
          <a:p>
            <a:pPr lvl="1" eaLnBrk="1" hangingPunct="1">
              <a:spcBef>
                <a:spcPts val="1200"/>
              </a:spcBef>
            </a:pPr>
            <a:r>
              <a:rPr lang="en-US" sz="1400" b="0" dirty="0">
                <a:ea typeface="ＭＳ Ｐゴシック" pitchFamily="34" charset="-128"/>
              </a:rPr>
              <a:t>16</a:t>
            </a:r>
            <a:r>
              <a:rPr lang="en-US" sz="1400" b="0" dirty="0" smtClean="0">
                <a:ea typeface="ＭＳ Ｐゴシック" pitchFamily="34" charset="-128"/>
              </a:rPr>
              <a:t> confirmed incidents involved </a:t>
            </a:r>
            <a:r>
              <a:rPr lang="en-US" sz="1400" b="0" dirty="0">
                <a:ea typeface="ＭＳ Ｐゴシック" pitchFamily="34" charset="-128"/>
              </a:rPr>
              <a:t>unauthorized possession of </a:t>
            </a:r>
            <a:r>
              <a:rPr lang="en-US" sz="1400" b="0" i="1" dirty="0" smtClean="0">
                <a:ea typeface="ＭＳ Ｐゴシック" pitchFamily="34" charset="-128"/>
              </a:rPr>
              <a:t>high enriched uranium </a:t>
            </a:r>
            <a:r>
              <a:rPr lang="en-US" sz="1400" b="0" dirty="0" smtClean="0">
                <a:ea typeface="ＭＳ Ｐゴシック" pitchFamily="34" charset="-128"/>
              </a:rPr>
              <a:t>or </a:t>
            </a:r>
            <a:r>
              <a:rPr lang="en-US" sz="1400" b="0" i="1" dirty="0" smtClean="0">
                <a:ea typeface="ＭＳ Ｐゴシック" pitchFamily="34" charset="-128"/>
              </a:rPr>
              <a:t>plutonium</a:t>
            </a:r>
            <a:endParaRPr lang="en-US" sz="1400" b="0" dirty="0" smtClean="0">
              <a:ea typeface="ＭＳ Ｐゴシック" pitchFamily="34" charset="-128"/>
            </a:endParaRPr>
          </a:p>
          <a:p>
            <a:pPr lvl="1" eaLnBrk="1" hangingPunct="1">
              <a:spcBef>
                <a:spcPts val="1200"/>
              </a:spcBef>
            </a:pPr>
            <a:endParaRPr lang="en-US" sz="1600" b="0" dirty="0" smtClean="0">
              <a:ea typeface="ＭＳ Ｐゴシック" pitchFamily="34" charset="-128"/>
            </a:endParaRPr>
          </a:p>
        </p:txBody>
      </p:sp>
      <p:pic>
        <p:nvPicPr>
          <p:cNvPr id="7" name="Content Placeholder 6"/>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821653" y="1477095"/>
            <a:ext cx="2945258" cy="4176395"/>
          </a:xfrm>
        </p:spPr>
      </p:pic>
      <p:sp>
        <p:nvSpPr>
          <p:cNvPr id="2" name="Slide Number Placeholder 1"/>
          <p:cNvSpPr>
            <a:spLocks noGrp="1"/>
          </p:cNvSpPr>
          <p:nvPr>
            <p:ph type="sldNum" sz="quarter" idx="12"/>
          </p:nvPr>
        </p:nvSpPr>
        <p:spPr/>
        <p:txBody>
          <a:bodyPr/>
          <a:lstStyle/>
          <a:p>
            <a:pPr>
              <a:defRPr/>
            </a:pPr>
            <a:fld id="{F751E8AC-E713-43C4-A11F-9AF6E2CF6C8B}" type="slidenum">
              <a:rPr lang="en-GB" smtClean="0">
                <a:solidFill>
                  <a:srgbClr val="000066"/>
                </a:solidFill>
              </a:rPr>
              <a:pPr>
                <a:defRPr/>
              </a:pPr>
              <a:t>6</a:t>
            </a:fld>
            <a:endParaRPr lang="en-GB" dirty="0">
              <a:solidFill>
                <a:srgbClr val="000066"/>
              </a:solidFill>
            </a:endParaRPr>
          </a:p>
        </p:txBody>
      </p:sp>
    </p:spTree>
    <p:extLst>
      <p:ext uri="{BB962C8B-B14F-4D97-AF65-F5344CB8AC3E}">
        <p14:creationId xmlns:p14="http://schemas.microsoft.com/office/powerpoint/2010/main" val="2548831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1" y="98426"/>
            <a:ext cx="8359775" cy="762000"/>
          </a:xfrm>
        </p:spPr>
        <p:txBody>
          <a:bodyPr>
            <a:normAutofit/>
          </a:bodyPr>
          <a:lstStyle/>
          <a:p>
            <a:pPr algn="ctr"/>
            <a:r>
              <a:rPr lang="en-US" dirty="0" smtClean="0"/>
              <a:t>State Responsibility </a:t>
            </a:r>
            <a:endParaRPr lang="en-US" dirty="0"/>
          </a:p>
        </p:txBody>
      </p:sp>
      <p:sp>
        <p:nvSpPr>
          <p:cNvPr id="3" name="Content Placeholder 2"/>
          <p:cNvSpPr>
            <a:spLocks noGrp="1"/>
          </p:cNvSpPr>
          <p:nvPr>
            <p:ph idx="1"/>
          </p:nvPr>
        </p:nvSpPr>
        <p:spPr>
          <a:xfrm>
            <a:off x="533400" y="1524001"/>
            <a:ext cx="8458200" cy="4572000"/>
          </a:xfrm>
        </p:spPr>
        <p:txBody>
          <a:bodyPr>
            <a:noAutofit/>
          </a:bodyPr>
          <a:lstStyle/>
          <a:p>
            <a:r>
              <a:rPr lang="en-US" sz="2800" dirty="0" smtClean="0"/>
              <a:t>Establishment, implementation, maintenance and sustainability of a physical protection regime for:</a:t>
            </a:r>
          </a:p>
          <a:p>
            <a:pPr lvl="1"/>
            <a:r>
              <a:rPr lang="en-US" sz="2400" dirty="0" smtClean="0"/>
              <a:t>All nuclear material in use and storage</a:t>
            </a:r>
          </a:p>
          <a:p>
            <a:pPr lvl="1"/>
            <a:r>
              <a:rPr lang="en-US" sz="2400" dirty="0" smtClean="0"/>
              <a:t>During transport</a:t>
            </a:r>
          </a:p>
          <a:p>
            <a:pPr lvl="1"/>
            <a:r>
              <a:rPr lang="en-US" sz="2400" dirty="0" smtClean="0"/>
              <a:t>For all nuclear facilities</a:t>
            </a:r>
          </a:p>
          <a:p>
            <a:endParaRPr lang="en-US" sz="2800" dirty="0" smtClean="0"/>
          </a:p>
          <a:p>
            <a:r>
              <a:rPr lang="en-US" sz="2800" dirty="0" smtClean="0"/>
              <a:t>Protection of nuclear material and nuclear facilities</a:t>
            </a:r>
          </a:p>
          <a:p>
            <a:pPr lvl="1"/>
            <a:r>
              <a:rPr lang="en-US" sz="2400" dirty="0" smtClean="0"/>
              <a:t>Unauthorized removal</a:t>
            </a:r>
          </a:p>
          <a:p>
            <a:pPr lvl="1"/>
            <a:r>
              <a:rPr lang="en-US" sz="2400" dirty="0" smtClean="0"/>
              <a:t>Sabotage</a:t>
            </a:r>
          </a:p>
        </p:txBody>
      </p:sp>
      <p:sp>
        <p:nvSpPr>
          <p:cNvPr id="4" name="Slide Number Placeholder 3"/>
          <p:cNvSpPr>
            <a:spLocks noGrp="1"/>
          </p:cNvSpPr>
          <p:nvPr>
            <p:ph type="sldNum" sz="quarter" idx="12"/>
          </p:nvPr>
        </p:nvSpPr>
        <p:spPr/>
        <p:txBody>
          <a:bodyPr/>
          <a:lstStyle/>
          <a:p>
            <a:fld id="{0DD2DFE6-5B75-4AC5-A128-E19ECB354B50}" type="slidenum">
              <a:rPr lang="en-US" smtClean="0"/>
              <a:pPr/>
              <a:t>60</a:t>
            </a:fld>
            <a:endParaRPr lang="en-US" dirty="0"/>
          </a:p>
        </p:txBody>
      </p:sp>
      <p:sp>
        <p:nvSpPr>
          <p:cNvPr id="6" name="TextBox 5"/>
          <p:cNvSpPr txBox="1"/>
          <p:nvPr/>
        </p:nvSpPr>
        <p:spPr>
          <a:xfrm rot="16200000">
            <a:off x="-3259722" y="3259723"/>
            <a:ext cx="6858000" cy="338554"/>
          </a:xfrm>
          <a:prstGeom prst="rect">
            <a:avLst/>
          </a:prstGeom>
          <a:solidFill>
            <a:schemeClr val="tx2">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kumimoji="1" lang="en-US" altLang="ja-JP" sz="1600" b="1" dirty="0" smtClean="0">
                <a:solidFill>
                  <a:schemeClr val="bg1"/>
                </a:solidFill>
                <a:latin typeface="+mn-lt"/>
              </a:rPr>
              <a:t>State</a:t>
            </a:r>
            <a:endParaRPr kumimoji="1" lang="ja-JP" altLang="en-US" sz="1600" b="1" dirty="0">
              <a:solidFill>
                <a:schemeClr val="bg1"/>
              </a:solidFill>
              <a:latin typeface="+mn-lt"/>
            </a:endParaRPr>
          </a:p>
        </p:txBody>
      </p:sp>
    </p:spTree>
    <p:extLst>
      <p:ext uri="{BB962C8B-B14F-4D97-AF65-F5344CB8AC3E}">
        <p14:creationId xmlns:p14="http://schemas.microsoft.com/office/powerpoint/2010/main" val="27124305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1" y="98426"/>
            <a:ext cx="6707087" cy="762000"/>
          </a:xfrm>
        </p:spPr>
        <p:txBody>
          <a:bodyPr>
            <a:normAutofit fontScale="90000"/>
          </a:bodyPr>
          <a:lstStyle/>
          <a:p>
            <a:pPr algn="ctr"/>
            <a:r>
              <a:rPr lang="en-US" dirty="0" smtClean="0"/>
              <a:t>State Responsibility (continued)</a:t>
            </a:r>
            <a:endParaRPr lang="en-US" dirty="0"/>
          </a:p>
        </p:txBody>
      </p:sp>
      <p:sp>
        <p:nvSpPr>
          <p:cNvPr id="3" name="Content Placeholder 2"/>
          <p:cNvSpPr>
            <a:spLocks noGrp="1"/>
          </p:cNvSpPr>
          <p:nvPr>
            <p:ph idx="1"/>
          </p:nvPr>
        </p:nvSpPr>
        <p:spPr>
          <a:xfrm>
            <a:off x="685800" y="1371600"/>
            <a:ext cx="7251192" cy="4495800"/>
          </a:xfrm>
        </p:spPr>
        <p:txBody>
          <a:bodyPr/>
          <a:lstStyle/>
          <a:p>
            <a:r>
              <a:rPr lang="en-US" dirty="0" smtClean="0"/>
              <a:t>Regular updates to reflect </a:t>
            </a:r>
          </a:p>
          <a:p>
            <a:pPr lvl="1"/>
            <a:r>
              <a:rPr lang="en-US" dirty="0" smtClean="0"/>
              <a:t>Changes in threat</a:t>
            </a:r>
          </a:p>
          <a:p>
            <a:pPr lvl="1"/>
            <a:r>
              <a:rPr lang="en-US" dirty="0" smtClean="0"/>
              <a:t>Advances in physical protection</a:t>
            </a:r>
          </a:p>
          <a:p>
            <a:pPr lvl="2"/>
            <a:r>
              <a:rPr lang="en-US" dirty="0" smtClean="0"/>
              <a:t>Approaches</a:t>
            </a:r>
          </a:p>
          <a:p>
            <a:pPr lvl="2"/>
            <a:r>
              <a:rPr lang="en-US" dirty="0" smtClean="0"/>
              <a:t>Systems</a:t>
            </a:r>
          </a:p>
          <a:p>
            <a:pPr lvl="2"/>
            <a:r>
              <a:rPr lang="en-US" dirty="0" smtClean="0"/>
              <a:t>Technology</a:t>
            </a:r>
          </a:p>
          <a:p>
            <a:pPr lvl="1"/>
            <a:r>
              <a:rPr lang="en-US" dirty="0" smtClean="0"/>
              <a:t>Introduction of new types of nuclear material and nuclear facilities</a:t>
            </a:r>
            <a:endParaRPr lang="en-US" dirty="0"/>
          </a:p>
        </p:txBody>
      </p:sp>
      <p:sp>
        <p:nvSpPr>
          <p:cNvPr id="4" name="Slide Number Placeholder 3"/>
          <p:cNvSpPr>
            <a:spLocks noGrp="1"/>
          </p:cNvSpPr>
          <p:nvPr>
            <p:ph type="sldNum" sz="quarter" idx="12"/>
          </p:nvPr>
        </p:nvSpPr>
        <p:spPr/>
        <p:txBody>
          <a:bodyPr/>
          <a:lstStyle/>
          <a:p>
            <a:fld id="{0DD2DFE6-5B75-4AC5-A128-E19ECB354B50}" type="slidenum">
              <a:rPr lang="en-US" smtClean="0"/>
              <a:pPr/>
              <a:t>61</a:t>
            </a:fld>
            <a:endParaRPr lang="en-US" dirty="0"/>
          </a:p>
        </p:txBody>
      </p:sp>
      <p:sp>
        <p:nvSpPr>
          <p:cNvPr id="6" name="TextBox 5"/>
          <p:cNvSpPr txBox="1"/>
          <p:nvPr/>
        </p:nvSpPr>
        <p:spPr>
          <a:xfrm rot="16200000">
            <a:off x="-3259722" y="3259723"/>
            <a:ext cx="6858000" cy="338554"/>
          </a:xfrm>
          <a:prstGeom prst="rect">
            <a:avLst/>
          </a:prstGeom>
          <a:solidFill>
            <a:schemeClr val="tx2">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kumimoji="1" lang="en-US" altLang="ja-JP" sz="1600" b="1" dirty="0" smtClean="0">
                <a:solidFill>
                  <a:schemeClr val="bg1"/>
                </a:solidFill>
                <a:latin typeface="Arial" pitchFamily="34" charset="0"/>
                <a:cs typeface="Arial" pitchFamily="34" charset="0"/>
              </a:rPr>
              <a:t>State</a:t>
            </a:r>
            <a:endParaRPr kumimoji="1" lang="ja-JP" altLang="en-US" sz="1600" b="1"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25625944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t>Additional State Responsibilities</a:t>
            </a:r>
            <a:endParaRPr lang="en-US" dirty="0"/>
          </a:p>
        </p:txBody>
      </p:sp>
      <p:sp>
        <p:nvSpPr>
          <p:cNvPr id="3" name="Content Placeholder 2"/>
          <p:cNvSpPr>
            <a:spLocks noGrp="1"/>
          </p:cNvSpPr>
          <p:nvPr>
            <p:ph idx="1"/>
          </p:nvPr>
        </p:nvSpPr>
        <p:spPr>
          <a:xfrm>
            <a:off x="533400" y="1447800"/>
            <a:ext cx="8153400" cy="4800600"/>
          </a:xfrm>
        </p:spPr>
        <p:txBody>
          <a:bodyPr>
            <a:noAutofit/>
          </a:bodyPr>
          <a:lstStyle/>
          <a:p>
            <a:r>
              <a:rPr lang="en-US" sz="2400" dirty="0" smtClean="0"/>
              <a:t>Section 4 – Requirements for Measures to Locate and Recover Missing or Stolen Nuclear Material </a:t>
            </a:r>
          </a:p>
          <a:p>
            <a:r>
              <a:rPr lang="en-US" sz="2400" dirty="0" smtClean="0"/>
              <a:t>Section 5 – Requirements for Associated Measures to Mitigate or Minimize the Radiological Consequences of Sabotage </a:t>
            </a:r>
          </a:p>
          <a:p>
            <a:r>
              <a:rPr lang="en-US" sz="2400" dirty="0" smtClean="0"/>
              <a:t>Section 6 – Nuclear Materials During Transport, Locate and Recover </a:t>
            </a:r>
          </a:p>
          <a:p>
            <a:r>
              <a:rPr lang="en-US" sz="2400" dirty="0" smtClean="0"/>
              <a:t>Section 6 – Nuclear Materials During Transport, Mitigate/Minimize </a:t>
            </a:r>
          </a:p>
          <a:p>
            <a:endParaRPr lang="en-US" sz="2400" dirty="0" smtClean="0"/>
          </a:p>
          <a:p>
            <a:endParaRPr lang="en-US" sz="2400" dirty="0" smtClean="0"/>
          </a:p>
          <a:p>
            <a:endParaRPr lang="en-US" sz="2400" dirty="0" smtClean="0"/>
          </a:p>
          <a:p>
            <a:endParaRPr lang="en-US" sz="2400" dirty="0" smtClean="0"/>
          </a:p>
          <a:p>
            <a:pPr marL="347663" indent="-347663">
              <a:tabLst>
                <a:tab pos="347663" algn="l"/>
              </a:tabLst>
            </a:pPr>
            <a:endParaRPr lang="en-US" sz="2400" dirty="0" smtClean="0">
              <a:cs typeface="Arial" charset="0"/>
            </a:endParaRPr>
          </a:p>
          <a:p>
            <a:pPr marL="803275" indent="-803275">
              <a:lnSpc>
                <a:spcPct val="80000"/>
              </a:lnSpc>
              <a:tabLst>
                <a:tab pos="803275" algn="l"/>
              </a:tabLst>
            </a:pPr>
            <a:endParaRPr lang="en-US" sz="2400" dirty="0" smtClean="0">
              <a:latin typeface="Arial" charset="0"/>
              <a:cs typeface="Arial" charset="0"/>
            </a:endParaRPr>
          </a:p>
          <a:p>
            <a:pPr marL="803275" indent="-803275">
              <a:buNone/>
              <a:tabLst>
                <a:tab pos="803275" algn="l"/>
              </a:tabLst>
            </a:pPr>
            <a:endParaRPr lang="en-US" sz="2400" dirty="0" smtClean="0">
              <a:latin typeface="Arial" charset="0"/>
              <a:cs typeface="Arial" charset="0"/>
            </a:endParaRPr>
          </a:p>
          <a:p>
            <a:endParaRPr lang="en-US" sz="2400" dirty="0" smtClean="0"/>
          </a:p>
        </p:txBody>
      </p:sp>
      <p:sp>
        <p:nvSpPr>
          <p:cNvPr id="4" name="Slide Number Placeholder 3"/>
          <p:cNvSpPr>
            <a:spLocks noGrp="1"/>
          </p:cNvSpPr>
          <p:nvPr>
            <p:ph type="sldNum" sz="quarter" idx="12"/>
          </p:nvPr>
        </p:nvSpPr>
        <p:spPr/>
        <p:txBody>
          <a:bodyPr/>
          <a:lstStyle/>
          <a:p>
            <a:fld id="{F7AE37AB-B6DC-41F7-96E9-350702D5F687}" type="slidenum">
              <a:rPr lang="en-US" smtClean="0"/>
              <a:pPr/>
              <a:t>62</a:t>
            </a:fld>
            <a:endParaRPr lang="en-US" dirty="0"/>
          </a:p>
        </p:txBody>
      </p:sp>
      <p:sp>
        <p:nvSpPr>
          <p:cNvPr id="6" name="TextBox 5"/>
          <p:cNvSpPr txBox="1"/>
          <p:nvPr/>
        </p:nvSpPr>
        <p:spPr>
          <a:xfrm rot="16200000">
            <a:off x="-3259722" y="3259723"/>
            <a:ext cx="6858000" cy="338554"/>
          </a:xfrm>
          <a:prstGeom prst="rect">
            <a:avLst/>
          </a:prstGeom>
          <a:solidFill>
            <a:schemeClr val="tx2">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kumimoji="1" lang="en-US" altLang="ja-JP" sz="1600" b="1" dirty="0" smtClean="0">
                <a:solidFill>
                  <a:schemeClr val="bg1"/>
                </a:solidFill>
                <a:latin typeface="Arial" pitchFamily="34" charset="0"/>
                <a:cs typeface="Arial" pitchFamily="34" charset="0"/>
              </a:rPr>
              <a:t>State</a:t>
            </a:r>
            <a:endParaRPr kumimoji="1" lang="ja-JP" altLang="en-US" sz="1600" b="1"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15249503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76200"/>
            <a:ext cx="7632192" cy="1143000"/>
          </a:xfrm>
        </p:spPr>
        <p:txBody>
          <a:bodyPr>
            <a:noAutofit/>
          </a:bodyPr>
          <a:lstStyle/>
          <a:p>
            <a:pPr algn="ctr"/>
            <a:r>
              <a:rPr lang="en-US" sz="3600" dirty="0" smtClean="0"/>
              <a:t>Competent Authority </a:t>
            </a:r>
            <a:endParaRPr lang="en-US" sz="3600" dirty="0"/>
          </a:p>
        </p:txBody>
      </p:sp>
      <p:sp>
        <p:nvSpPr>
          <p:cNvPr id="3" name="Content Placeholder 2"/>
          <p:cNvSpPr>
            <a:spLocks noGrp="1"/>
          </p:cNvSpPr>
          <p:nvPr>
            <p:ph idx="1"/>
          </p:nvPr>
        </p:nvSpPr>
        <p:spPr>
          <a:xfrm>
            <a:off x="609602" y="1524001"/>
            <a:ext cx="8258175" cy="4572000"/>
          </a:xfrm>
        </p:spPr>
        <p:txBody>
          <a:bodyPr>
            <a:noAutofit/>
          </a:bodyPr>
          <a:lstStyle/>
          <a:p>
            <a:r>
              <a:rPr lang="en-US" sz="2400" dirty="0" smtClean="0"/>
              <a:t>Designated by the State with clearly defined legal status and independent from</a:t>
            </a:r>
          </a:p>
          <a:p>
            <a:pPr lvl="1"/>
            <a:r>
              <a:rPr lang="en-US" sz="2000" dirty="0" smtClean="0"/>
              <a:t>Applicants</a:t>
            </a:r>
          </a:p>
          <a:p>
            <a:pPr lvl="1"/>
            <a:r>
              <a:rPr lang="en-US" sz="2000" dirty="0" smtClean="0"/>
              <a:t>Operators</a:t>
            </a:r>
          </a:p>
          <a:p>
            <a:pPr lvl="1"/>
            <a:r>
              <a:rPr lang="en-US" sz="2000" dirty="0" smtClean="0"/>
              <a:t>Shippers</a:t>
            </a:r>
          </a:p>
          <a:p>
            <a:pPr lvl="1"/>
            <a:r>
              <a:rPr lang="en-US" sz="2000" dirty="0" smtClean="0"/>
              <a:t>Carriers</a:t>
            </a:r>
          </a:p>
          <a:p>
            <a:r>
              <a:rPr lang="en-US" sz="2400" dirty="0" smtClean="0"/>
              <a:t>Provided adequate</a:t>
            </a:r>
          </a:p>
          <a:p>
            <a:pPr lvl="1"/>
            <a:r>
              <a:rPr lang="en-US" sz="2000" dirty="0" smtClean="0"/>
              <a:t>Legal authority</a:t>
            </a:r>
          </a:p>
          <a:p>
            <a:pPr lvl="1"/>
            <a:r>
              <a:rPr lang="en-US" sz="2000" dirty="0" smtClean="0"/>
              <a:t>Competence</a:t>
            </a:r>
          </a:p>
          <a:p>
            <a:pPr lvl="1"/>
            <a:r>
              <a:rPr lang="en-US" sz="2000" dirty="0" smtClean="0"/>
              <a:t>Financial resources</a:t>
            </a:r>
          </a:p>
          <a:p>
            <a:pPr lvl="1"/>
            <a:r>
              <a:rPr lang="en-US" sz="2000" dirty="0" smtClean="0"/>
              <a:t>Human resources</a:t>
            </a:r>
          </a:p>
          <a:p>
            <a:endParaRPr lang="en-US" sz="2400" dirty="0"/>
          </a:p>
        </p:txBody>
      </p:sp>
      <p:sp>
        <p:nvSpPr>
          <p:cNvPr id="4" name="Slide Number Placeholder 3"/>
          <p:cNvSpPr>
            <a:spLocks noGrp="1"/>
          </p:cNvSpPr>
          <p:nvPr>
            <p:ph type="sldNum" sz="quarter" idx="12"/>
          </p:nvPr>
        </p:nvSpPr>
        <p:spPr/>
        <p:txBody>
          <a:bodyPr/>
          <a:lstStyle/>
          <a:p>
            <a:fld id="{0DD2DFE6-5B75-4AC5-A128-E19ECB354B50}" type="slidenum">
              <a:rPr lang="en-US" smtClean="0"/>
              <a:pPr/>
              <a:t>63</a:t>
            </a:fld>
            <a:endParaRPr lang="en-US" dirty="0"/>
          </a:p>
        </p:txBody>
      </p:sp>
    </p:spTree>
    <p:extLst>
      <p:ext uri="{BB962C8B-B14F-4D97-AF65-F5344CB8AC3E}">
        <p14:creationId xmlns:p14="http://schemas.microsoft.com/office/powerpoint/2010/main" val="4682122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6639272" cy="1143000"/>
          </a:xfrm>
        </p:spPr>
        <p:txBody>
          <a:bodyPr>
            <a:noAutofit/>
          </a:bodyPr>
          <a:lstStyle/>
          <a:p>
            <a:pPr algn="ctr"/>
            <a:r>
              <a:rPr lang="en-US" sz="3600" dirty="0" smtClean="0"/>
              <a:t>Competent Authority (continued)</a:t>
            </a:r>
            <a:endParaRPr lang="en-US" sz="3600" dirty="0"/>
          </a:p>
        </p:txBody>
      </p:sp>
      <p:sp>
        <p:nvSpPr>
          <p:cNvPr id="3" name="Content Placeholder 2"/>
          <p:cNvSpPr>
            <a:spLocks noGrp="1"/>
          </p:cNvSpPr>
          <p:nvPr>
            <p:ph idx="1"/>
          </p:nvPr>
        </p:nvSpPr>
        <p:spPr>
          <a:xfrm>
            <a:off x="609602" y="1524001"/>
            <a:ext cx="8258175" cy="4572000"/>
          </a:xfrm>
        </p:spPr>
        <p:txBody>
          <a:bodyPr>
            <a:noAutofit/>
          </a:bodyPr>
          <a:lstStyle/>
          <a:p>
            <a:r>
              <a:rPr lang="en-US" sz="2400" dirty="0" smtClean="0"/>
              <a:t>Have access to State’s system for nuclear material accountancy and control</a:t>
            </a:r>
          </a:p>
          <a:p>
            <a:r>
              <a:rPr lang="en-US" sz="2400" dirty="0" smtClean="0"/>
              <a:t>Be responsible for verifying continued compliance</a:t>
            </a:r>
          </a:p>
          <a:p>
            <a:r>
              <a:rPr lang="en-US" sz="2400" dirty="0" smtClean="0"/>
              <a:t>Ensure evaluations based on performance testing (including exercises) are conducted</a:t>
            </a:r>
          </a:p>
          <a:p>
            <a:r>
              <a:rPr lang="en-US" sz="2400" dirty="0" smtClean="0"/>
              <a:t>Ensure corrective actions are taken when needed</a:t>
            </a:r>
          </a:p>
          <a:p>
            <a:r>
              <a:rPr lang="en-US" sz="2400" dirty="0" smtClean="0"/>
              <a:t>Be provided with timely reports of nuclear security events</a:t>
            </a:r>
            <a:endParaRPr lang="en-US" sz="2400" dirty="0"/>
          </a:p>
        </p:txBody>
      </p:sp>
      <p:sp>
        <p:nvSpPr>
          <p:cNvPr id="4" name="Slide Number Placeholder 3"/>
          <p:cNvSpPr>
            <a:spLocks noGrp="1"/>
          </p:cNvSpPr>
          <p:nvPr>
            <p:ph type="sldNum" sz="quarter" idx="12"/>
          </p:nvPr>
        </p:nvSpPr>
        <p:spPr/>
        <p:txBody>
          <a:bodyPr/>
          <a:lstStyle/>
          <a:p>
            <a:fld id="{0DD2DFE6-5B75-4AC5-A128-E19ECB354B50}" type="slidenum">
              <a:rPr lang="en-US" smtClean="0"/>
              <a:pPr/>
              <a:t>64</a:t>
            </a:fld>
            <a:endParaRPr lang="en-US" dirty="0"/>
          </a:p>
        </p:txBody>
      </p:sp>
    </p:spTree>
    <p:extLst>
      <p:ext uri="{BB962C8B-B14F-4D97-AF65-F5344CB8AC3E}">
        <p14:creationId xmlns:p14="http://schemas.microsoft.com/office/powerpoint/2010/main" val="24108386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fld id="{79AAD403-BA1C-4619-9EED-9B1DF8F68A52}" type="slidenum">
              <a:rPr lang="en-GB"/>
              <a:pPr/>
              <a:t>65</a:t>
            </a:fld>
            <a:endParaRPr lang="en-GB" dirty="0"/>
          </a:p>
        </p:txBody>
      </p:sp>
      <p:sp>
        <p:nvSpPr>
          <p:cNvPr id="501762" name="Rectangle 2"/>
          <p:cNvSpPr>
            <a:spLocks noGrp="1" noChangeArrowheads="1"/>
          </p:cNvSpPr>
          <p:nvPr>
            <p:ph type="title"/>
          </p:nvPr>
        </p:nvSpPr>
        <p:spPr>
          <a:xfrm>
            <a:off x="268288" y="1"/>
            <a:ext cx="6751984" cy="981075"/>
          </a:xfrm>
        </p:spPr>
        <p:txBody>
          <a:bodyPr/>
          <a:lstStyle/>
          <a:p>
            <a:pPr algn="ctr"/>
            <a:r>
              <a:rPr lang="en-GB" sz="3200" dirty="0"/>
              <a:t>Threat Assessment and DBT</a:t>
            </a:r>
          </a:p>
        </p:txBody>
      </p:sp>
      <p:sp>
        <p:nvSpPr>
          <p:cNvPr id="501763" name="Rectangle 3"/>
          <p:cNvSpPr>
            <a:spLocks noGrp="1" noChangeArrowheads="1"/>
          </p:cNvSpPr>
          <p:nvPr>
            <p:ph type="body" idx="1"/>
          </p:nvPr>
        </p:nvSpPr>
        <p:spPr>
          <a:xfrm>
            <a:off x="755652" y="1268414"/>
            <a:ext cx="8099425" cy="2447925"/>
          </a:xfrm>
        </p:spPr>
        <p:txBody>
          <a:bodyPr/>
          <a:lstStyle/>
          <a:p>
            <a:pPr>
              <a:lnSpc>
                <a:spcPct val="80000"/>
              </a:lnSpc>
            </a:pPr>
            <a:r>
              <a:rPr lang="en-GB" sz="2400" dirty="0">
                <a:solidFill>
                  <a:srgbClr val="FF0000"/>
                </a:solidFill>
              </a:rPr>
              <a:t>Identification and Assessment of </a:t>
            </a:r>
            <a:r>
              <a:rPr lang="en-GB" sz="2400" dirty="0" smtClean="0">
                <a:solidFill>
                  <a:srgbClr val="FF0000"/>
                </a:solidFill>
              </a:rPr>
              <a:t>Threats</a:t>
            </a:r>
          </a:p>
          <a:p>
            <a:pPr>
              <a:lnSpc>
                <a:spcPct val="80000"/>
              </a:lnSpc>
            </a:pPr>
            <a:r>
              <a:rPr lang="en-GB" altLang="ja-JP" sz="2000" i="1" dirty="0" smtClean="0">
                <a:ea typeface="ＭＳ Ｐゴシック" pitchFamily="34" charset="-128"/>
              </a:rPr>
              <a:t>The </a:t>
            </a:r>
            <a:r>
              <a:rPr lang="en-GB" altLang="ja-JP" sz="2000" i="1" dirty="0">
                <a:ea typeface="ＭＳ Ｐゴシック" pitchFamily="34" charset="-128"/>
              </a:rPr>
              <a:t>appropriate State authorities should define the threat and associated capabilities in the form of a threat assessment and, if appropriate, a design basis threat (DBT)</a:t>
            </a:r>
          </a:p>
          <a:p>
            <a:pPr>
              <a:lnSpc>
                <a:spcPct val="80000"/>
              </a:lnSpc>
              <a:buFontTx/>
              <a:buNone/>
            </a:pPr>
            <a:endParaRPr lang="en-GB" altLang="ja-JP" sz="2000" i="1" dirty="0">
              <a:ea typeface="ＭＳ Ｐゴシック" pitchFamily="34" charset="-128"/>
            </a:endParaRPr>
          </a:p>
          <a:p>
            <a:pPr>
              <a:lnSpc>
                <a:spcPct val="80000"/>
              </a:lnSpc>
            </a:pPr>
            <a:r>
              <a:rPr lang="en-GB" altLang="ja-JP" sz="2000" i="1" dirty="0">
                <a:ea typeface="ＭＳ Ｐゴシック" pitchFamily="34" charset="-128"/>
              </a:rPr>
              <a:t>A DBT is developed from an evaluation by the State of the threat of unauthorized removal and of sabotage</a:t>
            </a:r>
          </a:p>
          <a:p>
            <a:pPr>
              <a:lnSpc>
                <a:spcPct val="80000"/>
              </a:lnSpc>
            </a:pPr>
            <a:endParaRPr lang="en-GB" altLang="ja-JP" sz="2000" i="1" dirty="0">
              <a:ea typeface="ＭＳ Ｐゴシック" pitchFamily="34" charset="-128"/>
            </a:endParaRPr>
          </a:p>
          <a:p>
            <a:pPr>
              <a:lnSpc>
                <a:spcPct val="80000"/>
              </a:lnSpc>
            </a:pPr>
            <a:endParaRPr lang="en-GB" sz="2000" i="1" dirty="0"/>
          </a:p>
        </p:txBody>
      </p:sp>
      <p:pic>
        <p:nvPicPr>
          <p:cNvPr id="8" name="Picture 7" descr="The 20 Funniest Police Pictures Ever">
            <a:hlinkClick r:id="rId2" tooltip="&quot;Click to preview image&quot;"/>
          </p:cNvPr>
          <p:cNvPicPr/>
          <p:nvPr/>
        </p:nvPicPr>
        <p:blipFill>
          <a:blip r:embed="rId3">
            <a:extLst>
              <a:ext uri="{28A0092B-C50C-407E-A947-70E740481C1C}">
                <a14:useLocalDpi xmlns:a14="http://schemas.microsoft.com/office/drawing/2010/main" val="0"/>
              </a:ext>
            </a:extLst>
          </a:blip>
          <a:srcRect/>
          <a:stretch>
            <a:fillRect/>
          </a:stretch>
        </p:blipFill>
        <p:spPr bwMode="auto">
          <a:xfrm>
            <a:off x="1475656" y="3356993"/>
            <a:ext cx="3744416" cy="2880320"/>
          </a:xfrm>
          <a:prstGeom prst="rect">
            <a:avLst/>
          </a:prstGeom>
          <a:noFill/>
          <a:ln>
            <a:noFill/>
          </a:ln>
        </p:spPr>
      </p:pic>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32028" y="3356992"/>
            <a:ext cx="2380332" cy="29724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98122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4B51D376-D760-4031-B362-50DD1E181894}" type="slidenum">
              <a:rPr lang="en-GB"/>
              <a:pPr/>
              <a:t>66</a:t>
            </a:fld>
            <a:endParaRPr lang="en-GB" dirty="0"/>
          </a:p>
        </p:txBody>
      </p:sp>
      <p:sp>
        <p:nvSpPr>
          <p:cNvPr id="508930" name="Rectangle 2"/>
          <p:cNvSpPr>
            <a:spLocks noGrp="1" noChangeArrowheads="1"/>
          </p:cNvSpPr>
          <p:nvPr>
            <p:ph type="title"/>
          </p:nvPr>
        </p:nvSpPr>
        <p:spPr>
          <a:xfrm>
            <a:off x="268288" y="1"/>
            <a:ext cx="6752431" cy="981075"/>
          </a:xfrm>
        </p:spPr>
        <p:txBody>
          <a:bodyPr/>
          <a:lstStyle/>
          <a:p>
            <a:pPr algn="ctr"/>
            <a:r>
              <a:rPr lang="en-GB" sz="3200" dirty="0"/>
              <a:t>DBT: Basis for PP System Design</a:t>
            </a:r>
          </a:p>
        </p:txBody>
      </p:sp>
      <p:sp>
        <p:nvSpPr>
          <p:cNvPr id="508931" name="Rectangle 3"/>
          <p:cNvSpPr>
            <a:spLocks noGrp="1" noChangeArrowheads="1"/>
          </p:cNvSpPr>
          <p:nvPr>
            <p:ph type="body" idx="1"/>
          </p:nvPr>
        </p:nvSpPr>
        <p:spPr>
          <a:xfrm>
            <a:off x="468315" y="1125538"/>
            <a:ext cx="8404225" cy="2736850"/>
          </a:xfrm>
        </p:spPr>
        <p:txBody>
          <a:bodyPr/>
          <a:lstStyle/>
          <a:p>
            <a:pPr>
              <a:lnSpc>
                <a:spcPct val="80000"/>
              </a:lnSpc>
            </a:pPr>
            <a:r>
              <a:rPr lang="en-GB" altLang="ja-JP" sz="2000" i="1" dirty="0">
                <a:ea typeface="ＭＳ Ｐゴシック" pitchFamily="34" charset="-128"/>
              </a:rPr>
              <a:t>The State’s competent authority should require the use of a threat assessment and/or a DBT as a common basis for the design and implementation of the PP system by the operator</a:t>
            </a:r>
            <a:r>
              <a:rPr lang="en-GB" altLang="ja-JP" sz="2000" dirty="0">
                <a:ea typeface="ＭＳ Ｐゴシック" pitchFamily="34" charset="-128"/>
              </a:rPr>
              <a:t> </a:t>
            </a:r>
          </a:p>
          <a:p>
            <a:pPr>
              <a:lnSpc>
                <a:spcPct val="80000"/>
              </a:lnSpc>
            </a:pPr>
            <a:endParaRPr lang="en-GB" altLang="ja-JP" sz="2000" dirty="0">
              <a:ea typeface="ＭＳ Ｐゴシック" pitchFamily="34" charset="-128"/>
            </a:endParaRPr>
          </a:p>
          <a:p>
            <a:pPr>
              <a:lnSpc>
                <a:spcPct val="80000"/>
              </a:lnSpc>
            </a:pPr>
            <a:r>
              <a:rPr lang="en-GB" altLang="ja-JP" sz="2000" i="1" dirty="0">
                <a:ea typeface="ＭＳ Ｐゴシック" pitchFamily="34" charset="-128"/>
              </a:rPr>
              <a:t>When considering the threat, due attention should be paid to insiders</a:t>
            </a:r>
          </a:p>
          <a:p>
            <a:pPr>
              <a:lnSpc>
                <a:spcPct val="80000"/>
              </a:lnSpc>
              <a:buFontTx/>
              <a:buNone/>
            </a:pPr>
            <a:r>
              <a:rPr lang="en-GB" altLang="ja-JP" dirty="0">
                <a:ea typeface="ＭＳ Ｐゴシック" pitchFamily="34" charset="-128"/>
              </a:rPr>
              <a:t>  </a:t>
            </a:r>
            <a:r>
              <a:rPr lang="en-GB" altLang="ja-JP" sz="2000" i="1" dirty="0">
                <a:ea typeface="ＭＳ Ｐゴシック" pitchFamily="34" charset="-128"/>
              </a:rPr>
              <a:t> </a:t>
            </a:r>
            <a:endParaRPr lang="en-GB" sz="2000" i="1" dirty="0"/>
          </a:p>
          <a:p>
            <a:pPr>
              <a:lnSpc>
                <a:spcPct val="80000"/>
              </a:lnSpc>
            </a:pPr>
            <a:endParaRPr lang="en-GB" sz="2000" dirty="0"/>
          </a:p>
        </p:txBody>
      </p:sp>
      <p:pic>
        <p:nvPicPr>
          <p:cNvPr id="508932" name="Picture 4" descr="ANd9GcRCa0IRo4LR9upsxazTe9xtlTiJUY4MMD22Iqai8hf5jDw82xJTNQ"/>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0063" y="3429001"/>
            <a:ext cx="2881312" cy="2592388"/>
          </a:xfrm>
          <a:prstGeom prst="rect">
            <a:avLst/>
          </a:prstGeom>
          <a:noFill/>
          <a:extLst>
            <a:ext uri="{909E8E84-426E-40DD-AFC4-6F175D3DCCD1}">
              <a14:hiddenFill xmlns:a14="http://schemas.microsoft.com/office/drawing/2010/main">
                <a:solidFill>
                  <a:srgbClr val="FFFFFF"/>
                </a:solidFill>
              </a14:hiddenFill>
            </a:ext>
          </a:extLst>
        </p:spPr>
      </p:pic>
      <p:pic>
        <p:nvPicPr>
          <p:cNvPr id="508934" name="Picture 6" descr="insider_threat_quiz_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213" y="3357563"/>
            <a:ext cx="4248150" cy="2736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47733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1" y="98426"/>
            <a:ext cx="8359775" cy="762000"/>
          </a:xfrm>
        </p:spPr>
        <p:txBody>
          <a:bodyPr>
            <a:normAutofit/>
          </a:bodyPr>
          <a:lstStyle/>
          <a:p>
            <a:pPr algn="ctr"/>
            <a:r>
              <a:rPr lang="en-US" dirty="0" smtClean="0"/>
              <a:t>Risk Management</a:t>
            </a:r>
            <a:endParaRPr lang="en-US" dirty="0"/>
          </a:p>
        </p:txBody>
      </p:sp>
      <p:sp>
        <p:nvSpPr>
          <p:cNvPr id="3" name="Content Placeholder 2"/>
          <p:cNvSpPr>
            <a:spLocks noGrp="1"/>
          </p:cNvSpPr>
          <p:nvPr>
            <p:ph idx="1"/>
          </p:nvPr>
        </p:nvSpPr>
        <p:spPr>
          <a:xfrm>
            <a:off x="457200" y="1447801"/>
            <a:ext cx="8458200" cy="4572000"/>
          </a:xfrm>
        </p:spPr>
        <p:txBody>
          <a:bodyPr>
            <a:normAutofit/>
          </a:bodyPr>
          <a:lstStyle/>
          <a:p>
            <a:r>
              <a:rPr lang="en-US" sz="2800" dirty="0" smtClean="0"/>
              <a:t>State required to manage the risk of unauthorized removal and sabotage to keep the risk at acceptable levels</a:t>
            </a:r>
          </a:p>
          <a:p>
            <a:r>
              <a:rPr lang="en-US" sz="2800" dirty="0" smtClean="0"/>
              <a:t>Requires assessing threat and potential consequences</a:t>
            </a:r>
          </a:p>
          <a:p>
            <a:r>
              <a:rPr lang="en-US" sz="2800" dirty="0" smtClean="0"/>
              <a:t>Developing a legislative, regulatory, and programmatic framework ensures that appropriate effective physical protection measures are put in place</a:t>
            </a:r>
          </a:p>
        </p:txBody>
      </p:sp>
      <p:sp>
        <p:nvSpPr>
          <p:cNvPr id="4" name="Slide Number Placeholder 3"/>
          <p:cNvSpPr>
            <a:spLocks noGrp="1"/>
          </p:cNvSpPr>
          <p:nvPr>
            <p:ph type="sldNum" sz="quarter" idx="12"/>
          </p:nvPr>
        </p:nvSpPr>
        <p:spPr/>
        <p:txBody>
          <a:bodyPr/>
          <a:lstStyle/>
          <a:p>
            <a:fld id="{0DD2DFE6-5B75-4AC5-A128-E19ECB354B50}" type="slidenum">
              <a:rPr lang="en-US" smtClean="0"/>
              <a:pPr/>
              <a:t>67</a:t>
            </a:fld>
            <a:endParaRPr lang="en-US" dirty="0"/>
          </a:p>
        </p:txBody>
      </p:sp>
    </p:spTree>
    <p:extLst>
      <p:ext uri="{BB962C8B-B14F-4D97-AF65-F5344CB8AC3E}">
        <p14:creationId xmlns:p14="http://schemas.microsoft.com/office/powerpoint/2010/main" val="30002845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63889" y="98426"/>
            <a:ext cx="8353086" cy="762000"/>
          </a:xfrm>
        </p:spPr>
        <p:txBody>
          <a:bodyPr/>
          <a:lstStyle/>
          <a:p>
            <a:pPr algn="ctr"/>
            <a:r>
              <a:rPr lang="en-US" dirty="0" smtClean="0"/>
              <a:t>Risk Management</a:t>
            </a:r>
            <a:endParaRPr lang="en-US" dirty="0"/>
          </a:p>
        </p:txBody>
      </p:sp>
      <p:sp>
        <p:nvSpPr>
          <p:cNvPr id="2" name="Content Placeholder 1"/>
          <p:cNvSpPr>
            <a:spLocks noGrp="1"/>
          </p:cNvSpPr>
          <p:nvPr>
            <p:ph idx="1"/>
          </p:nvPr>
        </p:nvSpPr>
        <p:spPr>
          <a:xfrm>
            <a:off x="457202" y="1371601"/>
            <a:ext cx="8410575" cy="3657600"/>
          </a:xfrm>
        </p:spPr>
        <p:txBody>
          <a:bodyPr/>
          <a:lstStyle/>
          <a:p>
            <a:r>
              <a:rPr lang="en-US" dirty="0" smtClean="0"/>
              <a:t>Risk can be managed by</a:t>
            </a:r>
          </a:p>
          <a:p>
            <a:pPr lvl="1"/>
            <a:r>
              <a:rPr lang="en-US" dirty="0" smtClean="0"/>
              <a:t>Reducing the threat </a:t>
            </a:r>
          </a:p>
          <a:p>
            <a:pPr lvl="1"/>
            <a:r>
              <a:rPr lang="en-US" dirty="0" smtClean="0"/>
              <a:t>Improving the effectiveness of the physical protection system</a:t>
            </a:r>
          </a:p>
          <a:p>
            <a:pPr lvl="1"/>
            <a:r>
              <a:rPr lang="en-US" dirty="0" smtClean="0"/>
              <a:t>Reducing the potential consequences of malicious acts by modifying specific contributing factors</a:t>
            </a:r>
            <a:endParaRPr lang="en-US" dirty="0"/>
          </a:p>
        </p:txBody>
      </p:sp>
      <p:sp>
        <p:nvSpPr>
          <p:cNvPr id="5" name="Slide Number Placeholder 3"/>
          <p:cNvSpPr txBox="1">
            <a:spLocks/>
          </p:cNvSpPr>
          <p:nvPr/>
        </p:nvSpPr>
        <p:spPr bwMode="white">
          <a:xfrm>
            <a:off x="8472490" y="6369050"/>
            <a:ext cx="509587" cy="293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1000" kern="1200">
                <a:solidFill>
                  <a:srgbClr val="D5D7D8"/>
                </a:solidFill>
                <a:latin typeface="+mn-lt"/>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fld id="{0DD2DFE6-5B75-4AC5-A128-E19ECB354B50}" type="slidenum">
              <a:rPr lang="en-US" smtClean="0"/>
              <a:pPr/>
              <a:t>68</a:t>
            </a:fld>
            <a:endParaRPr lang="en-US" dirty="0"/>
          </a:p>
        </p:txBody>
      </p:sp>
      <p:sp>
        <p:nvSpPr>
          <p:cNvPr id="4" name="Slide Number Placeholder 3"/>
          <p:cNvSpPr>
            <a:spLocks noGrp="1"/>
          </p:cNvSpPr>
          <p:nvPr>
            <p:ph type="sldNum" sz="quarter" idx="12"/>
          </p:nvPr>
        </p:nvSpPr>
        <p:spPr/>
        <p:txBody>
          <a:bodyPr/>
          <a:lstStyle/>
          <a:p>
            <a:fld id="{8F25D2BF-40DD-4153-8CA3-FA72C0D116DE}" type="slidenum">
              <a:rPr lang="en-US" smtClean="0"/>
              <a:pPr/>
              <a:t>68</a:t>
            </a:fld>
            <a:endParaRPr lang="en-US" dirty="0"/>
          </a:p>
        </p:txBody>
      </p:sp>
    </p:spTree>
    <p:extLst>
      <p:ext uri="{BB962C8B-B14F-4D97-AF65-F5344CB8AC3E}">
        <p14:creationId xmlns:p14="http://schemas.microsoft.com/office/powerpoint/2010/main" val="26519843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3889" y="98426"/>
            <a:ext cx="8353086" cy="762000"/>
          </a:xfrm>
        </p:spPr>
        <p:txBody>
          <a:bodyPr/>
          <a:lstStyle/>
          <a:p>
            <a:pPr algn="ctr"/>
            <a:r>
              <a:rPr lang="en-US" dirty="0" smtClean="0"/>
              <a:t>Graded Approach</a:t>
            </a:r>
            <a:endParaRPr lang="en-US" dirty="0"/>
          </a:p>
        </p:txBody>
      </p:sp>
      <p:sp>
        <p:nvSpPr>
          <p:cNvPr id="3" name="Content Placeholder 2"/>
          <p:cNvSpPr>
            <a:spLocks noGrp="1"/>
          </p:cNvSpPr>
          <p:nvPr>
            <p:ph idx="1"/>
          </p:nvPr>
        </p:nvSpPr>
        <p:spPr>
          <a:xfrm>
            <a:off x="457202" y="1524001"/>
            <a:ext cx="8410575" cy="4572000"/>
          </a:xfrm>
        </p:spPr>
        <p:txBody>
          <a:bodyPr>
            <a:noAutofit/>
          </a:bodyPr>
          <a:lstStyle/>
          <a:p>
            <a:pPr marL="274320" indent="-274320">
              <a:spcBef>
                <a:spcPts val="580"/>
              </a:spcBef>
              <a:spcAft>
                <a:spcPts val="1200"/>
              </a:spcAft>
              <a:buNone/>
              <a:defRPr/>
            </a:pPr>
            <a:r>
              <a:rPr lang="en-US" b="1" dirty="0" smtClean="0">
                <a:solidFill>
                  <a:srgbClr val="FF0000"/>
                </a:solidFill>
              </a:rPr>
              <a:t>Fundamental Principle H</a:t>
            </a:r>
          </a:p>
          <a:p>
            <a:pPr marL="0" indent="-274320">
              <a:lnSpc>
                <a:spcPct val="110000"/>
              </a:lnSpc>
              <a:spcBef>
                <a:spcPts val="0"/>
              </a:spcBef>
              <a:buNone/>
              <a:defRPr/>
            </a:pPr>
            <a:r>
              <a:rPr lang="en-US" sz="2200" dirty="0" smtClean="0"/>
              <a:t>Physical protection requirements should be based on a graded approach, taking into account the current evaluation of the threat, the relative attractiveness, the nature of the nuclear material, and potential consequences associated with the unauthorized removal of nuclear material and with the sabotage against nuclear material or nuclear facilities.</a:t>
            </a:r>
          </a:p>
          <a:p>
            <a:endParaRPr lang="en-US" sz="2400" dirty="0"/>
          </a:p>
        </p:txBody>
      </p:sp>
      <p:sp>
        <p:nvSpPr>
          <p:cNvPr id="4" name="Slide Number Placeholder 3"/>
          <p:cNvSpPr>
            <a:spLocks noGrp="1"/>
          </p:cNvSpPr>
          <p:nvPr>
            <p:ph type="sldNum" sz="quarter" idx="12"/>
          </p:nvPr>
        </p:nvSpPr>
        <p:spPr/>
        <p:txBody>
          <a:bodyPr/>
          <a:lstStyle/>
          <a:p>
            <a:fld id="{0DD2DFE6-5B75-4AC5-A128-E19ECB354B50}" type="slidenum">
              <a:rPr lang="en-US" smtClean="0"/>
              <a:pPr/>
              <a:t>69</a:t>
            </a:fld>
            <a:endParaRPr lang="en-US" dirty="0"/>
          </a:p>
        </p:txBody>
      </p:sp>
    </p:spTree>
    <p:extLst>
      <p:ext uri="{BB962C8B-B14F-4D97-AF65-F5344CB8AC3E}">
        <p14:creationId xmlns:p14="http://schemas.microsoft.com/office/powerpoint/2010/main" val="28070076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a:xfrm>
            <a:off x="107505" y="98425"/>
            <a:ext cx="7056784" cy="762000"/>
          </a:xfrm>
        </p:spPr>
        <p:txBody>
          <a:bodyPr/>
          <a:lstStyle/>
          <a:p>
            <a:pPr algn="ctr"/>
            <a:r>
              <a:rPr lang="en-GB" sz="3200" dirty="0"/>
              <a:t>Nuclear Security - the Reality </a:t>
            </a:r>
            <a:r>
              <a:rPr lang="en-GB" sz="2000" dirty="0"/>
              <a:t>(cont.) </a:t>
            </a:r>
            <a:endParaRPr lang="en-GB" kern="1200" dirty="0"/>
          </a:p>
        </p:txBody>
      </p:sp>
      <p:sp>
        <p:nvSpPr>
          <p:cNvPr id="4" name="Slide Number Placeholder 3"/>
          <p:cNvSpPr>
            <a:spLocks noGrp="1"/>
          </p:cNvSpPr>
          <p:nvPr>
            <p:ph type="sldNum" sz="quarter" idx="12"/>
          </p:nvPr>
        </p:nvSpPr>
        <p:spPr/>
        <p:txBody>
          <a:bodyPr/>
          <a:lstStyle/>
          <a:p>
            <a:fld id="{8F25D2BF-40DD-4153-8CA3-FA72C0D116DE}" type="slidenum">
              <a:rPr lang="en-US" smtClean="0">
                <a:solidFill>
                  <a:schemeClr val="tx1"/>
                </a:solidFill>
              </a:rPr>
              <a:pPr/>
              <a:t>7</a:t>
            </a:fld>
            <a:endParaRPr lang="en-US" dirty="0">
              <a:solidFill>
                <a:schemeClr val="tx1"/>
              </a:solidFill>
            </a:endParaRPr>
          </a:p>
        </p:txBody>
      </p:sp>
      <p:pic>
        <p:nvPicPr>
          <p:cNvPr id="10" name="Picture 9"/>
          <p:cNvPicPr/>
          <p:nvPr/>
        </p:nvPicPr>
        <p:blipFill rotWithShape="1">
          <a:blip r:embed="rId3"/>
          <a:srcRect l="38333" t="30541" r="22564" b="27977"/>
          <a:stretch/>
        </p:blipFill>
        <p:spPr bwMode="auto">
          <a:xfrm>
            <a:off x="-21344" y="908720"/>
            <a:ext cx="8964488" cy="594928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1949901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9"/>
          <p:cNvSpPr>
            <a:spLocks noGrp="1" noChangeArrowheads="1"/>
          </p:cNvSpPr>
          <p:nvPr>
            <p:ph type="sldNum" sz="quarter" idx="12"/>
          </p:nvPr>
        </p:nvSpPr>
        <p:spPr/>
        <p:txBody>
          <a:bodyPr/>
          <a:lstStyle/>
          <a:p>
            <a:pPr>
              <a:defRPr/>
            </a:pPr>
            <a:fld id="{2C781C32-14CE-4CAC-BD03-F54741346B5A}" type="slidenum">
              <a:rPr lang="en-GB"/>
              <a:pPr>
                <a:defRPr/>
              </a:pPr>
              <a:t>70</a:t>
            </a:fld>
            <a:endParaRPr lang="en-GB" dirty="0"/>
          </a:p>
        </p:txBody>
      </p:sp>
      <p:sp>
        <p:nvSpPr>
          <p:cNvPr id="4" name="Rectangle 29"/>
          <p:cNvSpPr txBox="1">
            <a:spLocks noGrp="1" noChangeArrowheads="1"/>
          </p:cNvSpPr>
          <p:nvPr/>
        </p:nvSpPr>
        <p:spPr bwMode="auto">
          <a:xfrm>
            <a:off x="8472490" y="6369050"/>
            <a:ext cx="509587" cy="293688"/>
          </a:xfrm>
          <a:prstGeom prst="rect">
            <a:avLst/>
          </a:prstGeom>
          <a:noFill/>
          <a:extLst/>
        </p:spPr>
        <p:txBody>
          <a:bodyPr/>
          <a:lstStyle/>
          <a:p>
            <a:pPr algn="r">
              <a:defRPr/>
            </a:pPr>
            <a:fld id="{47C6A0C7-77D5-4E88-81B7-311512E7459C}" type="slidenum">
              <a:rPr lang="en-GB" sz="1000">
                <a:solidFill>
                  <a:srgbClr val="D5D7D8"/>
                </a:solidFill>
                <a:latin typeface="+mn-lt"/>
                <a:cs typeface="+mn-cs"/>
              </a:rPr>
              <a:pPr algn="r">
                <a:defRPr/>
              </a:pPr>
              <a:t>70</a:t>
            </a:fld>
            <a:endParaRPr lang="en-GB" sz="1000" dirty="0">
              <a:solidFill>
                <a:srgbClr val="D5D7D8"/>
              </a:solidFill>
              <a:latin typeface="+mn-lt"/>
              <a:cs typeface="+mn-cs"/>
            </a:endParaRPr>
          </a:p>
        </p:txBody>
      </p:sp>
      <p:sp>
        <p:nvSpPr>
          <p:cNvPr id="625668" name="Rectangle 2"/>
          <p:cNvSpPr>
            <a:spLocks noGrp="1" noChangeArrowheads="1"/>
          </p:cNvSpPr>
          <p:nvPr>
            <p:ph type="title"/>
          </p:nvPr>
        </p:nvSpPr>
        <p:spPr>
          <a:xfrm>
            <a:off x="3" y="0"/>
            <a:ext cx="7020270" cy="954311"/>
          </a:xfrm>
        </p:spPr>
        <p:txBody>
          <a:bodyPr/>
          <a:lstStyle/>
          <a:p>
            <a:pPr algn="ctr"/>
            <a:r>
              <a:rPr lang="en-GB" sz="2800" dirty="0" smtClean="0"/>
              <a:t>CATEGORIZATION OF NUCLEAR </a:t>
            </a:r>
            <a:r>
              <a:rPr lang="en-GB" sz="2800" dirty="0"/>
              <a:t>MATERIAL</a:t>
            </a:r>
            <a:endParaRPr lang="en-GB" sz="2800" dirty="0" smtClean="0"/>
          </a:p>
        </p:txBody>
      </p:sp>
      <p:sp>
        <p:nvSpPr>
          <p:cNvPr id="625669" name="Rectangle 3"/>
          <p:cNvSpPr>
            <a:spLocks noGrp="1" noChangeArrowheads="1"/>
          </p:cNvSpPr>
          <p:nvPr>
            <p:ph type="body" idx="1"/>
          </p:nvPr>
        </p:nvSpPr>
        <p:spPr>
          <a:xfrm>
            <a:off x="878630" y="980728"/>
            <a:ext cx="7848653" cy="5388322"/>
          </a:xfrm>
        </p:spPr>
        <p:txBody>
          <a:bodyPr/>
          <a:lstStyle/>
          <a:p>
            <a:r>
              <a:rPr lang="en-GB" sz="2000" dirty="0" smtClean="0"/>
              <a:t>Category I</a:t>
            </a:r>
          </a:p>
          <a:p>
            <a:pPr marL="0" indent="0">
              <a:buNone/>
            </a:pPr>
            <a:r>
              <a:rPr lang="en-GB" sz="1600" dirty="0" smtClean="0"/>
              <a:t>	-- </a:t>
            </a:r>
            <a:r>
              <a:rPr lang="en-GB" sz="1800" dirty="0" smtClean="0"/>
              <a:t>2 kg or more Plutonium;</a:t>
            </a:r>
          </a:p>
          <a:p>
            <a:pPr marL="0" indent="0">
              <a:buNone/>
            </a:pPr>
            <a:r>
              <a:rPr lang="en-GB" sz="1800" dirty="0" smtClean="0"/>
              <a:t>	-- 5 kg or more HEU</a:t>
            </a:r>
          </a:p>
          <a:p>
            <a:pPr marL="0" indent="0">
              <a:buNone/>
            </a:pPr>
            <a:r>
              <a:rPr lang="en-GB" sz="1800" dirty="0" smtClean="0"/>
              <a:t>	-- 2 kg or more U-233</a:t>
            </a:r>
          </a:p>
          <a:p>
            <a:r>
              <a:rPr lang="en-GB" sz="2000" dirty="0" smtClean="0"/>
              <a:t>Category II</a:t>
            </a:r>
          </a:p>
          <a:p>
            <a:pPr marL="0" indent="0">
              <a:buNone/>
            </a:pPr>
            <a:r>
              <a:rPr lang="en-GB" sz="1600" dirty="0" smtClean="0"/>
              <a:t>	-- </a:t>
            </a:r>
            <a:r>
              <a:rPr lang="en-GB" sz="1800" dirty="0" smtClean="0"/>
              <a:t>500 grams to 2 kg Plutonium;</a:t>
            </a:r>
          </a:p>
          <a:p>
            <a:pPr marL="0" indent="0">
              <a:buNone/>
            </a:pPr>
            <a:r>
              <a:rPr lang="en-GB" sz="1800" dirty="0" smtClean="0"/>
              <a:t>	-- 1 to 5 kg HEU;</a:t>
            </a:r>
          </a:p>
          <a:p>
            <a:pPr marL="0" indent="0">
              <a:buNone/>
            </a:pPr>
            <a:r>
              <a:rPr lang="en-GB" sz="1800" dirty="0" smtClean="0"/>
              <a:t>	-- 10 kg or more LEU enriched 10-20% U235;</a:t>
            </a:r>
          </a:p>
          <a:p>
            <a:pPr marL="0" indent="0">
              <a:buNone/>
            </a:pPr>
            <a:r>
              <a:rPr lang="en-GB" sz="1800" dirty="0" smtClean="0"/>
              <a:t>	-- 500 g to 2 kg U-233;</a:t>
            </a:r>
          </a:p>
          <a:p>
            <a:pPr marL="0" indent="0">
              <a:buNone/>
            </a:pPr>
            <a:r>
              <a:rPr lang="en-GB" sz="1800" dirty="0" smtClean="0"/>
              <a:t>	-- Irradiated fuel (depleted uranium, natural uranium, thorium or 	   LEU with fissile content of uranium less than 10%)</a:t>
            </a:r>
          </a:p>
          <a:p>
            <a:r>
              <a:rPr lang="en-GB" sz="2000" dirty="0" smtClean="0"/>
              <a:t>Category III</a:t>
            </a:r>
          </a:p>
          <a:p>
            <a:pPr marL="0" indent="0">
              <a:buNone/>
            </a:pPr>
            <a:r>
              <a:rPr lang="en-GB" sz="1600" dirty="0" smtClean="0"/>
              <a:t>	-- </a:t>
            </a:r>
            <a:r>
              <a:rPr lang="en-GB" sz="1800" dirty="0" smtClean="0"/>
              <a:t>15 to 500 grams Plutonium;</a:t>
            </a:r>
          </a:p>
          <a:p>
            <a:pPr marL="0" indent="0">
              <a:buNone/>
            </a:pPr>
            <a:r>
              <a:rPr lang="en-GB" sz="1800" dirty="0" smtClean="0"/>
              <a:t>	-- 15 g to 1 kg HEU;</a:t>
            </a:r>
          </a:p>
          <a:p>
            <a:pPr marL="0" indent="0">
              <a:buNone/>
            </a:pPr>
            <a:r>
              <a:rPr lang="en-GB" sz="1800" dirty="0" smtClean="0"/>
              <a:t>	-- 1 to 10 kg LEU enriched 10-20%;</a:t>
            </a:r>
          </a:p>
          <a:p>
            <a:pPr marL="0" indent="0">
              <a:buNone/>
            </a:pPr>
            <a:r>
              <a:rPr lang="en-GB" sz="1800" dirty="0" smtClean="0"/>
              <a:t>	-- 10 kg or more LEU enriched up to 10% U-235</a:t>
            </a:r>
          </a:p>
        </p:txBody>
      </p:sp>
    </p:spTree>
    <p:extLst>
      <p:ext uri="{BB962C8B-B14F-4D97-AF65-F5344CB8AC3E}">
        <p14:creationId xmlns:p14="http://schemas.microsoft.com/office/powerpoint/2010/main" val="26472238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2" y="24384"/>
            <a:ext cx="6529155" cy="1143000"/>
          </a:xfrm>
        </p:spPr>
        <p:txBody>
          <a:bodyPr>
            <a:normAutofit fontScale="90000"/>
          </a:bodyPr>
          <a:lstStyle/>
          <a:p>
            <a:pPr algn="ctr"/>
            <a:r>
              <a:rPr lang="en-US" dirty="0" smtClean="0"/>
              <a:t>Sabotage Consequences - URC and HRC</a:t>
            </a:r>
            <a:endParaRPr lang="en-US" dirty="0"/>
          </a:p>
        </p:txBody>
      </p:sp>
      <p:sp>
        <p:nvSpPr>
          <p:cNvPr id="4" name="Slide Number Placeholder 3"/>
          <p:cNvSpPr>
            <a:spLocks noGrp="1"/>
          </p:cNvSpPr>
          <p:nvPr>
            <p:ph type="sldNum" sz="quarter" idx="12"/>
          </p:nvPr>
        </p:nvSpPr>
        <p:spPr/>
        <p:txBody>
          <a:bodyPr/>
          <a:lstStyle/>
          <a:p>
            <a:fld id="{0DD2DFE6-5B75-4AC5-A128-E19ECB354B50}" type="slidenum">
              <a:rPr lang="en-US" smtClean="0"/>
              <a:pPr/>
              <a:t>71</a:t>
            </a:fld>
            <a:endParaRPr lang="en-US" dirty="0"/>
          </a:p>
        </p:txBody>
      </p:sp>
      <p:sp>
        <p:nvSpPr>
          <p:cNvPr id="5" name="Down Arrow 4"/>
          <p:cNvSpPr/>
          <p:nvPr/>
        </p:nvSpPr>
        <p:spPr>
          <a:xfrm rot="10800000">
            <a:off x="1036767" y="1447801"/>
            <a:ext cx="484632" cy="4572000"/>
          </a:xfrm>
          <a:prstGeom prst="downArrow">
            <a:avLst/>
          </a:prstGeom>
          <a:gradFill flip="none" rotWithShape="1">
            <a:gsLst>
              <a:gs pos="0">
                <a:srgbClr val="FFFF00"/>
              </a:gs>
              <a:gs pos="50000">
                <a:srgbClr val="FFC000"/>
              </a:gs>
              <a:gs pos="100000">
                <a:srgbClr val="C00000"/>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p:cNvSpPr txBox="1"/>
          <p:nvPr/>
        </p:nvSpPr>
        <p:spPr>
          <a:xfrm rot="16200000">
            <a:off x="-204026" y="3282772"/>
            <a:ext cx="2241319" cy="461665"/>
          </a:xfrm>
          <a:prstGeom prst="rect">
            <a:avLst/>
          </a:prstGeom>
          <a:noFill/>
        </p:spPr>
        <p:txBody>
          <a:bodyPr wrap="none" rtlCol="0">
            <a:spAutoFit/>
          </a:bodyPr>
          <a:lstStyle/>
          <a:p>
            <a:r>
              <a:rPr lang="en-US" dirty="0" smtClean="0">
                <a:latin typeface="+mn-lt"/>
              </a:rPr>
              <a:t>Consequences</a:t>
            </a:r>
            <a:endParaRPr lang="en-US" dirty="0">
              <a:latin typeface="+mn-lt"/>
            </a:endParaRPr>
          </a:p>
        </p:txBody>
      </p:sp>
      <p:cxnSp>
        <p:nvCxnSpPr>
          <p:cNvPr id="7" name="Straight Connector 6"/>
          <p:cNvCxnSpPr/>
          <p:nvPr/>
        </p:nvCxnSpPr>
        <p:spPr>
          <a:xfrm>
            <a:off x="1493967" y="4724400"/>
            <a:ext cx="5562600" cy="1588"/>
          </a:xfrm>
          <a:prstGeom prst="line">
            <a:avLst/>
          </a:prstGeom>
          <a:ln w="38100"/>
        </p:spPr>
        <p:style>
          <a:lnRef idx="1">
            <a:schemeClr val="dk1"/>
          </a:lnRef>
          <a:fillRef idx="0">
            <a:schemeClr val="dk1"/>
          </a:fillRef>
          <a:effectRef idx="0">
            <a:schemeClr val="dk1"/>
          </a:effectRef>
          <a:fontRef idx="minor">
            <a:schemeClr val="tx1"/>
          </a:fontRef>
        </p:style>
      </p:cxnSp>
      <p:cxnSp>
        <p:nvCxnSpPr>
          <p:cNvPr id="8" name="Straight Connector 7"/>
          <p:cNvCxnSpPr/>
          <p:nvPr/>
        </p:nvCxnSpPr>
        <p:spPr>
          <a:xfrm>
            <a:off x="1493967" y="2590800"/>
            <a:ext cx="5562600" cy="1588"/>
          </a:xfrm>
          <a:prstGeom prst="line">
            <a:avLst/>
          </a:prstGeom>
          <a:ln w="38100"/>
        </p:spPr>
        <p:style>
          <a:lnRef idx="1">
            <a:schemeClr val="dk1"/>
          </a:lnRef>
          <a:fillRef idx="0">
            <a:schemeClr val="dk1"/>
          </a:fillRef>
          <a:effectRef idx="0">
            <a:schemeClr val="dk1"/>
          </a:effectRef>
          <a:fontRef idx="minor">
            <a:schemeClr val="tx1"/>
          </a:fontRef>
        </p:style>
      </p:cxnSp>
      <p:sp>
        <p:nvSpPr>
          <p:cNvPr id="9" name="TextBox 8"/>
          <p:cNvSpPr txBox="1"/>
          <p:nvPr/>
        </p:nvSpPr>
        <p:spPr>
          <a:xfrm>
            <a:off x="6980366" y="3893404"/>
            <a:ext cx="1752600" cy="830997"/>
          </a:xfrm>
          <a:prstGeom prst="rect">
            <a:avLst/>
          </a:prstGeom>
          <a:solidFill>
            <a:srgbClr val="FFFF00"/>
          </a:solidFill>
        </p:spPr>
        <p:txBody>
          <a:bodyPr wrap="square" rtlCol="0">
            <a:spAutoFit/>
          </a:bodyPr>
          <a:lstStyle/>
          <a:p>
            <a:pPr algn="ctr"/>
            <a:r>
              <a:rPr lang="en-US" sz="1600" b="1" dirty="0" smtClean="0">
                <a:solidFill>
                  <a:srgbClr val="6600CC"/>
                </a:solidFill>
                <a:latin typeface="Arial" pitchFamily="34" charset="0"/>
                <a:cs typeface="Arial" pitchFamily="34" charset="0"/>
              </a:rPr>
              <a:t>Unacceptable</a:t>
            </a:r>
          </a:p>
          <a:p>
            <a:pPr algn="ctr"/>
            <a:r>
              <a:rPr lang="en-US" sz="1600" b="1" dirty="0" smtClean="0">
                <a:solidFill>
                  <a:srgbClr val="6600CC"/>
                </a:solidFill>
                <a:latin typeface="Arial" pitchFamily="34" charset="0"/>
                <a:cs typeface="Arial" pitchFamily="34" charset="0"/>
              </a:rPr>
              <a:t>Radiological</a:t>
            </a:r>
          </a:p>
          <a:p>
            <a:pPr algn="ctr"/>
            <a:r>
              <a:rPr lang="en-US" sz="1600" b="1" dirty="0" smtClean="0">
                <a:solidFill>
                  <a:srgbClr val="6600CC"/>
                </a:solidFill>
                <a:latin typeface="Arial" pitchFamily="34" charset="0"/>
                <a:cs typeface="Arial" pitchFamily="34" charset="0"/>
              </a:rPr>
              <a:t>Consequences</a:t>
            </a:r>
            <a:endParaRPr lang="en-US" sz="1600" b="1" dirty="0">
              <a:solidFill>
                <a:srgbClr val="6600CC"/>
              </a:solidFill>
              <a:latin typeface="Arial" pitchFamily="34" charset="0"/>
              <a:cs typeface="Arial" pitchFamily="34" charset="0"/>
            </a:endParaRPr>
          </a:p>
        </p:txBody>
      </p:sp>
      <p:sp>
        <p:nvSpPr>
          <p:cNvPr id="10" name="TextBox 9"/>
          <p:cNvSpPr txBox="1"/>
          <p:nvPr/>
        </p:nvSpPr>
        <p:spPr>
          <a:xfrm>
            <a:off x="6980368" y="1759804"/>
            <a:ext cx="1752599" cy="830997"/>
          </a:xfrm>
          <a:prstGeom prst="rect">
            <a:avLst/>
          </a:prstGeom>
          <a:solidFill>
            <a:srgbClr val="FF0000"/>
          </a:solidFill>
        </p:spPr>
        <p:txBody>
          <a:bodyPr wrap="square" rtlCol="0">
            <a:spAutoFit/>
          </a:bodyPr>
          <a:lstStyle/>
          <a:p>
            <a:pPr algn="ctr"/>
            <a:r>
              <a:rPr lang="en-US" sz="1600" b="1" dirty="0" smtClean="0">
                <a:solidFill>
                  <a:schemeClr val="bg1"/>
                </a:solidFill>
                <a:latin typeface="Arial" pitchFamily="34" charset="0"/>
                <a:cs typeface="Arial" pitchFamily="34" charset="0"/>
              </a:rPr>
              <a:t>High</a:t>
            </a:r>
          </a:p>
          <a:p>
            <a:pPr algn="ctr"/>
            <a:r>
              <a:rPr lang="en-US" sz="1600" b="1" dirty="0" smtClean="0">
                <a:solidFill>
                  <a:schemeClr val="bg1"/>
                </a:solidFill>
                <a:latin typeface="Arial" pitchFamily="34" charset="0"/>
                <a:cs typeface="Arial" pitchFamily="34" charset="0"/>
              </a:rPr>
              <a:t>Radiological</a:t>
            </a:r>
          </a:p>
          <a:p>
            <a:pPr algn="ctr"/>
            <a:r>
              <a:rPr lang="en-US" sz="1600" b="1" dirty="0" smtClean="0">
                <a:solidFill>
                  <a:schemeClr val="bg1"/>
                </a:solidFill>
                <a:latin typeface="Arial" pitchFamily="34" charset="0"/>
                <a:cs typeface="Arial" pitchFamily="34" charset="0"/>
              </a:rPr>
              <a:t>Consequences</a:t>
            </a:r>
            <a:endParaRPr lang="en-US" sz="1600" b="1" dirty="0">
              <a:solidFill>
                <a:schemeClr val="bg1"/>
              </a:solidFill>
              <a:latin typeface="Arial" pitchFamily="34" charset="0"/>
              <a:cs typeface="Arial" pitchFamily="34" charset="0"/>
            </a:endParaRPr>
          </a:p>
        </p:txBody>
      </p:sp>
      <p:sp>
        <p:nvSpPr>
          <p:cNvPr id="11" name="TextBox 10"/>
          <p:cNvSpPr txBox="1"/>
          <p:nvPr/>
        </p:nvSpPr>
        <p:spPr>
          <a:xfrm>
            <a:off x="2332166" y="4953000"/>
            <a:ext cx="4191000" cy="707886"/>
          </a:xfrm>
          <a:prstGeom prst="rect">
            <a:avLst/>
          </a:prstGeom>
          <a:noFill/>
        </p:spPr>
        <p:txBody>
          <a:bodyPr wrap="square" rtlCol="0">
            <a:spAutoFit/>
          </a:bodyPr>
          <a:lstStyle/>
          <a:p>
            <a:r>
              <a:rPr lang="en-US" sz="2000" b="1" dirty="0" smtClean="0">
                <a:latin typeface="Arial" pitchFamily="34" charset="0"/>
                <a:cs typeface="Arial" pitchFamily="34" charset="0"/>
              </a:rPr>
              <a:t>Secure and control access to safety-related equipment</a:t>
            </a:r>
            <a:endParaRPr lang="en-US" sz="2000" b="1" dirty="0">
              <a:latin typeface="Arial" pitchFamily="34" charset="0"/>
              <a:cs typeface="Arial" pitchFamily="34" charset="0"/>
            </a:endParaRPr>
          </a:p>
        </p:txBody>
      </p:sp>
      <p:sp>
        <p:nvSpPr>
          <p:cNvPr id="12" name="TextBox 11"/>
          <p:cNvSpPr txBox="1"/>
          <p:nvPr/>
        </p:nvSpPr>
        <p:spPr>
          <a:xfrm>
            <a:off x="2255967" y="3276601"/>
            <a:ext cx="4191000" cy="1015663"/>
          </a:xfrm>
          <a:prstGeom prst="rect">
            <a:avLst/>
          </a:prstGeom>
          <a:noFill/>
        </p:spPr>
        <p:txBody>
          <a:bodyPr wrap="square" rtlCol="0">
            <a:spAutoFit/>
          </a:bodyPr>
          <a:lstStyle/>
          <a:p>
            <a:r>
              <a:rPr lang="en-US" sz="2000" b="1" dirty="0" smtClean="0">
                <a:latin typeface="Arial" pitchFamily="34" charset="0"/>
                <a:cs typeface="Arial" pitchFamily="34" charset="0"/>
              </a:rPr>
              <a:t>Graded protection requirements based on level of potential consequences</a:t>
            </a:r>
            <a:endParaRPr lang="en-US" sz="2000" b="1" dirty="0">
              <a:latin typeface="Arial" pitchFamily="34" charset="0"/>
              <a:cs typeface="Arial" pitchFamily="34" charset="0"/>
            </a:endParaRPr>
          </a:p>
        </p:txBody>
      </p:sp>
      <p:sp>
        <p:nvSpPr>
          <p:cNvPr id="13" name="TextBox 12"/>
          <p:cNvSpPr txBox="1"/>
          <p:nvPr/>
        </p:nvSpPr>
        <p:spPr>
          <a:xfrm>
            <a:off x="2332167" y="1752601"/>
            <a:ext cx="4191000" cy="707886"/>
          </a:xfrm>
          <a:prstGeom prst="rect">
            <a:avLst/>
          </a:prstGeom>
          <a:noFill/>
        </p:spPr>
        <p:txBody>
          <a:bodyPr wrap="square" rtlCol="0">
            <a:spAutoFit/>
          </a:bodyPr>
          <a:lstStyle/>
          <a:p>
            <a:r>
              <a:rPr lang="en-US" sz="2000" b="1" dirty="0" smtClean="0">
                <a:latin typeface="Arial" pitchFamily="34" charset="0"/>
                <a:cs typeface="Arial" pitchFamily="34" charset="0"/>
              </a:rPr>
              <a:t>Identify vital areas and protect as specified in NSS13.</a:t>
            </a:r>
            <a:endParaRPr lang="en-US" sz="2000" b="1" dirty="0">
              <a:latin typeface="Arial" pitchFamily="34" charset="0"/>
              <a:cs typeface="Arial" pitchFamily="34" charset="0"/>
            </a:endParaRPr>
          </a:p>
        </p:txBody>
      </p:sp>
      <p:cxnSp>
        <p:nvCxnSpPr>
          <p:cNvPr id="14" name="Straight Arrow Connector 13"/>
          <p:cNvCxnSpPr/>
          <p:nvPr/>
        </p:nvCxnSpPr>
        <p:spPr>
          <a:xfrm rot="5400000">
            <a:off x="1189168" y="3657600"/>
            <a:ext cx="1981994" cy="794"/>
          </a:xfrm>
          <a:prstGeom prst="straightConnector1">
            <a:avLst/>
          </a:prstGeom>
          <a:ln w="5715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rot="5400000" flipH="1" flipV="1">
            <a:off x="1685261" y="2018506"/>
            <a:ext cx="990600" cy="1588"/>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rot="5400000" flipH="1" flipV="1">
            <a:off x="1685261" y="5295106"/>
            <a:ext cx="990600" cy="1588"/>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 name="Oval 2"/>
          <p:cNvSpPr/>
          <p:nvPr/>
        </p:nvSpPr>
        <p:spPr>
          <a:xfrm>
            <a:off x="6523166" y="2971801"/>
            <a:ext cx="2468434" cy="812631"/>
          </a:xfrm>
          <a:prstGeom prst="ellipse">
            <a:avLst/>
          </a:prstGeom>
          <a:solidFill>
            <a:srgbClr val="6600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State to determine</a:t>
            </a:r>
            <a:endParaRPr lang="en-US" dirty="0"/>
          </a:p>
        </p:txBody>
      </p:sp>
      <p:cxnSp>
        <p:nvCxnSpPr>
          <p:cNvPr id="18" name="Straight Arrow Connector 17"/>
          <p:cNvCxnSpPr/>
          <p:nvPr/>
        </p:nvCxnSpPr>
        <p:spPr>
          <a:xfrm flipH="1" flipV="1">
            <a:off x="5873390" y="2667000"/>
            <a:ext cx="1189167" cy="379412"/>
          </a:xfrm>
          <a:prstGeom prst="straightConnector1">
            <a:avLst/>
          </a:prstGeom>
          <a:ln w="38100">
            <a:solidFill>
              <a:srgbClr val="6600CC"/>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3" idx="3"/>
          </p:cNvCxnSpPr>
          <p:nvPr/>
        </p:nvCxnSpPr>
        <p:spPr>
          <a:xfrm flipH="1">
            <a:off x="5928585" y="3665424"/>
            <a:ext cx="956077" cy="1058976"/>
          </a:xfrm>
          <a:prstGeom prst="straightConnector1">
            <a:avLst/>
          </a:prstGeom>
          <a:ln w="38100">
            <a:solidFill>
              <a:srgbClr val="6600CC"/>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34948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1+#ppt_w/2"/>
                                          </p:val>
                                        </p:tav>
                                        <p:tav tm="100000">
                                          <p:val>
                                            <p:strVal val="#ppt_x"/>
                                          </p:val>
                                        </p:tav>
                                      </p:tavLst>
                                    </p:anim>
                                    <p:anim calcmode="lin" valueType="num">
                                      <p:cBhvr additive="base">
                                        <p:cTn id="8" dur="500" fill="hold"/>
                                        <p:tgtEl>
                                          <p:spTgt spid="18"/>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1+#ppt_w/2"/>
                                          </p:val>
                                        </p:tav>
                                        <p:tav tm="100000">
                                          <p:val>
                                            <p:strVal val="#ppt_x"/>
                                          </p:val>
                                        </p:tav>
                                      </p:tavLst>
                                    </p:anim>
                                    <p:anim calcmode="lin" valueType="num">
                                      <p:cBhvr additive="base">
                                        <p:cTn id="12" dur="500" fill="hold"/>
                                        <p:tgtEl>
                                          <p:spTgt spid="20"/>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1+#ppt_w/2"/>
                                          </p:val>
                                        </p:tav>
                                        <p:tav tm="100000">
                                          <p:val>
                                            <p:strVal val="#ppt_x"/>
                                          </p:val>
                                        </p:tav>
                                      </p:tavLst>
                                    </p:anim>
                                    <p:anim calcmode="lin" valueType="num">
                                      <p:cBhvr additive="base">
                                        <p:cTn id="16"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589B09D6-2AD8-48F5-825E-02A14DABF374}" type="slidenum">
              <a:rPr lang="en-GB"/>
              <a:pPr/>
              <a:t>72</a:t>
            </a:fld>
            <a:endParaRPr lang="en-GB" dirty="0"/>
          </a:p>
        </p:txBody>
      </p:sp>
      <p:sp>
        <p:nvSpPr>
          <p:cNvPr id="493570" name="Rectangle 2"/>
          <p:cNvSpPr>
            <a:spLocks noGrp="1" noChangeArrowheads="1"/>
          </p:cNvSpPr>
          <p:nvPr>
            <p:ph type="title"/>
          </p:nvPr>
        </p:nvSpPr>
        <p:spPr>
          <a:xfrm>
            <a:off x="268288" y="1"/>
            <a:ext cx="8604250" cy="1052513"/>
          </a:xfrm>
        </p:spPr>
        <p:txBody>
          <a:bodyPr/>
          <a:lstStyle/>
          <a:p>
            <a:r>
              <a:rPr lang="en-US" sz="3200" dirty="0"/>
              <a:t> Defense in Depth Concept</a:t>
            </a:r>
          </a:p>
        </p:txBody>
      </p:sp>
      <p:sp>
        <p:nvSpPr>
          <p:cNvPr id="493571" name="Rectangle 3"/>
          <p:cNvSpPr>
            <a:spLocks noGrp="1" noChangeArrowheads="1"/>
          </p:cNvSpPr>
          <p:nvPr>
            <p:ph type="body" idx="1"/>
          </p:nvPr>
        </p:nvSpPr>
        <p:spPr>
          <a:xfrm>
            <a:off x="684213" y="1341439"/>
            <a:ext cx="7772400" cy="1943100"/>
          </a:xfrm>
        </p:spPr>
        <p:txBody>
          <a:bodyPr/>
          <a:lstStyle/>
          <a:p>
            <a:pPr>
              <a:lnSpc>
                <a:spcPct val="90000"/>
              </a:lnSpc>
              <a:buFontTx/>
              <a:buNone/>
            </a:pPr>
            <a:r>
              <a:rPr lang="en-US" sz="2000" dirty="0"/>
              <a:t>	</a:t>
            </a:r>
            <a:r>
              <a:rPr lang="en-US" sz="2000" dirty="0" err="1" smtClean="0"/>
              <a:t>Defence</a:t>
            </a:r>
            <a:r>
              <a:rPr lang="en-US" sz="2000" dirty="0" smtClean="0"/>
              <a:t> </a:t>
            </a:r>
            <a:r>
              <a:rPr lang="en-US" sz="2000" dirty="0"/>
              <a:t>in depth is a concept used to design physical protection systems that requires an adversary to overcome or circumvent multiple obstacles, either similar or diverse, in order to achieve </a:t>
            </a:r>
            <a:r>
              <a:rPr lang="en-US" sz="2000" dirty="0" smtClean="0"/>
              <a:t>his/her </a:t>
            </a:r>
            <a:r>
              <a:rPr lang="en-US" sz="2000" dirty="0"/>
              <a:t>objective</a:t>
            </a:r>
          </a:p>
          <a:p>
            <a:pPr>
              <a:lnSpc>
                <a:spcPct val="90000"/>
              </a:lnSpc>
              <a:buFontTx/>
              <a:buNone/>
            </a:pPr>
            <a:r>
              <a:rPr lang="en-US" sz="2400" dirty="0"/>
              <a:t>	</a:t>
            </a:r>
          </a:p>
          <a:p>
            <a:pPr>
              <a:lnSpc>
                <a:spcPct val="90000"/>
              </a:lnSpc>
              <a:buFontTx/>
              <a:buNone/>
            </a:pPr>
            <a:endParaRPr lang="en-US" sz="2400" dirty="0">
              <a:cs typeface="Microsoft Sans Serif" pitchFamily="34" charset="0"/>
            </a:endParaRPr>
          </a:p>
        </p:txBody>
      </p:sp>
      <p:pic>
        <p:nvPicPr>
          <p:cNvPr id="493572" name="Picture 4" descr="sample facility sma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3438" y="3141664"/>
            <a:ext cx="3960812" cy="3095625"/>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2" descr="data:image/jpeg;base64,/9j/4AAQSkZJRgABAQAAAQABAAD/2wCEAAkGBxQREBUUERQWFhUWGBsYGBgYGSAeHhodHB8cGB8cHRwcHCohGB8mIBgfITEiJSkrLi4uGyAzODQsNygtLiwBCgoKDg0OGhAQGiwkHyQsLC0sLCwsLCwsLCwsLCwsLCwsLCwsLCwsLCwsLCwsLCwsLCwsLCwsLCwsLCwsLCwsLP/AABEIAMIBAwMBIgACEQEDEQH/xAAcAAABBQEBAQAAAAAAAAAAAAAAAwQFBgcCAQj/xABHEAACAQMCBAQDBQQHBQcFAAABAgMABBESIQUGMUETIlFhBzJxFCOBkaFCscHwFTNSYnKC0SUmc7PxFiR0krLS4TU2U2PC/8QAGQEBAAMBAQAAAAAAAAAAAAAAAAECAwQF/8QAJxEBAAICAgEEAgEFAAAAAAAAAAECAxESITEEIkFRE3EUMkJSYaH/2gAMAwEAAhEDEQA/ANxooooCqZxf4ocNtZ3gnnZZIzpYeE5wfqFwaudYhyxw+Kfm3iCTxRyrokOmRAwzqiGcMCM7nf3oNG5e+IXDr6Twre5UyHojKyFu/l1qNR26DJ2q01ifx15Yt7S3t7yziS3lSdVzEoQbqzhsLgalZBgjferPzV8RWtbCxeGISXd9HG0UZ+UFlQknGM7uABkZz12oNFqu82862fDAn2uQqz50qqlmIHU4HQb9TVNPO3E+HXVunGIYDBctoEsGfu22HmycbZBI9MkE4xVQ+Iz37cw2waKAyKw+yKflZBIxQyebrkb9OgoNy5f41FfW6XFuS0T50kgqfKSp2O/UGpGsw5h54vYZbTh9tBC3EZow8v8A+KMkEkABt/lZsk7DHzZ2X5d51vYuJrw7i0USySrqhlhzpbYnBBPfSwzscjGN80GkUVlfEviBf/01ccOtYIZSFAiLal0kojl5W1YKAFtgAT5Rn1U5V54v14v/AEbxSOHW6kxvCDjZTJ3J1KQp7Agig1Cisw41z3fXPE5LDg8ULGDPjTTZ0gjAIGCMAMdPck52AGakeTubr0vcw8WtjCbdS5nRG8FlXc+Y5GcHUMHcZ2BG4X6isg4fzvxriKTXXDre3W2jYhEl1GSTSMkDDAMfpgb4BJBq9fD/AJtTitktwq6GDFJE66XABOD3BDAj6+1BI8x8fgsIPHumKRhguQpbc9NlBNPOH3iTxRyxnKSIrqSCMqwDA4O42PQ1UPjDxX7Lwwy+DBP94g0TprTfO+nI3HY1D85c8T8O4PYXFvHAGmWIMhQ6FBi14RVcaQCMAZO1Bp9FY/zTz1xmyjjvXtrdbSRlAiJZpFDAsPEIOFYgdQMA4BHrq3Cr5biCKZPlljSRc+jqGH6GghuaOd7Phrol3IUZwWXCM2QDg/KDiouz+LPCZXCC6Ck7Aujqv4sy6V+pIFU34zxK/GuEq4DKzoCpGQQZUBBB2IPpVs+IfI9jJw25ZLWGOSOF5EeONUYMilwMqBkHGCD60F8VgRkbg9DXtZH8MedBb8uPcXOphaO0KjO7fIUUHtvKF9gPakTzvxxLMcSe2tjaHDeENXieGTgNnUdtxvv66cUGxUVmnPnxHktuG2l7ZKhFywBEqltIKkkYVx5gRg742NRnHud+NWkS30lpbrZsVPhEkyIjfLrbPlY5Azg4JAIoNW4hfRwRtJNIsca7lnIAH4mo7mPme2sIFnunKxswUEKzbkFhsoJGymsg+OvFprqys5o1T7DKEkVj/WCVlk8pGrGAnt1zvTj4qy3jcvxHiCRJL9qQARfLo8N9J+Y79e9BtdtOJEV13V1DA+xGR++laxjiHOPGbOwgvBb2y2YWJQjEtJoICq7kEAatsY6ahkda1jgXExdWsNwoIE0aSAHqNQBwfpnFA/ooooCiiigKKKKAr58i5qg4ZzPfz3AcoQ8Y8MAnJMbdCw2wpr6DpNrdSclVJ+goMG535rPMhgseG28ukSiSSSRQAuzICdJIVQGYkk77ACpD40cv+AnDZkR3trQLDJoJDKi6NJyPlyFI1djp9a2N9KKTsoGScD0qM/p2MR65leJDjBdchgwJz5ScbDcHGO9TpbTGZRwe8uLe2tI769Mh3zM48LpuRIu+ASSRsAOpzVg+ILf708L/AMKf8ySr6vGrSI4iC5ZihMceBkFQctgA41DfPrS03HrcwmdCJQrrHkYGGJAG7kADzA5z0OaaNMn+KXD0t+PRXd4s32OZFVpIiVKMFKYyu4xgNjuCcZwRTnlJOGXPF4hYxXdx4IEn2l5W0pjJwVkXOM7D1JO22a04cw2zqBIcal1aGUnIB09gVbf0JzsRXfBeLW0nkt8KSGbQEKbBimSMADcHrvTRpnPAG/3zvD/+n/8AiGuuNN/vpaf8E/8AKmrWRGM5wM+uN/zoMYznAz643/OmjixPh/FRwHj9618riC7LvHKFJHmfxB03ONRU43Bxtg1ZeF83TcdHELa3g02hhkjjuGyCWZNIBHQ5JLdsLjO/XRbi3SQYkVXHowBH5Guo4woAUAAdABgD8BTRxfN3K1xw61tpouJm8huoWf7pHkUPtkABfKjZ2y2B0OTWv/CG1hjsDJb20tskz6wkr6y2wGsHAIU42yN8Z6EVbprON2DPGjMOhZQSPoSNqXpo4s7+Prf7Gb/jR/vNVH4tNnl3hX0h/wCQa3B0B2IBHvXjRKRggEDoMU0cWd/HBv8AYX+eGrdyK/8Asux/8JB/y1qWkC4w2PYH1roDGwqdGoYt8cr5YOK8MmfOmIiRsbnCyqxx74FL82fGG3vLSW1sYLiSa4RogGQdHBVsBWZmOCcACtgeNW6gH6jNeJGo6KB9Bio0aZHJyHPDytJbBCblmFy8Y3OQVJQY6sI1AwOrDAqn2XE+EDh0ay/bZLoBY3thLIoY5Ckg4KBe4Xr0GO9fRxYDHv0pL7HHr1+Gmv8AtaRq/PGaaNMR+LNglvwHh8UcTwqJSwjkbU6axJIQx9ct+HSnfP8A8SYLvhRs0jlF5L4cbwmMgxsGUsOnmyVwAN9xsKtvxf5SuOJ20Mdto1JLrOttIxpK7bHuauqWiZDlF1gAatI1f+bGaaNMV+JvB5LXlrh8LqdUUieJ30FkkJBI22Lac04+K/MsHEOARSWzEqt0kZyMHUsTMRg+zVs8kYYEMAQeoIyD9QetcR2qKulUUKOihQB+WMU0cWffE/8A+1z/AMK1/wDVFVp+G/8A9Isv/Dx/+kVYFQFcEAj0xXargYGwqFXtFFFAUUUUBRRRQFFFFAg6g5B6GoW55Wt5F0Orsu2AZH2ABAA82y4Y7VNmirNEMOWbfUTpbJbUcu25/Ppt06Uva8Dhjj8NVOjUHwWJ3XGOp6DA26bVJUUEVPy/A83jMp17b6mA2xjYHHYV1b8ChjlEqhtY1YJdiBrJZsAnA3NSdeUQ9oppd8QjjUszbA4ON/3VEvzZDny6j+lZ2y0r5k3Cw0VV25tBOEUH6k/wpjfc0yKuRgewGT9N6yn1eOEcoXavM1ld7zPdsDhtA92Gf0qPtuMTA5aZvQkt+NUn1cfEK/khsTyAdSB9TScd4jNpV1J64BztWQ3/ABQsqsZRgsEGWxqY46bb/Nk+2T2qAj5reCdwDqXOnynB264PcfWrRnv549HNuHHrZpYtMcgjbOdWSP2WHbfqR+VQ83Lk/m8O4ZT5gh1udKkS7b5BOXTc5Pk9hWe2PM0cpwxZWPqf4irLw7mKeI+JJMZV040nGntuCFB7frUR6qN6tGiLRKy2HCJIoZPGmOox6VbWSE3ZvQA4yu+M4FMf6AvSqZuQzBwxOp12+c4A2PmZhgj5Qm+1Si8UhdVmmkRI8BkVmAz31EE/kvbr16LLzNbH5JNX+EE/w9q6edfteTG04BKk8Ls+oRnUxLuTkpIhAU+U5Lg5OCMYqzUxh4pExUBt26D+FPc1NbRPgh7RXlFSl7RXmaM0CsfSuq5TpXVVUkUUUUQKKKKAooooCiiigRNFBoqzQUU04jfpAmp+nQe59Kp/E+YHl2Xyr6CsMueuPz5RM6WbifHI4Qd9Tegqm8X5rlY7HSvt/Goe8vgp3OWPQdz/AD61BmVp5AqAMxbTk/Ih+nWQj2/SuOL5c9tVZTaZSN7x8kfMdzuex/Enf8K9tLnMiK6k6iAPKSCM/TBHalb3gsUMqPJJ4zx4J6Kq4I1AgYGO2WNdcqxpctdi2dwFwEPTQH3YKdjjK7EdzsMddv4WojlJFNhEIkVZFaJGB87eQdCcDJz6dqSNzD9oFrIZBK+AjAZUhk1aidiN/KMdD+NV7mTiV3bukU7azuqsyjUcbqrEZB3zgjse24pVLOe+SOSYGF42PhsvzaT5iCNwPN0Db71vX09KwvFYhzzsJo2GoBI9vkBwT2Zj+0Dvhj6kVFcGgNxMqaZNOGJYg6RsQCT0+bHfvWjWVws8LQ3AXSVijBc6gSS2zaRgZOOm3Wq/xjh72KhQ+fGkIADeQAZYELnYY2yd6vFK/SeMJrw5m0qzaUVT5iCgXB2AVW0ucHIZs5C42zWacXh/7zLpjMS6hpXGkdBkA9M9yPetQ5Wv3uXeOYoTHEGOFwSThcHAwQN/z3r3i3CxOr5U4O5Vz9Nxt5SB3679QN6TrxKZrtmtjw4MTmRQVGohnYEgYzjAxnen1vcRyOMBtI65Lf6Yp7Dyv4buXSWUKeithkQjJ1D5jjA2G51D3qSXgtv4IMbaS2GDKT5RgDDKSwBUk5yV/CsbYYnuCa8f2Tgs0jGoqqjsWP8ArT+K7JBKMpx1w3b8Kz6SQMMli2M4G/bAPXYbkfr1xXdjLiRSNs7f/FctsEx3LHUw1zlDigeQojwhjuusEn/Kc4qauI+Ia5NLbA+QBVw2Qd8sSQAQNhjrWQWzhWBHlPbHb6VfuD87zAKspGjYeIV1MB/hBGfrmt8WatY4y1iJ+Vhlk4ir6V8yhXAYqmWOX0ltxg4CYx1yc+z7ir3aNiHU4EexCx+Z/NnXkjT0XGnbJOaccLSKYCVZGmwdix+U/wCEABT+GalmbAya64naVUuZL5vOoddLnTGAnmXEuNRJPT7vv+dcWb8RK5cFWAY7hDq0s2kEdBqXGSAPw7TVtzHbSBSJQNShgGyDgjV3HUA5I7ZHrXbcfth1mTpnrtjTr69Pl3/A1Il4+ldUlbSBlDDodxsR+h3FK1VSRRRRQFFFFAUUUUBRRRQImm95eLEuXOP41B8w80LbMVChtuuehP76pvFuMu5JZsk9PT8K583qYr1XymbaS/MHHzKMHCp1x6/WqnNxLVsh6kBdup9FHVjUZPO0rlQQcdSflX64+Y+w/Gnls89qzSARmPClCuz4YAkKc4DLjJG+Rjp1rKvpb5PfdT+pzDwd5ZMT6kHXT+0T/fI/HyinllaSeOqwOmkEHJABU7YVc4zncad+/eq3zPz4JZi1ujISMgsd8nOSQNt/Tt79KtPJXC4OJWEfjsTNHkHLsDsxwRgqRgYGVPYDFej7MdYikaWrVDczcDuWlJmkQxlslY9juSATnY7j1OPQZqzcqcPksASwREcAaSuttstqOCMbbbnc4x6V5By6GmaCOSVREAwUuSGyckZbOOxBPvnNRPMMcgupjCZ9YVdUTZVwAMgqQfvFA7DcYOaymOU9ytr5TvNEX9IW5hgBaVJRmTTjTnJbA1b5w23TpvVH5f4XbpOy3DeI7Fo1AGlPIGJ1HBIOFY9R09a75Y425acN5tWnYkjAGf8AU9a44TxeO1lLMqucvlMDyklsnPb5j+Z9at4jtO9LXZlmgCIhjHhyI2MDH7KHYA7ZJI7mmPxDh1W1qUzkMgGf8BG3b/oaZcK4+unQzadTOc43Ot2fdvQasDGMAD0qSvpi2jMhbT8oYkjvvjucHGeuK5cnqIr1Ck3+jLgkk1vlxKjEqRICBpI28uQM/jkb1Yra8WUIxOgDARHIB2GxJ9ACCNunr2rs0RYAgae/19/b6Uh4+oaHHQ7fu2x8vX6eoNYU9RP9yYvx/a6zRiWQQyY8QJ4mRswXOjIbqPocgjt1qMvuBeFbt4O8b5JKuysp650Z0Nk+mM56daYWNy6uHZzkAKCSWwPQjrjH13IPYVb7COJ2DoQWUbkjfHfb9n8a7KZIt4latonyxu94BJZEyrJ4kSkZcJ0JycFDllAHUnA7U3hRJMmJlUg7qcg/5fz+orWuYbiIldABffxCi5O4xghfn69uwqNe3uEbH2cPGdLa1bG2M506TjdumoAAdu15rFvK02+oZzHOY8g4OfcH2yCOop3bcWKkZXI+tO+aLOMXOmNSrYJOCCuQegCjHTPQ+lNLrgc8TIrow14xt3OwB9Dk/j2rlyYoZzjtPc/9XLhXEGiVZoWK5Gfw9COlXXgnOqTKFZCZScYXGk/5mIA+nX61lV7OIBolB1qAAudj7qOmPc1PcoSamR50AXV09sdfb+d6zxWtjnueiNV68tFteWIWjAkVugwviMQMFTtnG58NQTjfHucqjlG1GMIRhWXqejFj+mtsfX2FTMDgqCuNJG2KUr0YWdxjau65j6V1VVZFFFFECiiigKKKKAooooMj5ysnWRzINmJIbG3U96pct1ldLOcZ8zKd9P8Ad9zU58SLi5t7prd53milHiLrPygkjSMdADge9UuU6QMjuPcbVwfiit9qTGpWxZI5IlaIBNA0sg6rknckdcjvXsvGYUgRWcBlPmUjO4OQcEdMH17VDcHvoxG6BfO37ZJyV28uOnUZqO41GXbYdh2/iK9ecnLDC1K+5zzXwtUl8aIHRKdS7dS2ScY7bHHftSnLfHFtxhwVZScEDffrn1x0xU7yyj4eOQgKY8gNjqcA47g4J6VF828vCOJbqAkq2Na9dJ2Gc+ma55+156W3l3miOa7BGVIiIyQAC2wGM/Tvn9an+Mc1xoxVHjjkQ4827ZADHAGPISRuTvjYHFYla3mGBU4YVs/DuH29/bQTOiu4UBvcqMYb0x646VnE7nsrMyrt9wkSg3EZWJpE1eLkFWbGpkfYYJ6A6eu3eqPcwPDIRMCGO++DnPcEbEfStJubNI7hFhQIrMNSD5d3wcDB7b56jOO2K75p4FAlsi+FqRQfvFz4ke4APTzruSx9B61N67RNdwzXOad2PEDG66iSo99xRxrgstofvMFD8rr8p9s42Psd6Yx+Y4AJPbHft+81y2oymJXyG48QAq2RjrTK5sctlT+FO+AcsOgVp5PB76QNTlfcYwv4064latbB3KvIigthQFfHY6cklcZ3Xp3xWP8AHt8JikoyORlwCCcYG2+Pc+g36n1HrVnSyAjQxt95pDMMgjcZwQDnTtuOu1Q0V7JKivw4wPE3zxOgDY6ebO8vUjPX3NN7DglvczSC2Uwyx5DPFmLfODp2O2R0x3z0xXbiwRTtpWmjziXFp7chJYUXUGKkHKnG2xJ7e+DUtwzmWG5hSKZZIioXSQ2xwMDdcED2O29V34hXLJDHACQyyDXk6mby+VtQA2Ixsd6geAazt4pABGBtqJ9qvbJXXa02mknnM/BvEvQq+VQCSVPrgDBH7Rx275qzx8SM00UbhW20sWIIwmTgA+uN/qR3qInnEeoZ1SHq3XT7bj5vcdBTdpRjpvjB339+v8PxrKbajcqzafMkeJ2XiXzyNgxqyoijocDrn01Z2q1wFRu2wx0HeqpdXgQA/kPw6/SoS54nKxwznHoNhXLkiclts5nvbXrPmplXSgUKBhe+nH76meXuLzTuR5SqgZPf6/jWFcNvWjcEE4zuCdq0zlji3huWXckY275/hSMl6Wjc9JizU4+ldUy4PI7QgyfMcmntejE7jawoooqQUUUUBRRRQFFFFBnvxJ5Oe/lt2jbTgtGxC5wCCwY79AVx/mrH7+0mtpGgmjYOCVGNtQzgEdiD2NfThqB5r5Xh4hFolGGAOhx8yH29R7VW+PaZqwGz4GWcmQmLSfKAQSc+p7Y/XJp1eXZjyEbp5Nfr6j32pfj3BLuwLRzoZIxusuCRg7A6h0+hqPUZXAAcZAxnpjrgd/8A4rCL5KSz7C8RDxkMfvUOdXqNwAPfGBSlresqG2cgpKNWnPmVuoCD1JGCNxv2pnewDWFU5LHGwI2/nvTLiasDlSQQRoPTAHv2G1axl3O5aVtPgXXCWJZk2IJBz2xjc46/UU/4FzNNb4UMY2A9Nj6Z2x6jNRUfEpY8yFzJn5snb029wO4qSAhuQDGNTEfKNiDj9OmfStI7XmsR+1jbm9JJYy6sNJzkE4znIGNtq0vgt/DdITAwJ6N16kZ0kN61gsllJF8wJXuw7HuM+1S/LvHpLSTVGfYj1H+lZ2v2rNpidSu3N3EFt8KSyqZXGnSWQFOmvO+WzkDOMbAGuLbjKiKSSFINJXOsRnd+ukldJXptt1P53WdI5oklZfM6g6hs2Cobc9xmqDzzNoiXK6VyMDY4Ow653Pv16VpXUpIyccmCsT4eR20kdep2O5I9TWhWwFzbxNgZ0qds5DY6j0NZdwezMoDyZVMbDu319B9KtvBeKAsIQw1EeQ9Sp6AEdCPrWVs1ZtxhEWjZXjNpDZkSEIrtnDBVDEnGQSoGd+p9OtVblTiclveToYGfUPmXBAGQwO50t16A56055hv7pZQksMZ82I2aMsjZBO+nOg46ncdeuKU4Qkju7hlA2OMAouc61VhjbpjPQZ67Vt8dpQvO/GIrspJGjr0GXwG64GVG3XvtttviveGWk0dq00UavKchcsMooGSQDuWbcAAdqOYI1trqbdcDT58dSc/KOg6DOO+ac8r8ZW4kEDHr/VM2xQ77A53BPaqTWInbSK8o/wBwgouNyBt13AOwHy+uc9N/XekZT4jZOcqRk5I7VaOJ2UcsOuVJknjwXKqB1Ypvk4YdOntVcuYmibTInmyQNG6HHXD4337dRWeSs72wtBlIdSknbST074/nvXNucjc7jrmvL7GPMST1Cj3/AH4/hXPBoTIcrnzEj2/kVSY9qsx0eQwF2Cp39q0/4fcOcyA4BCDBJ7Z9PU/61xyVyeH8xXC4HmP7Xrj2rTrS0WNQFAAqtMM3nc+E1qdxdK7rmPpXVdaZFFFFAUUUUBRRRQFFFFAia8r015VmhvfWaTIySDUjAqwPcHrWF82cmS8NlMqoZbbfDf2c9nx0+vet3ubgIMkE9gFGST/Pc7Uxks2nBE+yHYxDuP757/QbfWq2rFlZiJfOFlKyjUuVY5wANhk771xfO2hids9c/wAP9K0DnzkdrQvcWgzCfnjxkp64/u/uqlyQ/d+cDcZGN/yz3rlmvGe0WtrqFYuI1ALDPmAxt0qSsbFrZop+mnzEfh+v0pC9hXSdWpXBOAdvf8atfBbQXcDavmUYI9NutdWOOUajytTr3T4PeUOL205lhmQBSNS6/wBpgAAPYnGxzTfmLkuSAF7fMi5wP7XY79u+Mjbp710nKqxKdL5c427emKmOAcXljlW2uV1qSFXV1XOwwf2l26VN8c1nVoW6vG4RvCeeblLYJLGxUDw0fSdioC4zgh+/f864v7a6u9JmVYwrA4AOW3UjbouR29jSfN8KWunQgjjz8o75B7ex6elLRczBlVUXJwDqPsO/qM746bUnUQiImfC52/K4KJrLyZHrtj3049++9Jutta5GpEOcEKdxkkk7dMY2OMbD1qqtxa6mGhWfHTTHkADsNu1IT8GlRW8TynGcdSfriqRT/GF/x1jzK/caeNYiSA6aSFKjVkAagNvoDvtVW5TvQkSklWjyyuRuVB7lcEkY646Ajtmqv9ofTpDEDHTJ77dM+9c8MSSKQPDnV6YyDnbcVG+4X4e2U3zRYR3l1AAVEarIdSrsckHGcYJ2/WvZOAJCiyxMFZPNg9Tp3yD2P1p3Mk8i5j1Ix82gnUuokKTpBABGO2M53xnZ3NHp8jPqBVsggakGwAYDZSc5rqpStq6nywi01ncFeHc0QyTkSZTWoDMVGnVnvucKf0p3xXlSOaNtLkp5zoBJQu2+sb7lSNsbbnrVZn5cxGHjZnY9Rj06kdzU7yhZ3wPkjzHuNMhwvQbjGSOoPTeubVqzqW960tHKsqBzDy3LbQxSHzF9KlDq1q7E4A/tfTHv3q//AA05FzGstyDpx5Uzt9ff/rV2i5XEjiS5Icghgo6KwGMj+c71ZVQAYAwB2q3GJ8ufTmNABhdgKUooqyxSPpXVcx9K6qqkiiiiiBRRRQFFFFAUUUUFXvBei4dowWjBBC5TBXKbLncN8+dRxuuKjY7biQYHUd/M2TGRnQgI6jC5BxgHf2q6GoPmYXBCi31YIOdGnOcrpyWIwuNWSN+lWWJX8N0FiETOxCHUcxjz7YL5G6/N8gz0ppLBfSeYl00shWMNGNWGGoMd9sD17nrXfi34CrglmCln0phcjzLjO5B9jt3pQR3ngTBmYvoUxsAgOdThgMbfKqHfux+gCPgtOIuhEjFSdQzmMtjSSB0I+fA6dKieb+Q2YeNagasZeLOASepU9sb9KnHn4kBlU1HO4YIMY8x04O6kLoUnfL5PSlbU8QMpWTCplPMqpsNixBPU9QcjttUTWJ8mmDDMc7faIgCNsHJK/TPWrlwG+VGMkQDBl0uOmodh/dI7Gr5zVyNFdhnckPkkFQMgdlHft075NZZccr3NvIfs7eIB1CfMPZkO4O3bNc9q2rPKqbV3Gqp/x1bdf/L3B9D9PWpC6UTWjs2DLGuVYbFcHbB7YHfviqtw5pfEOtDGVTUwY/NncfTYE/pV25a4hHGjNIjZI6bEY/P6dq9Gcn5Me7efpWvtnpmvMV1LPoV21AHOCAO2Ow3pva2fnTGSdSjA+oFXi75dW5uTJGVhjXGoP0XO4x/P7qdcJ4XbifRbn7RIp+YZ0Jv3I2J/u9fpWEU1PbXmfcBtvDc6hgYzgDqcjpjvTs8vzXLEtiNT7ZP0xkfqauFlw4KuXGWA/keg+gqGt+bgVH3agtgKA+QSTH5fl+YeL5h20mtrZp+IY8fsnZ8g2w/rE1n1J/8AbjFOeBcuweAMxqd27ejMPX0pDhvN0krLH4A1kJv4nly2nPbUB5jg430npS/EuaRBLJH4a+QHHnwSfu9yoU4U+KPN6g1hPc7acutHicr24GPDX16b/n1NcScu2qNqKIrNtnHoO5+gqNsucmeSNTBtKyacONlZYjvkDU2ZDsOymp7jPC1uAgY4CNqxjIPsc9qIewW8SLhSgGM7aRt6/SiyXwiyAjwwAynUPKD+yR2A6g/h2qHm5NjZSocgk9QuNvJhTgglRo6ZHWnA5cEdtJFEQWbQQWGx8PRhW65XydPciiNpmS8jUZZ1A27jucD9dqVSQHoQe21VG25L2VpJBqCadKoNIOoPt0yARsMevtib5e4ItojKrFtTasn6Ab7nJ23NE7S1FFFElI+ldVzH0rqqqSKKKKIFFFFAUUUUBRRRQImilcUYqdrciNFLYoxTZyQHFmufEAgOlMLk6A25LA9T2AU/jUPccR4gI20xEvgbBRhTtjBydWd87eU/nV3xRim0bQXCo5pImE7OrGQ9BghTggKew3xnrTmbhMTADQBjoQNx+NSmKMU2bUGflvwZGZVLZOx6/T3GM4pnwXlVzID0UYyHXsF0j6nA/dWlYoxTads5X4aRZLT3E8uo5K5wG9sD2/dVw4RwmO3QKiKgHQKNh/qfepbFGKbRslXOgegpfFGKbTyIaB6Cmw4dH4pl0L4jDBbG+Nv9B+QqQxRimzkQ0D0FdUrijFNmyVFK4oxTZyJUUrijFNnIlRSuKMU2cnkfSuqKKhUUUUUBRRRQFFFFA24mzCCQxsqOEbSz/KrYOC3sDuazHla+uYrq3S7lvYpZY5A6zaZoLhwmoGCVGxARgtjByMD3OpXVusqNHIoZHUqyncMpGCCO4INV3hXIlrbyI6md/CBWFZZndIQw0kRqxwvl2+lBW+SOcbhYLBLyPKXEErrP4peQmFdbF0KDGR0wx6b46UpafE1nhklNuun7NLcRaZCx+7Grw5fuwI2ZTkYLDY+lWq15StoxahVbFosiwgsTgSLpYN/a29air7kONbS4itXk1SW8kESyzO0cQcHZVOdIzjfBIAwNtqCN4vzhcfZ7mOWEW8j8Plurd45dZAVejeRdDjUp2yPfauIPiBLawf8AfbceWxS6Rll1tJukWmTKDQ7NIp21AZO5xU5w3kS3SJlk8R2kt/szF5XfRGRhkjLHKKTv+XpT265QtZcCRCwFt9kwWOPCJVsbftZUHV1GKCuSfESRLa4ke2VpIDBgRSExyCZxHhXaNSHUncEY6b77dca5pvdFzCltGJoLVpZ2W4I8PX4gTwj4XnYKmvfSM7Z71ODk23MMkUjzyiRo2ZpZndvuiGQAk7AFR03PfNd8c5PtruQyS+KrPH4Unhysgkj3IVwpGoAk/ng5G1BT7Dm6SCNZX8SVo+DwXTBpcI7EkE6dJw5xu+TttipO9+IEtt44ubVVZLeK4iWOXVrEsngqjEoAja8ZI1ADPXG80/JNoUKlXwbVbM+c/wBSpyB9f73Wk+ZOUo7iOYxojTPbC2AmLeGUVvEAYIQwOSfONwcHfGKDrgPH55byW1uYI4njhSXVHKXVtbMu2UUjGnv3z23qpc7T3i3dy5kvBbIieDJZOjeAwXLmeDIaTfzb7af0nuSOV5ra5muJ8K0kccQUTyTk6CxLNJKoO+oAKBgBaf8AGOR7a5mklYzRtMAswhmeNZgo0gSKpw2xx9KCKk51lIcWcSXQt7aK4nlZzDrEiF18NNDbsqlsEgDIGajP+27Ry310mqSEQ8PeKJm0hRckqT0Ok+YE/SrPxHkW0mx5ZIx4SwMsMrxrJEuyxuFPmUAkeuDjOKVuuS7SRZ1MZCzpFG6qxACwf1egD5NPbHoKCufEDnG4hg4ilsqo9oluwlJycTkgkKVIyNOBn+1ntv63OD29zxASRu8sZsY0iE2qMy3CEBUzGPCXV1Y5zjOB0qcPIloY7lH8V/taoszPKzM3h50nUTsRnttsNq7/AOxFqVnDiRzcLCJGeRi5MA0xuGzkOOuobk7mgh7/AJ8mtoroXFqouLUwHQkupJEncIrK5QEEHIIZew332muW+Pyz3NzbXMKRS2/hN93IZFZZQxXBKKcjSQdq4Xke18GWN/FkM7RvLJJIzSOYiGQFyc4UjYDbr61LW3CY47ia4UHxJwiuc7ERghcDt8xoM15353MHEyyXSpFYmESwahm48ZsSaVzl/DQqdgcHNWviPN7x3csSQo0FvAlzLMZMYjOsnSgQ62wmRuAd9xtUnByparFNH4QYXDSPKX8zMZNmOo7jbYY6V7wzle3tydCsdUKW51tqzHHqCqc9dmIz3oKzfcyXsvC7i4NuII3snuIJo59TKSupVYFVZXwQ2VyNutJNzdOLeeG5h8N14abuN4p8uygFTljGPDkzvkagM9Tipu15AtI0dPvmVoWtwHldvDibrHHqPkGw99hvT665TtpCxdWy1qbM+Y/1J3I+v97rQUuw54nga+luAHtra1tJEXXl9UqZUE+GNRcnzMfl0jAOTUnH8QXEMxkt1MsZhWMRSFo5TO2hV8Ro10lW+bynAwRnNTD8j2haQlXKywLbyJrbQ6INKFlz86gbN1G+OtKLydb+BLDIZpll06mlmdmGj5NLE+QqRnI3J3OaCB5o4/xKGGL7iKGRr2CHIm1pKjkfKfD1ICco2VBA3Gc7PH52YRXDmEZgvks8a/m1NGuvOnbHidPbrTtuQ7UwvGxmZpJUmaYysZi8eNDeITkaQMDGwr2fkS1eRnbxvPKkzIJWCGVMYkKg4LHSM5oIq/5+lhF7IbZTDaSmDV4vmkkOgIAujCjMg1Nk4HQGpjlDmVrxpkkjVHhK+aNmeORXGQUZkU5BBUjGxHvTmXlW2aK5idCyXUniygsfn8uGU9VI0KRjoRTrg3B0tg+l5ZGcgs0sjOxwMDcnAAHoBQSNFFFAUUUUBRRRQFFFFAUUUUBRRRQFY5YtJDPFczvPJG915b+2u/EjkDyMqxSW7HSiDIQ6Btp26b7HVcj5FsFuBOLcaw/igan0CT+2ItXhhu+QvXeggLbnu4kvGVLctbrdNasFgmZ10nSZjMF8HSG6p1C757U64BzPeXEK3TLai2mjleNNTCVNGdOrJ0y5xuFC6fep08pWn2n7T4I8XX4nzNp8TGnxPD1aNeP29OfeuLDk6ygmM0cChzrxuxVdfz6ELFI9XfSBmgrsnPE4gs5NEWqewuLpxhsB4o0dQvm2UljkHJ96Ti43dzf0XLOsIa6kLRhDKAitbtIuvzgOdXUEEAdN96sFryJYR/JB+xJGMySHCSDDoMudK46AbDJIwSakhwGDFuPD2tf6jzN5MIY/XzeU482aDPeTub7qC0tJb943t55LpWlOrWjo0jqGLNp0nw5FAAGAEHarR/SU83ApLiYCOWS1llAjyNAZGZNychgunJ9c9Kacf5ASWAWtv4cVrJN41wra3YkMr4hy+mLVgg4GBq2FXC5tEkiaJ1zG6lGXplSNJG242ONqDL7CFrSHgtzDNOZLt7eOdHmeRZFli1O2h2IUqRqBXGKkOWPiHPdOkptybWXxiCsMwaERaipeYjwZdWgjCEaSQN98Wbg/JNjaSLJBAA6DCMzu+gEYOjxGOjbby422pWy5Rs4bj7RHCBIC5U6mKoZPnKIWKRlu5UDNBU7jmO9l4ZLczLaiGazkmiRHkWRMDUFYhgZNiMsmgqa94lzrc20yK6Rw2wS3IlljmZJNYGr7+MsICpOPvFbPUkA5qxwch2CCQLbgCVGjYa3wEfdlQasRA99GmlLzkqylk1vBkkIrjW4WQR7IJEDaZtOMDWDQVu55nkt57xIkQyyX0NrCXZygaSJW1OCxwowfKmnO3c5ri855u4n+ztFbtcrfQWjMusRMtxG0iuuSWRhgZBLd/UVb7rle1lWdZIQwuHV5cs27qAqsDqyhAUYK46Ulb8n2aJGiw7RzC5Ul3LeMuQJGctqc4JHmJH5UFak5vvltpvuY3ngvPs0jxRyOgj0h/FEIfxG2YKVDbdc4GKs3JvGjeWolZomYMyMYg6jKnGCkoDxtjGVOcep617d8qWkocPF/WS+OzB3VhKAE1qysGjOFA8pH6mn3COFRWsfhwJpXJY7liWY5LMzEszE9SSTQPaKKKAooooCiiigKKKKAooooCiiigKKKKAooooCiiigKKKKAooooCiiigKKKKAooooCiiigKKKKAooooCiiigKKKKAooooCiiigKKKKD/9k=">
            <a:hlinkClick r:id="rId3"/>
          </p:cNvPr>
          <p:cNvSpPr>
            <a:spLocks noChangeAspect="1" noChangeArrowheads="1"/>
          </p:cNvSpPr>
          <p:nvPr/>
        </p:nvSpPr>
        <p:spPr bwMode="auto">
          <a:xfrm>
            <a:off x="101600" y="-2168918"/>
            <a:ext cx="6076950" cy="452684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 name="AutoShape 4" descr="data:image/jpeg;base64,/9j/4AAQSkZJRgABAQAAAQABAAD/2wCEAAkGBxQREBUUERQWFhUWGBsYGBgYGSAeHhodHB8cGB8cHRwcHCohGB8mIBgfITEiJSkrLi4uGyAzODQsNygtLiwBCgoKDg0OGhAQGiwkHyQsLC0sLCwsLCwsLCwsLCwsLCwsLCwsLCwsLCwsLCwsLCwsLCwsLCwsLCwsLCwsLCwsLP/AABEIAMIBAwMBIgACEQEDEQH/xAAcAAABBQEBAQAAAAAAAAAAAAAAAwQFBgcCAQj/xABHEAACAQMCBAQDBQQHBQcFAAABAgMABBESIQUGMUETIlFhBzJxFCOBkaFCscHwFTNSYnKC0SUmc7PxFiR0krLS4TU2U2PC/8QAGQEBAAMBAQAAAAAAAAAAAAAAAAECAwQF/8QAJxEBAAICAgEEAgEFAAAAAAAAAAECAxESITEEIkFRE3EUMkJSYaH/2gAMAwEAAhEDEQA/ANxooooCqZxf4ocNtZ3gnnZZIzpYeE5wfqFwaudYhyxw+Kfm3iCTxRyrokOmRAwzqiGcMCM7nf3oNG5e+IXDr6Twre5UyHojKyFu/l1qNR26DJ2q01ifx15Yt7S3t7yziS3lSdVzEoQbqzhsLgalZBgjferPzV8RWtbCxeGISXd9HG0UZ+UFlQknGM7uABkZz12oNFqu82862fDAn2uQqz50qqlmIHU4HQb9TVNPO3E+HXVunGIYDBctoEsGfu22HmycbZBI9MkE4xVQ+Iz37cw2waKAyKw+yKflZBIxQyebrkb9OgoNy5f41FfW6XFuS0T50kgqfKSp2O/UGpGsw5h54vYZbTh9tBC3EZow8v8A+KMkEkABt/lZsk7DHzZ2X5d51vYuJrw7i0USySrqhlhzpbYnBBPfSwzscjGN80GkUVlfEviBf/01ccOtYIZSFAiLal0kojl5W1YKAFtgAT5Rn1U5V54v14v/AEbxSOHW6kxvCDjZTJ3J1KQp7Agig1Cisw41z3fXPE5LDg8ULGDPjTTZ0gjAIGCMAMdPck52AGakeTubr0vcw8WtjCbdS5nRG8FlXc+Y5GcHUMHcZ2BG4X6isg4fzvxriKTXXDre3W2jYhEl1GSTSMkDDAMfpgb4BJBq9fD/AJtTitktwq6GDFJE66XABOD3BDAj6+1BI8x8fgsIPHumKRhguQpbc9NlBNPOH3iTxRyxnKSIrqSCMqwDA4O42PQ1UPjDxX7Lwwy+DBP94g0TprTfO+nI3HY1D85c8T8O4PYXFvHAGmWIMhQ6FBi14RVcaQCMAZO1Bp9FY/zTz1xmyjjvXtrdbSRlAiJZpFDAsPEIOFYgdQMA4BHrq3Cr5biCKZPlljSRc+jqGH6GghuaOd7Phrol3IUZwWXCM2QDg/KDiouz+LPCZXCC6Ck7Aujqv4sy6V+pIFU34zxK/GuEq4DKzoCpGQQZUBBB2IPpVs+IfI9jJw25ZLWGOSOF5EeONUYMilwMqBkHGCD60F8VgRkbg9DXtZH8MedBb8uPcXOphaO0KjO7fIUUHtvKF9gPakTzvxxLMcSe2tjaHDeENXieGTgNnUdtxvv66cUGxUVmnPnxHktuG2l7ZKhFywBEqltIKkkYVx5gRg742NRnHud+NWkS30lpbrZsVPhEkyIjfLrbPlY5Azg4JAIoNW4hfRwRtJNIsca7lnIAH4mo7mPme2sIFnunKxswUEKzbkFhsoJGymsg+OvFprqys5o1T7DKEkVj/WCVlk8pGrGAnt1zvTj4qy3jcvxHiCRJL9qQARfLo8N9J+Y79e9BtdtOJEV13V1DA+xGR++laxjiHOPGbOwgvBb2y2YWJQjEtJoICq7kEAatsY6ahkda1jgXExdWsNwoIE0aSAHqNQBwfpnFA/ooooCiiigKKKKAr58i5qg4ZzPfz3AcoQ8Y8MAnJMbdCw2wpr6DpNrdSclVJ+goMG535rPMhgseG28ukSiSSSRQAuzICdJIVQGYkk77ACpD40cv+AnDZkR3trQLDJoJDKi6NJyPlyFI1djp9a2N9KKTsoGScD0qM/p2MR65leJDjBdchgwJz5ScbDcHGO9TpbTGZRwe8uLe2tI769Mh3zM48LpuRIu+ASSRsAOpzVg+ILf708L/AMKf8ySr6vGrSI4iC5ZihMceBkFQctgA41DfPrS03HrcwmdCJQrrHkYGGJAG7kADzA5z0OaaNMn+KXD0t+PRXd4s32OZFVpIiVKMFKYyu4xgNjuCcZwRTnlJOGXPF4hYxXdx4IEn2l5W0pjJwVkXOM7D1JO22a04cw2zqBIcal1aGUnIB09gVbf0JzsRXfBeLW0nkt8KSGbQEKbBimSMADcHrvTRpnPAG/3zvD/+n/8AiGuuNN/vpaf8E/8AKmrWRGM5wM+uN/zoMYznAz643/OmjixPh/FRwHj9618riC7LvHKFJHmfxB03ONRU43Bxtg1ZeF83TcdHELa3g02hhkjjuGyCWZNIBHQ5JLdsLjO/XRbi3SQYkVXHowBH5Guo4woAUAAdABgD8BTRxfN3K1xw61tpouJm8huoWf7pHkUPtkABfKjZ2y2B0OTWv/CG1hjsDJb20tskz6wkr6y2wGsHAIU42yN8Z6EVbprON2DPGjMOhZQSPoSNqXpo4s7+Prf7Gb/jR/vNVH4tNnl3hX0h/wCQa3B0B2IBHvXjRKRggEDoMU0cWd/HBv8AYX+eGrdyK/8Asux/8JB/y1qWkC4w2PYH1roDGwqdGoYt8cr5YOK8MmfOmIiRsbnCyqxx74FL82fGG3vLSW1sYLiSa4RogGQdHBVsBWZmOCcACtgeNW6gH6jNeJGo6KB9Bio0aZHJyHPDytJbBCblmFy8Y3OQVJQY6sI1AwOrDAqn2XE+EDh0ay/bZLoBY3thLIoY5Ckg4KBe4Xr0GO9fRxYDHv0pL7HHr1+Gmv8AtaRq/PGaaNMR+LNglvwHh8UcTwqJSwjkbU6axJIQx9ct+HSnfP8A8SYLvhRs0jlF5L4cbwmMgxsGUsOnmyVwAN9xsKtvxf5SuOJ20Mdto1JLrOttIxpK7bHuauqWiZDlF1gAatI1f+bGaaNMV+JvB5LXlrh8LqdUUieJ30FkkJBI22Lac04+K/MsHEOARSWzEqt0kZyMHUsTMRg+zVs8kYYEMAQeoIyD9QetcR2qKulUUKOihQB+WMU0cWffE/8A+1z/AMK1/wDVFVp+G/8A9Isv/Dx/+kVYFQFcEAj0xXargYGwqFXtFFFAUUUUBRRRQFFFFAg6g5B6GoW55Wt5F0Orsu2AZH2ABAA82y4Y7VNmirNEMOWbfUTpbJbUcu25/Ppt06Uva8Dhjj8NVOjUHwWJ3XGOp6DA26bVJUUEVPy/A83jMp17b6mA2xjYHHYV1b8ChjlEqhtY1YJdiBrJZsAnA3NSdeUQ9oppd8QjjUszbA4ON/3VEvzZDny6j+lZ2y0r5k3Cw0VV25tBOEUH6k/wpjfc0yKuRgewGT9N6yn1eOEcoXavM1ld7zPdsDhtA92Gf0qPtuMTA5aZvQkt+NUn1cfEK/khsTyAdSB9TScd4jNpV1J64BztWQ3/ABQsqsZRgsEGWxqY46bb/Nk+2T2qAj5reCdwDqXOnynB264PcfWrRnv549HNuHHrZpYtMcgjbOdWSP2WHbfqR+VQ83Lk/m8O4ZT5gh1udKkS7b5BOXTc5Pk9hWe2PM0cpwxZWPqf4irLw7mKeI+JJMZV040nGntuCFB7frUR6qN6tGiLRKy2HCJIoZPGmOox6VbWSE3ZvQA4yu+M4FMf6AvSqZuQzBwxOp12+c4A2PmZhgj5Qm+1Si8UhdVmmkRI8BkVmAz31EE/kvbr16LLzNbH5JNX+EE/w9q6edfteTG04BKk8Ls+oRnUxLuTkpIhAU+U5Lg5OCMYqzUxh4pExUBt26D+FPc1NbRPgh7RXlFSl7RXmaM0CsfSuq5TpXVVUkUUUUQKKKKAooooCiiigRNFBoqzQUU04jfpAmp+nQe59Kp/E+YHl2Xyr6CsMueuPz5RM6WbifHI4Qd9Tegqm8X5rlY7HSvt/Goe8vgp3OWPQdz/AD61BmVp5AqAMxbTk/Ih+nWQj2/SuOL5c9tVZTaZSN7x8kfMdzuex/Enf8K9tLnMiK6k6iAPKSCM/TBHalb3gsUMqPJJ4zx4J6Kq4I1AgYGO2WNdcqxpctdi2dwFwEPTQH3YKdjjK7EdzsMddv4WojlJFNhEIkVZFaJGB87eQdCcDJz6dqSNzD9oFrIZBK+AjAZUhk1aidiN/KMdD+NV7mTiV3bukU7azuqsyjUcbqrEZB3zgjse24pVLOe+SOSYGF42PhsvzaT5iCNwPN0Db71vX09KwvFYhzzsJo2GoBI9vkBwT2Zj+0Dvhj6kVFcGgNxMqaZNOGJYg6RsQCT0+bHfvWjWVws8LQ3AXSVijBc6gSS2zaRgZOOm3Wq/xjh72KhQ+fGkIADeQAZYELnYY2yd6vFK/SeMJrw5m0qzaUVT5iCgXB2AVW0ucHIZs5C42zWacXh/7zLpjMS6hpXGkdBkA9M9yPetQ5Wv3uXeOYoTHEGOFwSThcHAwQN/z3r3i3CxOr5U4O5Vz9Nxt5SB3679QN6TrxKZrtmtjw4MTmRQVGohnYEgYzjAxnen1vcRyOMBtI65Lf6Yp7Dyv4buXSWUKeithkQjJ1D5jjA2G51D3qSXgtv4IMbaS2GDKT5RgDDKSwBUk5yV/CsbYYnuCa8f2Tgs0jGoqqjsWP8ArT+K7JBKMpx1w3b8Kz6SQMMli2M4G/bAPXYbkfr1xXdjLiRSNs7f/FctsEx3LHUw1zlDigeQojwhjuusEn/Kc4qauI+Ia5NLbA+QBVw2Qd8sSQAQNhjrWQWzhWBHlPbHb6VfuD87zAKspGjYeIV1MB/hBGfrmt8WatY4y1iJ+Vhlk4ir6V8yhXAYqmWOX0ltxg4CYx1yc+z7ir3aNiHU4EexCx+Z/NnXkjT0XGnbJOaccLSKYCVZGmwdix+U/wCEABT+GalmbAya64naVUuZL5vOoddLnTGAnmXEuNRJPT7vv+dcWb8RK5cFWAY7hDq0s2kEdBqXGSAPw7TVtzHbSBSJQNShgGyDgjV3HUA5I7ZHrXbcfth1mTpnrtjTr69Pl3/A1Il4+ldUlbSBlDDodxsR+h3FK1VSRRRRQFFFFAUUUUBRRRQImm95eLEuXOP41B8w80LbMVChtuuehP76pvFuMu5JZsk9PT8K583qYr1XymbaS/MHHzKMHCp1x6/WqnNxLVsh6kBdup9FHVjUZPO0rlQQcdSflX64+Y+w/Gnls89qzSARmPClCuz4YAkKc4DLjJG+Rjp1rKvpb5PfdT+pzDwd5ZMT6kHXT+0T/fI/HyinllaSeOqwOmkEHJABU7YVc4zncad+/eq3zPz4JZi1ujISMgsd8nOSQNt/Tt79KtPJXC4OJWEfjsTNHkHLsDsxwRgqRgYGVPYDFej7MdYikaWrVDczcDuWlJmkQxlslY9juSATnY7j1OPQZqzcqcPksASwREcAaSuttstqOCMbbbnc4x6V5By6GmaCOSVREAwUuSGyckZbOOxBPvnNRPMMcgupjCZ9YVdUTZVwAMgqQfvFA7DcYOaymOU9ytr5TvNEX9IW5hgBaVJRmTTjTnJbA1b5w23TpvVH5f4XbpOy3DeI7Fo1AGlPIGJ1HBIOFY9R09a75Y425acN5tWnYkjAGf8AU9a44TxeO1lLMqucvlMDyklsnPb5j+Z9at4jtO9LXZlmgCIhjHhyI2MDH7KHYA7ZJI7mmPxDh1W1qUzkMgGf8BG3b/oaZcK4+unQzadTOc43Ot2fdvQasDGMAD0qSvpi2jMhbT8oYkjvvjucHGeuK5cnqIr1Ck3+jLgkk1vlxKjEqRICBpI28uQM/jkb1Yra8WUIxOgDARHIB2GxJ9ACCNunr2rs0RYAgae/19/b6Uh4+oaHHQ7fu2x8vX6eoNYU9RP9yYvx/a6zRiWQQyY8QJ4mRswXOjIbqPocgjt1qMvuBeFbt4O8b5JKuysp650Z0Nk+mM56daYWNy6uHZzkAKCSWwPQjrjH13IPYVb7COJ2DoQWUbkjfHfb9n8a7KZIt4latonyxu94BJZEyrJ4kSkZcJ0JycFDllAHUnA7U3hRJMmJlUg7qcg/5fz+orWuYbiIldABffxCi5O4xghfn69uwqNe3uEbH2cPGdLa1bG2M506TjdumoAAdu15rFvK02+oZzHOY8g4OfcH2yCOop3bcWKkZXI+tO+aLOMXOmNSrYJOCCuQegCjHTPQ+lNLrgc8TIrow14xt3OwB9Dk/j2rlyYoZzjtPc/9XLhXEGiVZoWK5Gfw9COlXXgnOqTKFZCZScYXGk/5mIA+nX61lV7OIBolB1qAAudj7qOmPc1PcoSamR50AXV09sdfb+d6zxWtjnueiNV68tFteWIWjAkVugwviMQMFTtnG58NQTjfHucqjlG1GMIRhWXqejFj+mtsfX2FTMDgqCuNJG2KUr0YWdxjau65j6V1VVZFFFFECiiigKKKKAooooMj5ysnWRzINmJIbG3U96pct1ldLOcZ8zKd9P8Ad9zU58SLi5t7prd53milHiLrPygkjSMdADge9UuU6QMjuPcbVwfiit9qTGpWxZI5IlaIBNA0sg6rknckdcjvXsvGYUgRWcBlPmUjO4OQcEdMH17VDcHvoxG6BfO37ZJyV28uOnUZqO41GXbYdh2/iK9ecnLDC1K+5zzXwtUl8aIHRKdS7dS2ScY7bHHftSnLfHFtxhwVZScEDffrn1x0xU7yyj4eOQgKY8gNjqcA47g4J6VF828vCOJbqAkq2Na9dJ2Gc+ma55+156W3l3miOa7BGVIiIyQAC2wGM/Tvn9an+Mc1xoxVHjjkQ4827ZADHAGPISRuTvjYHFYla3mGBU4YVs/DuH29/bQTOiu4UBvcqMYb0x646VnE7nsrMyrt9wkSg3EZWJpE1eLkFWbGpkfYYJ6A6eu3eqPcwPDIRMCGO++DnPcEbEfStJubNI7hFhQIrMNSD5d3wcDB7b56jOO2K75p4FAlsi+FqRQfvFz4ke4APTzruSx9B61N67RNdwzXOad2PEDG66iSo99xRxrgstofvMFD8rr8p9s42Psd6Yx+Y4AJPbHft+81y2oymJXyG48QAq2RjrTK5sctlT+FO+AcsOgVp5PB76QNTlfcYwv4064latbB3KvIigthQFfHY6cklcZ3Xp3xWP8AHt8JikoyORlwCCcYG2+Pc+g36n1HrVnSyAjQxt95pDMMgjcZwQDnTtuOu1Q0V7JKivw4wPE3zxOgDY6ebO8vUjPX3NN7DglvczSC2Uwyx5DPFmLfODp2O2R0x3z0xXbiwRTtpWmjziXFp7chJYUXUGKkHKnG2xJ7e+DUtwzmWG5hSKZZIioXSQ2xwMDdcED2O29V34hXLJDHACQyyDXk6mby+VtQA2Ixsd6geAazt4pABGBtqJ9qvbJXXa02mknnM/BvEvQq+VQCSVPrgDBH7Rx275qzx8SM00UbhW20sWIIwmTgA+uN/qR3qInnEeoZ1SHq3XT7bj5vcdBTdpRjpvjB339+v8PxrKbajcqzafMkeJ2XiXzyNgxqyoijocDrn01Z2q1wFRu2wx0HeqpdXgQA/kPw6/SoS54nKxwznHoNhXLkiclts5nvbXrPmplXSgUKBhe+nH76meXuLzTuR5SqgZPf6/jWFcNvWjcEE4zuCdq0zlji3huWXckY275/hSMl6Wjc9JizU4+ldUy4PI7QgyfMcmntejE7jawoooqQUUUUBRRRQFFFFBnvxJ5Oe/lt2jbTgtGxC5wCCwY79AVx/mrH7+0mtpGgmjYOCVGNtQzgEdiD2NfThqB5r5Xh4hFolGGAOhx8yH29R7VW+PaZqwGz4GWcmQmLSfKAQSc+p7Y/XJp1eXZjyEbp5Nfr6j32pfj3BLuwLRzoZIxusuCRg7A6h0+hqPUZXAAcZAxnpjrgd/8A4rCL5KSz7C8RDxkMfvUOdXqNwAPfGBSlresqG2cgpKNWnPmVuoCD1JGCNxv2pnewDWFU5LHGwI2/nvTLiasDlSQQRoPTAHv2G1axl3O5aVtPgXXCWJZk2IJBz2xjc46/UU/4FzNNb4UMY2A9Nj6Z2x6jNRUfEpY8yFzJn5snb029wO4qSAhuQDGNTEfKNiDj9OmfStI7XmsR+1jbm9JJYy6sNJzkE4znIGNtq0vgt/DdITAwJ6N16kZ0kN61gsllJF8wJXuw7HuM+1S/LvHpLSTVGfYj1H+lZ2v2rNpidSu3N3EFt8KSyqZXGnSWQFOmvO+WzkDOMbAGuLbjKiKSSFINJXOsRnd+ukldJXptt1P53WdI5oklZfM6g6hs2Cobc9xmqDzzNoiXK6VyMDY4Ow653Pv16VpXUpIyccmCsT4eR20kdep2O5I9TWhWwFzbxNgZ0qds5DY6j0NZdwezMoDyZVMbDu319B9KtvBeKAsIQw1EeQ9Sp6AEdCPrWVs1ZtxhEWjZXjNpDZkSEIrtnDBVDEnGQSoGd+p9OtVblTiclveToYGfUPmXBAGQwO50t16A56055hv7pZQksMZ82I2aMsjZBO+nOg46ncdeuKU4Qkju7hlA2OMAouc61VhjbpjPQZ67Vt8dpQvO/GIrspJGjr0GXwG64GVG3XvtttviveGWk0dq00UavKchcsMooGSQDuWbcAAdqOYI1trqbdcDT58dSc/KOg6DOO+ac8r8ZW4kEDHr/VM2xQ77A53BPaqTWInbSK8o/wBwgouNyBt13AOwHy+uc9N/XekZT4jZOcqRk5I7VaOJ2UcsOuVJknjwXKqB1Ypvk4YdOntVcuYmibTInmyQNG6HHXD4337dRWeSs72wtBlIdSknbST074/nvXNucjc7jrmvL7GPMST1Cj3/AH4/hXPBoTIcrnzEj2/kVSY9qsx0eQwF2Cp39q0/4fcOcyA4BCDBJ7Z9PU/61xyVyeH8xXC4HmP7Xrj2rTrS0WNQFAAqtMM3nc+E1qdxdK7rmPpXVdaZFFFFAUUUUBRRRQFFFFAia8r015VmhvfWaTIySDUjAqwPcHrWF82cmS8NlMqoZbbfDf2c9nx0+vet3ubgIMkE9gFGST/Pc7Uxks2nBE+yHYxDuP757/QbfWq2rFlZiJfOFlKyjUuVY5wANhk771xfO2hids9c/wAP9K0DnzkdrQvcWgzCfnjxkp64/u/uqlyQ/d+cDcZGN/yz3rlmvGe0WtrqFYuI1ALDPmAxt0qSsbFrZop+mnzEfh+v0pC9hXSdWpXBOAdvf8atfBbQXcDavmUYI9NutdWOOUajytTr3T4PeUOL205lhmQBSNS6/wBpgAAPYnGxzTfmLkuSAF7fMi5wP7XY79u+Mjbp710nKqxKdL5c427emKmOAcXljlW2uV1qSFXV1XOwwf2l26VN8c1nVoW6vG4RvCeeblLYJLGxUDw0fSdioC4zgh+/f864v7a6u9JmVYwrA4AOW3UjbouR29jSfN8KWunQgjjz8o75B7ex6elLRczBlVUXJwDqPsO/qM746bUnUQiImfC52/K4KJrLyZHrtj3049++9Jutta5GpEOcEKdxkkk7dMY2OMbD1qqtxa6mGhWfHTTHkADsNu1IT8GlRW8TynGcdSfriqRT/GF/x1jzK/caeNYiSA6aSFKjVkAagNvoDvtVW5TvQkSklWjyyuRuVB7lcEkY646Ajtmqv9ofTpDEDHTJ77dM+9c8MSSKQPDnV6YyDnbcVG+4X4e2U3zRYR3l1AAVEarIdSrsckHGcYJ2/WvZOAJCiyxMFZPNg9Tp3yD2P1p3Mk8i5j1Ix82gnUuokKTpBABGO2M53xnZ3NHp8jPqBVsggakGwAYDZSc5rqpStq6nywi01ncFeHc0QyTkSZTWoDMVGnVnvucKf0p3xXlSOaNtLkp5zoBJQu2+sb7lSNsbbnrVZn5cxGHjZnY9Rj06kdzU7yhZ3wPkjzHuNMhwvQbjGSOoPTeubVqzqW960tHKsqBzDy3LbQxSHzF9KlDq1q7E4A/tfTHv3q//AA05FzGstyDpx5Uzt9ff/rV2i5XEjiS5Icghgo6KwGMj+c71ZVQAYAwB2q3GJ8ufTmNABhdgKUooqyxSPpXVcx9K6qqkiiiiiBRRRQFFFFAUUUUFXvBei4dowWjBBC5TBXKbLncN8+dRxuuKjY7biQYHUd/M2TGRnQgI6jC5BxgHf2q6GoPmYXBCi31YIOdGnOcrpyWIwuNWSN+lWWJX8N0FiETOxCHUcxjz7YL5G6/N8gz0ppLBfSeYl00shWMNGNWGGoMd9sD17nrXfi34CrglmCln0phcjzLjO5B9jt3pQR3ngTBmYvoUxsAgOdThgMbfKqHfux+gCPgtOIuhEjFSdQzmMtjSSB0I+fA6dKieb+Q2YeNagasZeLOASepU9sb9KnHn4kBlU1HO4YIMY8x04O6kLoUnfL5PSlbU8QMpWTCplPMqpsNixBPU9QcjttUTWJ8mmDDMc7faIgCNsHJK/TPWrlwG+VGMkQDBl0uOmodh/dI7Gr5zVyNFdhnckPkkFQMgdlHft075NZZccr3NvIfs7eIB1CfMPZkO4O3bNc9q2rPKqbV3Gqp/x1bdf/L3B9D9PWpC6UTWjs2DLGuVYbFcHbB7YHfviqtw5pfEOtDGVTUwY/NncfTYE/pV25a4hHGjNIjZI6bEY/P6dq9Gcn5Me7efpWvtnpmvMV1LPoV21AHOCAO2Ow3pva2fnTGSdSjA+oFXi75dW5uTJGVhjXGoP0XO4x/P7qdcJ4XbifRbn7RIp+YZ0Jv3I2J/u9fpWEU1PbXmfcBtvDc6hgYzgDqcjpjvTs8vzXLEtiNT7ZP0xkfqauFlw4KuXGWA/keg+gqGt+bgVH3agtgKA+QSTH5fl+YeL5h20mtrZp+IY8fsnZ8g2w/rE1n1J/8AbjFOeBcuweAMxqd27ejMPX0pDhvN0krLH4A1kJv4nly2nPbUB5jg430npS/EuaRBLJH4a+QHHnwSfu9yoU4U+KPN6g1hPc7acutHicr24GPDX16b/n1NcScu2qNqKIrNtnHoO5+gqNsucmeSNTBtKyacONlZYjvkDU2ZDsOymp7jPC1uAgY4CNqxjIPsc9qIewW8SLhSgGM7aRt6/SiyXwiyAjwwAynUPKD+yR2A6g/h2qHm5NjZSocgk9QuNvJhTgglRo6ZHWnA5cEdtJFEQWbQQWGx8PRhW65XydPciiNpmS8jUZZ1A27jucD9dqVSQHoQe21VG25L2VpJBqCadKoNIOoPt0yARsMevtib5e4ItojKrFtTasn6Ab7nJ23NE7S1FFFElI+ldVzH0rqqqSKKKKIFFFFAUUUUBRRRQImilcUYqdrciNFLYoxTZyQHFmufEAgOlMLk6A25LA9T2AU/jUPccR4gI20xEvgbBRhTtjBydWd87eU/nV3xRim0bQXCo5pImE7OrGQ9BghTggKew3xnrTmbhMTADQBjoQNx+NSmKMU2bUGflvwZGZVLZOx6/T3GM4pnwXlVzID0UYyHXsF0j6nA/dWlYoxTads5X4aRZLT3E8uo5K5wG9sD2/dVw4RwmO3QKiKgHQKNh/qfepbFGKbRslXOgegpfFGKbTyIaB6Cmw4dH4pl0L4jDBbG+Nv9B+QqQxRimzkQ0D0FdUrijFNmyVFK4oxTZyJUUrijFNnIlRSuKMU2cnkfSuqKKhUUUUUBRRRQFFFFA24mzCCQxsqOEbSz/KrYOC3sDuazHla+uYrq3S7lvYpZY5A6zaZoLhwmoGCVGxARgtjByMD3OpXVusqNHIoZHUqyncMpGCCO4INV3hXIlrbyI6md/CBWFZZndIQw0kRqxwvl2+lBW+SOcbhYLBLyPKXEErrP4peQmFdbF0KDGR0wx6b46UpafE1nhklNuun7NLcRaZCx+7Grw5fuwI2ZTkYLDY+lWq15StoxahVbFosiwgsTgSLpYN/a29air7kONbS4itXk1SW8kESyzO0cQcHZVOdIzjfBIAwNtqCN4vzhcfZ7mOWEW8j8Plurd45dZAVejeRdDjUp2yPfauIPiBLawf8AfbceWxS6Rll1tJukWmTKDQ7NIp21AZO5xU5w3kS3SJlk8R2kt/szF5XfRGRhkjLHKKTv+XpT265QtZcCRCwFt9kwWOPCJVsbftZUHV1GKCuSfESRLa4ke2VpIDBgRSExyCZxHhXaNSHUncEY6b77dca5pvdFzCltGJoLVpZ2W4I8PX4gTwj4XnYKmvfSM7Z71ODk23MMkUjzyiRo2ZpZndvuiGQAk7AFR03PfNd8c5PtruQyS+KrPH4Unhysgkj3IVwpGoAk/ng5G1BT7Dm6SCNZX8SVo+DwXTBpcI7EkE6dJw5xu+TttipO9+IEtt44ubVVZLeK4iWOXVrEsngqjEoAja8ZI1ADPXG80/JNoUKlXwbVbM+c/wBSpyB9f73Wk+ZOUo7iOYxojTPbC2AmLeGUVvEAYIQwOSfONwcHfGKDrgPH55byW1uYI4njhSXVHKXVtbMu2UUjGnv3z23qpc7T3i3dy5kvBbIieDJZOjeAwXLmeDIaTfzb7af0nuSOV5ra5muJ8K0kccQUTyTk6CxLNJKoO+oAKBgBaf8AGOR7a5mklYzRtMAswhmeNZgo0gSKpw2xx9KCKk51lIcWcSXQt7aK4nlZzDrEiF18NNDbsqlsEgDIGajP+27Ry310mqSEQ8PeKJm0hRckqT0Ok+YE/SrPxHkW0mx5ZIx4SwMsMrxrJEuyxuFPmUAkeuDjOKVuuS7SRZ1MZCzpFG6qxACwf1egD5NPbHoKCufEDnG4hg4ilsqo9oluwlJycTkgkKVIyNOBn+1ntv63OD29zxASRu8sZsY0iE2qMy3CEBUzGPCXV1Y5zjOB0qcPIloY7lH8V/taoszPKzM3h50nUTsRnttsNq7/AOxFqVnDiRzcLCJGeRi5MA0xuGzkOOuobk7mgh7/AJ8mtoroXFqouLUwHQkupJEncIrK5QEEHIIZew332muW+Pyz3NzbXMKRS2/hN93IZFZZQxXBKKcjSQdq4Xke18GWN/FkM7RvLJJIzSOYiGQFyc4UjYDbr61LW3CY47ia4UHxJwiuc7ERghcDt8xoM15353MHEyyXSpFYmESwahm48ZsSaVzl/DQqdgcHNWviPN7x3csSQo0FvAlzLMZMYjOsnSgQ62wmRuAd9xtUnByparFNH4QYXDSPKX8zMZNmOo7jbYY6V7wzle3tydCsdUKW51tqzHHqCqc9dmIz3oKzfcyXsvC7i4NuII3snuIJo59TKSupVYFVZXwQ2VyNutJNzdOLeeG5h8N14abuN4p8uygFTljGPDkzvkagM9Tipu15AtI0dPvmVoWtwHldvDibrHHqPkGw99hvT665TtpCxdWy1qbM+Y/1J3I+v97rQUuw54nga+luAHtra1tJEXXl9UqZUE+GNRcnzMfl0jAOTUnH8QXEMxkt1MsZhWMRSFo5TO2hV8Ro10lW+bynAwRnNTD8j2haQlXKywLbyJrbQ6INKFlz86gbN1G+OtKLydb+BLDIZpll06mlmdmGj5NLE+QqRnI3J3OaCB5o4/xKGGL7iKGRr2CHIm1pKjkfKfD1ICco2VBA3Gc7PH52YRXDmEZgvks8a/m1NGuvOnbHidPbrTtuQ7UwvGxmZpJUmaYysZi8eNDeITkaQMDGwr2fkS1eRnbxvPKkzIJWCGVMYkKg4LHSM5oIq/5+lhF7IbZTDaSmDV4vmkkOgIAujCjMg1Nk4HQGpjlDmVrxpkkjVHhK+aNmeORXGQUZkU5BBUjGxHvTmXlW2aK5idCyXUniygsfn8uGU9VI0KRjoRTrg3B0tg+l5ZGcgs0sjOxwMDcnAAHoBQSNFFFAUUUUBRRRQFFFFAUUUUBRRRQFY5YtJDPFczvPJG915b+2u/EjkDyMqxSW7HSiDIQ6Btp26b7HVcj5FsFuBOLcaw/igan0CT+2ItXhhu+QvXeggLbnu4kvGVLctbrdNasFgmZ10nSZjMF8HSG6p1C757U64BzPeXEK3TLai2mjleNNTCVNGdOrJ0y5xuFC6fep08pWn2n7T4I8XX4nzNp8TGnxPD1aNeP29OfeuLDk6ygmM0cChzrxuxVdfz6ELFI9XfSBmgrsnPE4gs5NEWqewuLpxhsB4o0dQvm2UljkHJ96Ti43dzf0XLOsIa6kLRhDKAitbtIuvzgOdXUEEAdN96sFryJYR/JB+xJGMySHCSDDoMudK46AbDJIwSakhwGDFuPD2tf6jzN5MIY/XzeU482aDPeTub7qC0tJb943t55LpWlOrWjo0jqGLNp0nw5FAAGAEHarR/SU83ApLiYCOWS1llAjyNAZGZNychgunJ9c9Kacf5ASWAWtv4cVrJN41wra3YkMr4hy+mLVgg4GBq2FXC5tEkiaJ1zG6lGXplSNJG242ONqDL7CFrSHgtzDNOZLt7eOdHmeRZFli1O2h2IUqRqBXGKkOWPiHPdOkptybWXxiCsMwaERaipeYjwZdWgjCEaSQN98Wbg/JNjaSLJBAA6DCMzu+gEYOjxGOjbby422pWy5Rs4bj7RHCBIC5U6mKoZPnKIWKRlu5UDNBU7jmO9l4ZLczLaiGazkmiRHkWRMDUFYhgZNiMsmgqa94lzrc20yK6Rw2wS3IlljmZJNYGr7+MsICpOPvFbPUkA5qxwch2CCQLbgCVGjYa3wEfdlQasRA99GmlLzkqylk1vBkkIrjW4WQR7IJEDaZtOMDWDQVu55nkt57xIkQyyX0NrCXZygaSJW1OCxwowfKmnO3c5ri855u4n+ztFbtcrfQWjMusRMtxG0iuuSWRhgZBLd/UVb7rle1lWdZIQwuHV5cs27qAqsDqyhAUYK46Ulb8n2aJGiw7RzC5Ul3LeMuQJGctqc4JHmJH5UFak5vvltpvuY3ngvPs0jxRyOgj0h/FEIfxG2YKVDbdc4GKs3JvGjeWolZomYMyMYg6jKnGCkoDxtjGVOcep617d8qWkocPF/WS+OzB3VhKAE1qysGjOFA8pH6mn3COFRWsfhwJpXJY7liWY5LMzEszE9SSTQPaKKKAooooCiiigKKKKAooooCiiigKKKKAooooCiiigKKKKAooooCiiigKKKKAooooCiiigKKKKAooooCiiigKKKKAooooCiiigKKKKD/9k=">
            <a:hlinkClick r:id="rId3"/>
          </p:cNvPr>
          <p:cNvSpPr>
            <a:spLocks noChangeAspect="1" noChangeArrowheads="1"/>
          </p:cNvSpPr>
          <p:nvPr/>
        </p:nvSpPr>
        <p:spPr bwMode="auto">
          <a:xfrm>
            <a:off x="467544" y="-1978337"/>
            <a:ext cx="6076950" cy="452684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 name="AutoShape 6" descr="data:image/jpeg;base64,/9j/4AAQSkZJRgABAQAAAQABAAD/2wCEAAkGBxQREBUUERQWFhUWGBsYGBgYGSAeHhodHB8cGB8cHRwcHCohGB8mIBgfITEiJSkrLi4uGyAzODQsNygtLiwBCgoKDg0OGhAQGiwkHyQsLC0sLCwsLCwsLCwsLCwsLCwsLCwsLCwsLCwsLCwsLCwsLCwsLCwsLCwsLCwsLCwsLP/AABEIAMIBAwMBIgACEQEDEQH/xAAcAAABBQEBAQAAAAAAAAAAAAAAAwQFBgcCAQj/xABHEAACAQMCBAQDBQQHBQcFAAABAgMABBESIQUGMUETIlFhBzJxFCOBkaFCscHwFTNSYnKC0SUmc7PxFiR0krLS4TU2U2PC/8QAGQEBAAMBAQAAAAAAAAAAAAAAAAECAwQF/8QAJxEBAAICAgEEAgEFAAAAAAAAAAECAxESITEEIkFRE3EUMkJSYaH/2gAMAwEAAhEDEQA/ANxooooCqZxf4ocNtZ3gnnZZIzpYeE5wfqFwaudYhyxw+Kfm3iCTxRyrokOmRAwzqiGcMCM7nf3oNG5e+IXDr6Twre5UyHojKyFu/l1qNR26DJ2q01ifx15Yt7S3t7yziS3lSdVzEoQbqzhsLgalZBgjferPzV8RWtbCxeGISXd9HG0UZ+UFlQknGM7uABkZz12oNFqu82862fDAn2uQqz50qqlmIHU4HQb9TVNPO3E+HXVunGIYDBctoEsGfu22HmycbZBI9MkE4xVQ+Iz37cw2waKAyKw+yKflZBIxQyebrkb9OgoNy5f41FfW6XFuS0T50kgqfKSp2O/UGpGsw5h54vYZbTh9tBC3EZow8v8A+KMkEkABt/lZsk7DHzZ2X5d51vYuJrw7i0USySrqhlhzpbYnBBPfSwzscjGN80GkUVlfEviBf/01ccOtYIZSFAiLal0kojl5W1YKAFtgAT5Rn1U5V54v14v/AEbxSOHW6kxvCDjZTJ3J1KQp7Agig1Cisw41z3fXPE5LDg8ULGDPjTTZ0gjAIGCMAMdPck52AGakeTubr0vcw8WtjCbdS5nRG8FlXc+Y5GcHUMHcZ2BG4X6isg4fzvxriKTXXDre3W2jYhEl1GSTSMkDDAMfpgb4BJBq9fD/AJtTitktwq6GDFJE66XABOD3BDAj6+1BI8x8fgsIPHumKRhguQpbc9NlBNPOH3iTxRyxnKSIrqSCMqwDA4O42PQ1UPjDxX7Lwwy+DBP94g0TprTfO+nI3HY1D85c8T8O4PYXFvHAGmWIMhQ6FBi14RVcaQCMAZO1Bp9FY/zTz1xmyjjvXtrdbSRlAiJZpFDAsPEIOFYgdQMA4BHrq3Cr5biCKZPlljSRc+jqGH6GghuaOd7Phrol3IUZwWXCM2QDg/KDiouz+LPCZXCC6Ck7Aujqv4sy6V+pIFU34zxK/GuEq4DKzoCpGQQZUBBB2IPpVs+IfI9jJw25ZLWGOSOF5EeONUYMilwMqBkHGCD60F8VgRkbg9DXtZH8MedBb8uPcXOphaO0KjO7fIUUHtvKF9gPakTzvxxLMcSe2tjaHDeENXieGTgNnUdtxvv66cUGxUVmnPnxHktuG2l7ZKhFywBEqltIKkkYVx5gRg742NRnHud+NWkS30lpbrZsVPhEkyIjfLrbPlY5Azg4JAIoNW4hfRwRtJNIsca7lnIAH4mo7mPme2sIFnunKxswUEKzbkFhsoJGymsg+OvFprqys5o1T7DKEkVj/WCVlk8pGrGAnt1zvTj4qy3jcvxHiCRJL9qQARfLo8N9J+Y79e9BtdtOJEV13V1DA+xGR++laxjiHOPGbOwgvBb2y2YWJQjEtJoICq7kEAatsY6ahkda1jgXExdWsNwoIE0aSAHqNQBwfpnFA/ooooCiiigKKKKAr58i5qg4ZzPfz3AcoQ8Y8MAnJMbdCw2wpr6DpNrdSclVJ+goMG535rPMhgseG28ukSiSSSRQAuzICdJIVQGYkk77ACpD40cv+AnDZkR3trQLDJoJDKi6NJyPlyFI1djp9a2N9KKTsoGScD0qM/p2MR65leJDjBdchgwJz5ScbDcHGO9TpbTGZRwe8uLe2tI769Mh3zM48LpuRIu+ASSRsAOpzVg+ILf708L/AMKf8ySr6vGrSI4iC5ZihMceBkFQctgA41DfPrS03HrcwmdCJQrrHkYGGJAG7kADzA5z0OaaNMn+KXD0t+PRXd4s32OZFVpIiVKMFKYyu4xgNjuCcZwRTnlJOGXPF4hYxXdx4IEn2l5W0pjJwVkXOM7D1JO22a04cw2zqBIcal1aGUnIB09gVbf0JzsRXfBeLW0nkt8KSGbQEKbBimSMADcHrvTRpnPAG/3zvD/+n/8AiGuuNN/vpaf8E/8AKmrWRGM5wM+uN/zoMYznAz643/OmjixPh/FRwHj9618riC7LvHKFJHmfxB03ONRU43Bxtg1ZeF83TcdHELa3g02hhkjjuGyCWZNIBHQ5JLdsLjO/XRbi3SQYkVXHowBH5Guo4woAUAAdABgD8BTRxfN3K1xw61tpouJm8huoWf7pHkUPtkABfKjZ2y2B0OTWv/CG1hjsDJb20tskz6wkr6y2wGsHAIU42yN8Z6EVbprON2DPGjMOhZQSPoSNqXpo4s7+Prf7Gb/jR/vNVH4tNnl3hX0h/wCQa3B0B2IBHvXjRKRggEDoMU0cWd/HBv8AYX+eGrdyK/8Asux/8JB/y1qWkC4w2PYH1roDGwqdGoYt8cr5YOK8MmfOmIiRsbnCyqxx74FL82fGG3vLSW1sYLiSa4RogGQdHBVsBWZmOCcACtgeNW6gH6jNeJGo6KB9Bio0aZHJyHPDytJbBCblmFy8Y3OQVJQY6sI1AwOrDAqn2XE+EDh0ay/bZLoBY3thLIoY5Ckg4KBe4Xr0GO9fRxYDHv0pL7HHr1+Gmv8AtaRq/PGaaNMR+LNglvwHh8UcTwqJSwjkbU6axJIQx9ct+HSnfP8A8SYLvhRs0jlF5L4cbwmMgxsGUsOnmyVwAN9xsKtvxf5SuOJ20Mdto1JLrOttIxpK7bHuauqWiZDlF1gAatI1f+bGaaNMV+JvB5LXlrh8LqdUUieJ30FkkJBI22Lac04+K/MsHEOARSWzEqt0kZyMHUsTMRg+zVs8kYYEMAQeoIyD9QetcR2qKulUUKOihQB+WMU0cWffE/8A+1z/AMK1/wDVFVp+G/8A9Isv/Dx/+kVYFQFcEAj0xXargYGwqFXtFFFAUUUUBRRRQFFFFAg6g5B6GoW55Wt5F0Orsu2AZH2ABAA82y4Y7VNmirNEMOWbfUTpbJbUcu25/Ppt06Uva8Dhjj8NVOjUHwWJ3XGOp6DA26bVJUUEVPy/A83jMp17b6mA2xjYHHYV1b8ChjlEqhtY1YJdiBrJZsAnA3NSdeUQ9oppd8QjjUszbA4ON/3VEvzZDny6j+lZ2y0r5k3Cw0VV25tBOEUH6k/wpjfc0yKuRgewGT9N6yn1eOEcoXavM1ld7zPdsDhtA92Gf0qPtuMTA5aZvQkt+NUn1cfEK/khsTyAdSB9TScd4jNpV1J64BztWQ3/ABQsqsZRgsEGWxqY46bb/Nk+2T2qAj5reCdwDqXOnynB264PcfWrRnv549HNuHHrZpYtMcgjbOdWSP2WHbfqR+VQ83Lk/m8O4ZT5gh1udKkS7b5BOXTc5Pk9hWe2PM0cpwxZWPqf4irLw7mKeI+JJMZV040nGntuCFB7frUR6qN6tGiLRKy2HCJIoZPGmOox6VbWSE3ZvQA4yu+M4FMf6AvSqZuQzBwxOp12+c4A2PmZhgj5Qm+1Si8UhdVmmkRI8BkVmAz31EE/kvbr16LLzNbH5JNX+EE/w9q6edfteTG04BKk8Ls+oRnUxLuTkpIhAU+U5Lg5OCMYqzUxh4pExUBt26D+FPc1NbRPgh7RXlFSl7RXmaM0CsfSuq5TpXVVUkUUUUQKKKKAooooCiiigRNFBoqzQUU04jfpAmp+nQe59Kp/E+YHl2Xyr6CsMueuPz5RM6WbifHI4Qd9Tegqm8X5rlY7HSvt/Goe8vgp3OWPQdz/AD61BmVp5AqAMxbTk/Ih+nWQj2/SuOL5c9tVZTaZSN7x8kfMdzuex/Enf8K9tLnMiK6k6iAPKSCM/TBHalb3gsUMqPJJ4zx4J6Kq4I1AgYGO2WNdcqxpctdi2dwFwEPTQH3YKdjjK7EdzsMddv4WojlJFNhEIkVZFaJGB87eQdCcDJz6dqSNzD9oFrIZBK+AjAZUhk1aidiN/KMdD+NV7mTiV3bukU7azuqsyjUcbqrEZB3zgjse24pVLOe+SOSYGF42PhsvzaT5iCNwPN0Db71vX09KwvFYhzzsJo2GoBI9vkBwT2Zj+0Dvhj6kVFcGgNxMqaZNOGJYg6RsQCT0+bHfvWjWVws8LQ3AXSVijBc6gSS2zaRgZOOm3Wq/xjh72KhQ+fGkIADeQAZYELnYY2yd6vFK/SeMJrw5m0qzaUVT5iCgXB2AVW0ucHIZs5C42zWacXh/7zLpjMS6hpXGkdBkA9M9yPetQ5Wv3uXeOYoTHEGOFwSThcHAwQN/z3r3i3CxOr5U4O5Vz9Nxt5SB3679QN6TrxKZrtmtjw4MTmRQVGohnYEgYzjAxnen1vcRyOMBtI65Lf6Yp7Dyv4buXSWUKeithkQjJ1D5jjA2G51D3qSXgtv4IMbaS2GDKT5RgDDKSwBUk5yV/CsbYYnuCa8f2Tgs0jGoqqjsWP8ArT+K7JBKMpx1w3b8Kz6SQMMli2M4G/bAPXYbkfr1xXdjLiRSNs7f/FctsEx3LHUw1zlDigeQojwhjuusEn/Kc4qauI+Ia5NLbA+QBVw2Qd8sSQAQNhjrWQWzhWBHlPbHb6VfuD87zAKspGjYeIV1MB/hBGfrmt8WatY4y1iJ+Vhlk4ir6V8yhXAYqmWOX0ltxg4CYx1yc+z7ir3aNiHU4EexCx+Z/NnXkjT0XGnbJOaccLSKYCVZGmwdix+U/wCEABT+GalmbAya64naVUuZL5vOoddLnTGAnmXEuNRJPT7vv+dcWb8RK5cFWAY7hDq0s2kEdBqXGSAPw7TVtzHbSBSJQNShgGyDgjV3HUA5I7ZHrXbcfth1mTpnrtjTr69Pl3/A1Il4+ldUlbSBlDDodxsR+h3FK1VSRRRRQFFFFAUUUUBRRRQImm95eLEuXOP41B8w80LbMVChtuuehP76pvFuMu5JZsk9PT8K583qYr1XymbaS/MHHzKMHCp1x6/WqnNxLVsh6kBdup9FHVjUZPO0rlQQcdSflX64+Y+w/Gnls89qzSARmPClCuz4YAkKc4DLjJG+Rjp1rKvpb5PfdT+pzDwd5ZMT6kHXT+0T/fI/HyinllaSeOqwOmkEHJABU7YVc4zncad+/eq3zPz4JZi1ujISMgsd8nOSQNt/Tt79KtPJXC4OJWEfjsTNHkHLsDsxwRgqRgYGVPYDFej7MdYikaWrVDczcDuWlJmkQxlslY9juSATnY7j1OPQZqzcqcPksASwREcAaSuttstqOCMbbbnc4x6V5By6GmaCOSVREAwUuSGyckZbOOxBPvnNRPMMcgupjCZ9YVdUTZVwAMgqQfvFA7DcYOaymOU9ytr5TvNEX9IW5hgBaVJRmTTjTnJbA1b5w23TpvVH5f4XbpOy3DeI7Fo1AGlPIGJ1HBIOFY9R09a75Y425acN5tWnYkjAGf8AU9a44TxeO1lLMqucvlMDyklsnPb5j+Z9at4jtO9LXZlmgCIhjHhyI2MDH7KHYA7ZJI7mmPxDh1W1qUzkMgGf8BG3b/oaZcK4+unQzadTOc43Ot2fdvQasDGMAD0qSvpi2jMhbT8oYkjvvjucHGeuK5cnqIr1Ck3+jLgkk1vlxKjEqRICBpI28uQM/jkb1Yra8WUIxOgDARHIB2GxJ9ACCNunr2rs0RYAgae/19/b6Uh4+oaHHQ7fu2x8vX6eoNYU9RP9yYvx/a6zRiWQQyY8QJ4mRswXOjIbqPocgjt1qMvuBeFbt4O8b5JKuysp650Z0Nk+mM56daYWNy6uHZzkAKCSWwPQjrjH13IPYVb7COJ2DoQWUbkjfHfb9n8a7KZIt4latonyxu94BJZEyrJ4kSkZcJ0JycFDllAHUnA7U3hRJMmJlUg7qcg/5fz+orWuYbiIldABffxCi5O4xghfn69uwqNe3uEbH2cPGdLa1bG2M506TjdumoAAdu15rFvK02+oZzHOY8g4OfcH2yCOop3bcWKkZXI+tO+aLOMXOmNSrYJOCCuQegCjHTPQ+lNLrgc8TIrow14xt3OwB9Dk/j2rlyYoZzjtPc/9XLhXEGiVZoWK5Gfw9COlXXgnOqTKFZCZScYXGk/5mIA+nX61lV7OIBolB1qAAudj7qOmPc1PcoSamR50AXV09sdfb+d6zxWtjnueiNV68tFteWIWjAkVugwviMQMFTtnG58NQTjfHucqjlG1GMIRhWXqejFj+mtsfX2FTMDgqCuNJG2KUr0YWdxjau65j6V1VVZFFFFECiiigKKKKAooooMj5ysnWRzINmJIbG3U96pct1ldLOcZ8zKd9P8Ad9zU58SLi5t7prd53milHiLrPygkjSMdADge9UuU6QMjuPcbVwfiit9qTGpWxZI5IlaIBNA0sg6rknckdcjvXsvGYUgRWcBlPmUjO4OQcEdMH17VDcHvoxG6BfO37ZJyV28uOnUZqO41GXbYdh2/iK9ecnLDC1K+5zzXwtUl8aIHRKdS7dS2ScY7bHHftSnLfHFtxhwVZScEDffrn1x0xU7yyj4eOQgKY8gNjqcA47g4J6VF828vCOJbqAkq2Na9dJ2Gc+ma55+156W3l3miOa7BGVIiIyQAC2wGM/Tvn9an+Mc1xoxVHjjkQ4827ZADHAGPISRuTvjYHFYla3mGBU4YVs/DuH29/bQTOiu4UBvcqMYb0x646VnE7nsrMyrt9wkSg3EZWJpE1eLkFWbGpkfYYJ6A6eu3eqPcwPDIRMCGO++DnPcEbEfStJubNI7hFhQIrMNSD5d3wcDB7b56jOO2K75p4FAlsi+FqRQfvFz4ke4APTzruSx9B61N67RNdwzXOad2PEDG66iSo99xRxrgstofvMFD8rr8p9s42Psd6Yx+Y4AJPbHft+81y2oymJXyG48QAq2RjrTK5sctlT+FO+AcsOgVp5PB76QNTlfcYwv4064latbB3KvIigthQFfHY6cklcZ3Xp3xWP8AHt8JikoyORlwCCcYG2+Pc+g36n1HrVnSyAjQxt95pDMMgjcZwQDnTtuOu1Q0V7JKivw4wPE3zxOgDY6ebO8vUjPX3NN7DglvczSC2Uwyx5DPFmLfODp2O2R0x3z0xXbiwRTtpWmjziXFp7chJYUXUGKkHKnG2xJ7e+DUtwzmWG5hSKZZIioXSQ2xwMDdcED2O29V34hXLJDHACQyyDXk6mby+VtQA2Ixsd6geAazt4pABGBtqJ9qvbJXXa02mknnM/BvEvQq+VQCSVPrgDBH7Rx275qzx8SM00UbhW20sWIIwmTgA+uN/qR3qInnEeoZ1SHq3XT7bj5vcdBTdpRjpvjB339+v8PxrKbajcqzafMkeJ2XiXzyNgxqyoijocDrn01Z2q1wFRu2wx0HeqpdXgQA/kPw6/SoS54nKxwznHoNhXLkiclts5nvbXrPmplXSgUKBhe+nH76meXuLzTuR5SqgZPf6/jWFcNvWjcEE4zuCdq0zlji3huWXckY275/hSMl6Wjc9JizU4+ldUy4PI7QgyfMcmntejE7jawoooqQUUUUBRRRQFFFFBnvxJ5Oe/lt2jbTgtGxC5wCCwY79AVx/mrH7+0mtpGgmjYOCVGNtQzgEdiD2NfThqB5r5Xh4hFolGGAOhx8yH29R7VW+PaZqwGz4GWcmQmLSfKAQSc+p7Y/XJp1eXZjyEbp5Nfr6j32pfj3BLuwLRzoZIxusuCRg7A6h0+hqPUZXAAcZAxnpjrgd/8A4rCL5KSz7C8RDxkMfvUOdXqNwAPfGBSlresqG2cgpKNWnPmVuoCD1JGCNxv2pnewDWFU5LHGwI2/nvTLiasDlSQQRoPTAHv2G1axl3O5aVtPgXXCWJZk2IJBz2xjc46/UU/4FzNNb4UMY2A9Nj6Z2x6jNRUfEpY8yFzJn5snb029wO4qSAhuQDGNTEfKNiDj9OmfStI7XmsR+1jbm9JJYy6sNJzkE4znIGNtq0vgt/DdITAwJ6N16kZ0kN61gsllJF8wJXuw7HuM+1S/LvHpLSTVGfYj1H+lZ2v2rNpidSu3N3EFt8KSyqZXGnSWQFOmvO+WzkDOMbAGuLbjKiKSSFINJXOsRnd+ukldJXptt1P53WdI5oklZfM6g6hs2Cobc9xmqDzzNoiXK6VyMDY4Ow653Pv16VpXUpIyccmCsT4eR20kdep2O5I9TWhWwFzbxNgZ0qds5DY6j0NZdwezMoDyZVMbDu319B9KtvBeKAsIQw1EeQ9Sp6AEdCPrWVs1ZtxhEWjZXjNpDZkSEIrtnDBVDEnGQSoGd+p9OtVblTiclveToYGfUPmXBAGQwO50t16A56055hv7pZQksMZ82I2aMsjZBO+nOg46ncdeuKU4Qkju7hlA2OMAouc61VhjbpjPQZ67Vt8dpQvO/GIrspJGjr0GXwG64GVG3XvtttviveGWk0dq00UavKchcsMooGSQDuWbcAAdqOYI1trqbdcDT58dSc/KOg6DOO+ac8r8ZW4kEDHr/VM2xQ77A53BPaqTWInbSK8o/wBwgouNyBt13AOwHy+uc9N/XekZT4jZOcqRk5I7VaOJ2UcsOuVJknjwXKqB1Ypvk4YdOntVcuYmibTInmyQNG6HHXD4337dRWeSs72wtBlIdSknbST074/nvXNucjc7jrmvL7GPMST1Cj3/AH4/hXPBoTIcrnzEj2/kVSY9qsx0eQwF2Cp39q0/4fcOcyA4BCDBJ7Z9PU/61xyVyeH8xXC4HmP7Xrj2rTrS0WNQFAAqtMM3nc+E1qdxdK7rmPpXVdaZFFFFAUUUUBRRRQFFFFAia8r015VmhvfWaTIySDUjAqwPcHrWF82cmS8NlMqoZbbfDf2c9nx0+vet3ubgIMkE9gFGST/Pc7Uxks2nBE+yHYxDuP757/QbfWq2rFlZiJfOFlKyjUuVY5wANhk771xfO2hids9c/wAP9K0DnzkdrQvcWgzCfnjxkp64/u/uqlyQ/d+cDcZGN/yz3rlmvGe0WtrqFYuI1ALDPmAxt0qSsbFrZop+mnzEfh+v0pC9hXSdWpXBOAdvf8atfBbQXcDavmUYI9NutdWOOUajytTr3T4PeUOL205lhmQBSNS6/wBpgAAPYnGxzTfmLkuSAF7fMi5wP7XY79u+Mjbp710nKqxKdL5c427emKmOAcXljlW2uV1qSFXV1XOwwf2l26VN8c1nVoW6vG4RvCeeblLYJLGxUDw0fSdioC4zgh+/f864v7a6u9JmVYwrA4AOW3UjbouR29jSfN8KWunQgjjz8o75B7ex6elLRczBlVUXJwDqPsO/qM746bUnUQiImfC52/K4KJrLyZHrtj3049++9Jutta5GpEOcEKdxkkk7dMY2OMbD1qqtxa6mGhWfHTTHkADsNu1IT8GlRW8TynGcdSfriqRT/GF/x1jzK/caeNYiSA6aSFKjVkAagNvoDvtVW5TvQkSklWjyyuRuVB7lcEkY646Ajtmqv9ofTpDEDHTJ77dM+9c8MSSKQPDnV6YyDnbcVG+4X4e2U3zRYR3l1AAVEarIdSrsckHGcYJ2/WvZOAJCiyxMFZPNg9Tp3yD2P1p3Mk8i5j1Ix82gnUuokKTpBABGO2M53xnZ3NHp8jPqBVsggakGwAYDZSc5rqpStq6nywi01ncFeHc0QyTkSZTWoDMVGnVnvucKf0p3xXlSOaNtLkp5zoBJQu2+sb7lSNsbbnrVZn5cxGHjZnY9Rj06kdzU7yhZ3wPkjzHuNMhwvQbjGSOoPTeubVqzqW960tHKsqBzDy3LbQxSHzF9KlDq1q7E4A/tfTHv3q//AA05FzGstyDpx5Uzt9ff/rV2i5XEjiS5Icghgo6KwGMj+c71ZVQAYAwB2q3GJ8ufTmNABhdgKUooqyxSPpXVcx9K6qqkiiiiiBRRRQFFFFAUUUUFXvBei4dowWjBBC5TBXKbLncN8+dRxuuKjY7biQYHUd/M2TGRnQgI6jC5BxgHf2q6GoPmYXBCi31YIOdGnOcrpyWIwuNWSN+lWWJX8N0FiETOxCHUcxjz7YL5G6/N8gz0ppLBfSeYl00shWMNGNWGGoMd9sD17nrXfi34CrglmCln0phcjzLjO5B9jt3pQR3ngTBmYvoUxsAgOdThgMbfKqHfux+gCPgtOIuhEjFSdQzmMtjSSB0I+fA6dKieb+Q2YeNagasZeLOASepU9sb9KnHn4kBlU1HO4YIMY8x04O6kLoUnfL5PSlbU8QMpWTCplPMqpsNixBPU9QcjttUTWJ8mmDDMc7faIgCNsHJK/TPWrlwG+VGMkQDBl0uOmodh/dI7Gr5zVyNFdhnckPkkFQMgdlHft075NZZccr3NvIfs7eIB1CfMPZkO4O3bNc9q2rPKqbV3Gqp/x1bdf/L3B9D9PWpC6UTWjs2DLGuVYbFcHbB7YHfviqtw5pfEOtDGVTUwY/NncfTYE/pV25a4hHGjNIjZI6bEY/P6dq9Gcn5Me7efpWvtnpmvMV1LPoV21AHOCAO2Ow3pva2fnTGSdSjA+oFXi75dW5uTJGVhjXGoP0XO4x/P7qdcJ4XbifRbn7RIp+YZ0Jv3I2J/u9fpWEU1PbXmfcBtvDc6hgYzgDqcjpjvTs8vzXLEtiNT7ZP0xkfqauFlw4KuXGWA/keg+gqGt+bgVH3agtgKA+QSTH5fl+YeL5h20mtrZp+IY8fsnZ8g2w/rE1n1J/8AbjFOeBcuweAMxqd27ejMPX0pDhvN0krLH4A1kJv4nly2nPbUB5jg430npS/EuaRBLJH4a+QHHnwSfu9yoU4U+KPN6g1hPc7acutHicr24GPDX16b/n1NcScu2qNqKIrNtnHoO5+gqNsucmeSNTBtKyacONlZYjvkDU2ZDsOymp7jPC1uAgY4CNqxjIPsc9qIewW8SLhSgGM7aRt6/SiyXwiyAjwwAynUPKD+yR2A6g/h2qHm5NjZSocgk9QuNvJhTgglRo6ZHWnA5cEdtJFEQWbQQWGx8PRhW65XydPciiNpmS8jUZZ1A27jucD9dqVSQHoQe21VG25L2VpJBqCadKoNIOoPt0yARsMevtib5e4ItojKrFtTasn6Ab7nJ23NE7S1FFFElI+ldVzH0rqqqSKKKKIFFFFAUUUUBRRRQImilcUYqdrciNFLYoxTZyQHFmufEAgOlMLk6A25LA9T2AU/jUPccR4gI20xEvgbBRhTtjBydWd87eU/nV3xRim0bQXCo5pImE7OrGQ9BghTggKew3xnrTmbhMTADQBjoQNx+NSmKMU2bUGflvwZGZVLZOx6/T3GM4pnwXlVzID0UYyHXsF0j6nA/dWlYoxTads5X4aRZLT3E8uo5K5wG9sD2/dVw4RwmO3QKiKgHQKNh/qfepbFGKbRslXOgegpfFGKbTyIaB6Cmw4dH4pl0L4jDBbG+Nv9B+QqQxRimzkQ0D0FdUrijFNmyVFK4oxTZyJUUrijFNnIlRSuKMU2cnkfSuqKKhUUUUUBRRRQFFFFA24mzCCQxsqOEbSz/KrYOC3sDuazHla+uYrq3S7lvYpZY5A6zaZoLhwmoGCVGxARgtjByMD3OpXVusqNHIoZHUqyncMpGCCO4INV3hXIlrbyI6md/CBWFZZndIQw0kRqxwvl2+lBW+SOcbhYLBLyPKXEErrP4peQmFdbF0KDGR0wx6b46UpafE1nhklNuun7NLcRaZCx+7Grw5fuwI2ZTkYLDY+lWq15StoxahVbFosiwgsTgSLpYN/a29air7kONbS4itXk1SW8kESyzO0cQcHZVOdIzjfBIAwNtqCN4vzhcfZ7mOWEW8j8Plurd45dZAVejeRdDjUp2yPfauIPiBLawf8AfbceWxS6Rll1tJukWmTKDQ7NIp21AZO5xU5w3kS3SJlk8R2kt/szF5XfRGRhkjLHKKTv+XpT265QtZcCRCwFt9kwWOPCJVsbftZUHV1GKCuSfESRLa4ke2VpIDBgRSExyCZxHhXaNSHUncEY6b77dca5pvdFzCltGJoLVpZ2W4I8PX4gTwj4XnYKmvfSM7Z71ODk23MMkUjzyiRo2ZpZndvuiGQAk7AFR03PfNd8c5PtruQyS+KrPH4Unhysgkj3IVwpGoAk/ng5G1BT7Dm6SCNZX8SVo+DwXTBpcI7EkE6dJw5xu+TttipO9+IEtt44ubVVZLeK4iWOXVrEsngqjEoAja8ZI1ADPXG80/JNoUKlXwbVbM+c/wBSpyB9f73Wk+ZOUo7iOYxojTPbC2AmLeGUVvEAYIQwOSfONwcHfGKDrgPH55byW1uYI4njhSXVHKXVtbMu2UUjGnv3z23qpc7T3i3dy5kvBbIieDJZOjeAwXLmeDIaTfzb7af0nuSOV5ra5muJ8K0kccQUTyTk6CxLNJKoO+oAKBgBaf8AGOR7a5mklYzRtMAswhmeNZgo0gSKpw2xx9KCKk51lIcWcSXQt7aK4nlZzDrEiF18NNDbsqlsEgDIGajP+27Ry310mqSEQ8PeKJm0hRckqT0Ok+YE/SrPxHkW0mx5ZIx4SwMsMrxrJEuyxuFPmUAkeuDjOKVuuS7SRZ1MZCzpFG6qxACwf1egD5NPbHoKCufEDnG4hg4ilsqo9oluwlJycTkgkKVIyNOBn+1ntv63OD29zxASRu8sZsY0iE2qMy3CEBUzGPCXV1Y5zjOB0qcPIloY7lH8V/taoszPKzM3h50nUTsRnttsNq7/AOxFqVnDiRzcLCJGeRi5MA0xuGzkOOuobk7mgh7/AJ8mtoroXFqouLUwHQkupJEncIrK5QEEHIIZew332muW+Pyz3NzbXMKRS2/hN93IZFZZQxXBKKcjSQdq4Xke18GWN/FkM7RvLJJIzSOYiGQFyc4UjYDbr61LW3CY47ia4UHxJwiuc7ERghcDt8xoM15353MHEyyXSpFYmESwahm48ZsSaVzl/DQqdgcHNWviPN7x3csSQo0FvAlzLMZMYjOsnSgQ62wmRuAd9xtUnByparFNH4QYXDSPKX8zMZNmOo7jbYY6V7wzle3tydCsdUKW51tqzHHqCqc9dmIz3oKzfcyXsvC7i4NuII3snuIJo59TKSupVYFVZXwQ2VyNutJNzdOLeeG5h8N14abuN4p8uygFTljGPDkzvkagM9Tipu15AtI0dPvmVoWtwHldvDibrHHqPkGw99hvT665TtpCxdWy1qbM+Y/1J3I+v97rQUuw54nga+luAHtra1tJEXXl9UqZUE+GNRcnzMfl0jAOTUnH8QXEMxkt1MsZhWMRSFo5TO2hV8Ro10lW+bynAwRnNTD8j2haQlXKywLbyJrbQ6INKFlz86gbN1G+OtKLydb+BLDIZpll06mlmdmGj5NLE+QqRnI3J3OaCB5o4/xKGGL7iKGRr2CHIm1pKjkfKfD1ICco2VBA3Gc7PH52YRXDmEZgvks8a/m1NGuvOnbHidPbrTtuQ7UwvGxmZpJUmaYysZi8eNDeITkaQMDGwr2fkS1eRnbxvPKkzIJWCGVMYkKg4LHSM5oIq/5+lhF7IbZTDaSmDV4vmkkOgIAujCjMg1Nk4HQGpjlDmVrxpkkjVHhK+aNmeORXGQUZkU5BBUjGxHvTmXlW2aK5idCyXUniygsfn8uGU9VI0KRjoRTrg3B0tg+l5ZGcgs0sjOxwMDcnAAHoBQSNFFFAUUUUBRRRQFFFFAUUUUBRRRQFY5YtJDPFczvPJG915b+2u/EjkDyMqxSW7HSiDIQ6Btp26b7HVcj5FsFuBOLcaw/igan0CT+2ItXhhu+QvXeggLbnu4kvGVLctbrdNasFgmZ10nSZjMF8HSG6p1C757U64BzPeXEK3TLai2mjleNNTCVNGdOrJ0y5xuFC6fep08pWn2n7T4I8XX4nzNp8TGnxPD1aNeP29OfeuLDk6ygmM0cChzrxuxVdfz6ELFI9XfSBmgrsnPE4gs5NEWqewuLpxhsB4o0dQvm2UljkHJ96Ti43dzf0XLOsIa6kLRhDKAitbtIuvzgOdXUEEAdN96sFryJYR/JB+xJGMySHCSDDoMudK46AbDJIwSakhwGDFuPD2tf6jzN5MIY/XzeU482aDPeTub7qC0tJb943t55LpWlOrWjo0jqGLNp0nw5FAAGAEHarR/SU83ApLiYCOWS1llAjyNAZGZNychgunJ9c9Kacf5ASWAWtv4cVrJN41wra3YkMr4hy+mLVgg4GBq2FXC5tEkiaJ1zG6lGXplSNJG242ONqDL7CFrSHgtzDNOZLt7eOdHmeRZFli1O2h2IUqRqBXGKkOWPiHPdOkptybWXxiCsMwaERaipeYjwZdWgjCEaSQN98Wbg/JNjaSLJBAA6DCMzu+gEYOjxGOjbby422pWy5Rs4bj7RHCBIC5U6mKoZPnKIWKRlu5UDNBU7jmO9l4ZLczLaiGazkmiRHkWRMDUFYhgZNiMsmgqa94lzrc20yK6Rw2wS3IlljmZJNYGr7+MsICpOPvFbPUkA5qxwch2CCQLbgCVGjYa3wEfdlQasRA99GmlLzkqylk1vBkkIrjW4WQR7IJEDaZtOMDWDQVu55nkt57xIkQyyX0NrCXZygaSJW1OCxwowfKmnO3c5ri855u4n+ztFbtcrfQWjMusRMtxG0iuuSWRhgZBLd/UVb7rle1lWdZIQwuHV5cs27qAqsDqyhAUYK46Ulb8n2aJGiw7RzC5Ul3LeMuQJGctqc4JHmJH5UFak5vvltpvuY3ngvPs0jxRyOgj0h/FEIfxG2YKVDbdc4GKs3JvGjeWolZomYMyMYg6jKnGCkoDxtjGVOcep617d8qWkocPF/WS+OzB3VhKAE1qysGjOFA8pH6mn3COFRWsfhwJpXJY7liWY5LMzEszE9SSTQPaKKKAooooCiiigKKKKAooooCiiigKKKKAooooCiiigKKKKAooooCiiigKKKKAooooCiiigKKKKAooooCiiigKKKKAooooCiiigKKKKD/9k=">
            <a:hlinkClick r:id="rId3"/>
          </p:cNvPr>
          <p:cNvSpPr>
            <a:spLocks noChangeAspect="1" noChangeArrowheads="1"/>
          </p:cNvSpPr>
          <p:nvPr/>
        </p:nvSpPr>
        <p:spPr bwMode="auto">
          <a:xfrm>
            <a:off x="467544" y="332656"/>
            <a:ext cx="5089896" cy="86432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pic>
        <p:nvPicPr>
          <p:cNvPr id="2056" name="Picture 8" descr="\\sg.iaea.org\HOME\vu\IBRARM\My Documents\Defence indepth.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3608" y="3475120"/>
            <a:ext cx="3456384" cy="26434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5290542"/>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67468D77-1D94-4A1A-A621-39DF14309CA5}" type="slidenum">
              <a:rPr lang="en-GB"/>
              <a:pPr/>
              <a:t>73</a:t>
            </a:fld>
            <a:endParaRPr lang="en-GB" dirty="0"/>
          </a:p>
        </p:txBody>
      </p:sp>
      <p:sp>
        <p:nvSpPr>
          <p:cNvPr id="502786" name="Rectangle 2"/>
          <p:cNvSpPr>
            <a:spLocks noGrp="1" noChangeArrowheads="1"/>
          </p:cNvSpPr>
          <p:nvPr>
            <p:ph type="title"/>
          </p:nvPr>
        </p:nvSpPr>
        <p:spPr>
          <a:xfrm>
            <a:off x="268288" y="0"/>
            <a:ext cx="6823992" cy="1125538"/>
          </a:xfrm>
        </p:spPr>
        <p:txBody>
          <a:bodyPr/>
          <a:lstStyle/>
          <a:p>
            <a:pPr algn="ctr"/>
            <a:r>
              <a:rPr lang="en-GB" sz="3200" dirty="0"/>
              <a:t>Other </a:t>
            </a:r>
            <a:r>
              <a:rPr lang="en-GB" sz="3200" dirty="0" smtClean="0"/>
              <a:t>Important </a:t>
            </a:r>
            <a:r>
              <a:rPr lang="en-GB" sz="3200" dirty="0"/>
              <a:t>E</a:t>
            </a:r>
            <a:r>
              <a:rPr lang="en-GB" sz="3200" dirty="0" smtClean="0"/>
              <a:t>lements </a:t>
            </a:r>
            <a:r>
              <a:rPr lang="en-GB" sz="3200" dirty="0"/>
              <a:t>of PP </a:t>
            </a:r>
            <a:r>
              <a:rPr lang="en-GB" sz="3200" dirty="0" smtClean="0"/>
              <a:t>Regime</a:t>
            </a:r>
            <a:endParaRPr lang="en-GB" sz="3200" dirty="0"/>
          </a:p>
        </p:txBody>
      </p:sp>
      <p:sp>
        <p:nvSpPr>
          <p:cNvPr id="502787" name="Rectangle 3"/>
          <p:cNvSpPr>
            <a:spLocks noGrp="1" noChangeArrowheads="1"/>
          </p:cNvSpPr>
          <p:nvPr>
            <p:ph type="body" idx="1"/>
          </p:nvPr>
        </p:nvSpPr>
        <p:spPr>
          <a:xfrm>
            <a:off x="755650" y="1412876"/>
            <a:ext cx="4032250" cy="4775200"/>
          </a:xfrm>
        </p:spPr>
        <p:txBody>
          <a:bodyPr>
            <a:normAutofit/>
          </a:bodyPr>
          <a:lstStyle/>
          <a:p>
            <a:r>
              <a:rPr lang="en-GB" sz="2000" dirty="0" smtClean="0"/>
              <a:t>Contingency Plans</a:t>
            </a:r>
          </a:p>
          <a:p>
            <a:endParaRPr lang="en-GB" sz="2000" dirty="0"/>
          </a:p>
          <a:p>
            <a:r>
              <a:rPr lang="en-GB" sz="2000" dirty="0"/>
              <a:t>Nuclear Security </a:t>
            </a:r>
            <a:r>
              <a:rPr lang="en-GB" sz="2000" dirty="0" smtClean="0"/>
              <a:t>Culture</a:t>
            </a:r>
          </a:p>
          <a:p>
            <a:endParaRPr lang="en-GB" sz="2000" dirty="0" smtClean="0"/>
          </a:p>
          <a:p>
            <a:r>
              <a:rPr lang="en-US" sz="2000" dirty="0" smtClean="0"/>
              <a:t>Quality Assurance</a:t>
            </a:r>
            <a:endParaRPr lang="en-GB" sz="2000" dirty="0"/>
          </a:p>
          <a:p>
            <a:endParaRPr lang="en-GB" sz="2000" dirty="0"/>
          </a:p>
          <a:p>
            <a:r>
              <a:rPr lang="en-GB" sz="2000" dirty="0"/>
              <a:t>Confidentiality</a:t>
            </a:r>
          </a:p>
          <a:p>
            <a:endParaRPr lang="en-GB" sz="2000" dirty="0"/>
          </a:p>
          <a:p>
            <a:r>
              <a:rPr lang="en-GB" sz="2000" dirty="0"/>
              <a:t>Sustainability Program</a:t>
            </a:r>
          </a:p>
        </p:txBody>
      </p:sp>
      <p:pic>
        <p:nvPicPr>
          <p:cNvPr id="502789" name="Picture 5" descr="ANd9GcTeIANaQgwaQJASdKSVsO40t60FsV6laAt824Lr8DglnPQVWJZ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0425" y="4292601"/>
            <a:ext cx="2592388" cy="1368425"/>
          </a:xfrm>
          <a:prstGeom prst="rect">
            <a:avLst/>
          </a:prstGeom>
          <a:noFill/>
          <a:extLst>
            <a:ext uri="{909E8E84-426E-40DD-AFC4-6F175D3DCCD1}">
              <a14:hiddenFill xmlns:a14="http://schemas.microsoft.com/office/drawing/2010/main">
                <a:solidFill>
                  <a:srgbClr val="FFFFFF"/>
                </a:solidFill>
              </a14:hiddenFill>
            </a:ext>
          </a:extLst>
        </p:spPr>
      </p:pic>
      <p:pic>
        <p:nvPicPr>
          <p:cNvPr id="502791" name="Picture 7" descr="online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6827" y="1196976"/>
            <a:ext cx="3527425" cy="2879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64502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53752"/>
            <a:ext cx="6867872" cy="1143000"/>
          </a:xfrm>
        </p:spPr>
        <p:txBody>
          <a:bodyPr>
            <a:noAutofit/>
          </a:bodyPr>
          <a:lstStyle/>
          <a:p>
            <a:pPr algn="ctr"/>
            <a:r>
              <a:rPr lang="en-US" sz="3600" dirty="0" smtClean="0"/>
              <a:t>Responsibilities of Licence Holders </a:t>
            </a:r>
            <a:endParaRPr lang="en-US" sz="3600" dirty="0"/>
          </a:p>
        </p:txBody>
      </p:sp>
      <p:sp>
        <p:nvSpPr>
          <p:cNvPr id="3" name="Content Placeholder 2"/>
          <p:cNvSpPr>
            <a:spLocks noGrp="1"/>
          </p:cNvSpPr>
          <p:nvPr>
            <p:ph idx="1"/>
          </p:nvPr>
        </p:nvSpPr>
        <p:spPr>
          <a:xfrm>
            <a:off x="458166" y="1898104"/>
            <a:ext cx="8434314" cy="4267200"/>
          </a:xfrm>
        </p:spPr>
        <p:txBody>
          <a:bodyPr>
            <a:noAutofit/>
          </a:bodyPr>
          <a:lstStyle/>
          <a:p>
            <a:r>
              <a:rPr lang="en-US" sz="2400" dirty="0" smtClean="0"/>
              <a:t>Compliance with regulations</a:t>
            </a:r>
          </a:p>
          <a:p>
            <a:r>
              <a:rPr lang="en-US" sz="2400" dirty="0" smtClean="0"/>
              <a:t>Cooperation &amp; coordination with State entities having physical protection responsibilities</a:t>
            </a:r>
          </a:p>
          <a:p>
            <a:r>
              <a:rPr lang="en-US" sz="2400" dirty="0" smtClean="0"/>
              <a:t>Nuclear material accountancy and control</a:t>
            </a:r>
          </a:p>
          <a:p>
            <a:r>
              <a:rPr lang="en-US" sz="2400" dirty="0" smtClean="0"/>
              <a:t>Development of security plan, including contingency plan</a:t>
            </a:r>
          </a:p>
          <a:p>
            <a:r>
              <a:rPr lang="en-US" sz="2400" dirty="0" smtClean="0"/>
              <a:t>Optimum site selection and design</a:t>
            </a:r>
          </a:p>
          <a:p>
            <a:r>
              <a:rPr lang="en-US" sz="2400" dirty="0" smtClean="0"/>
              <a:t>Development and implementation of means and procedures for evaluation and maintenance of the PPS</a:t>
            </a:r>
          </a:p>
          <a:p>
            <a:r>
              <a:rPr lang="en-US" sz="2400" dirty="0" smtClean="0"/>
              <a:t>Compensatory measures</a:t>
            </a:r>
          </a:p>
          <a:p>
            <a:endParaRPr lang="en-US" sz="2400" dirty="0" smtClean="0"/>
          </a:p>
          <a:p>
            <a:endParaRPr lang="en-US" sz="2400" dirty="0"/>
          </a:p>
        </p:txBody>
      </p:sp>
      <p:sp>
        <p:nvSpPr>
          <p:cNvPr id="4" name="TextBox 3"/>
          <p:cNvSpPr txBox="1"/>
          <p:nvPr/>
        </p:nvSpPr>
        <p:spPr>
          <a:xfrm>
            <a:off x="621792" y="1383159"/>
            <a:ext cx="7315200" cy="461665"/>
          </a:xfrm>
          <a:prstGeom prst="rect">
            <a:avLst/>
          </a:prstGeom>
          <a:noFill/>
        </p:spPr>
        <p:txBody>
          <a:bodyPr wrap="square" rtlCol="0">
            <a:spAutoFit/>
          </a:bodyPr>
          <a:lstStyle/>
          <a:p>
            <a:r>
              <a:rPr lang="en-US" sz="2400" b="1" i="1" dirty="0" smtClean="0">
                <a:solidFill>
                  <a:srgbClr val="FF0000"/>
                </a:solidFill>
                <a:latin typeface="+mn-lt"/>
              </a:rPr>
              <a:t>Defined as operators or shipper/carriers</a:t>
            </a:r>
            <a:endParaRPr lang="en-US" sz="2400" b="1" i="1" dirty="0">
              <a:solidFill>
                <a:srgbClr val="FF0000"/>
              </a:solidFill>
              <a:latin typeface="+mn-lt"/>
            </a:endParaRPr>
          </a:p>
        </p:txBody>
      </p:sp>
      <p:sp>
        <p:nvSpPr>
          <p:cNvPr id="5" name="Slide Number Placeholder 4"/>
          <p:cNvSpPr>
            <a:spLocks noGrp="1"/>
          </p:cNvSpPr>
          <p:nvPr>
            <p:ph type="sldNum" sz="quarter" idx="12"/>
          </p:nvPr>
        </p:nvSpPr>
        <p:spPr/>
        <p:txBody>
          <a:bodyPr/>
          <a:lstStyle/>
          <a:p>
            <a:fld id="{0DD2DFE6-5B75-4AC5-A128-E19ECB354B50}" type="slidenum">
              <a:rPr lang="en-US" smtClean="0"/>
              <a:pPr/>
              <a:t>74</a:t>
            </a:fld>
            <a:endParaRPr lang="en-US" dirty="0"/>
          </a:p>
        </p:txBody>
      </p:sp>
    </p:spTree>
    <p:extLst>
      <p:ext uri="{BB962C8B-B14F-4D97-AF65-F5344CB8AC3E}">
        <p14:creationId xmlns:p14="http://schemas.microsoft.com/office/powerpoint/2010/main" val="19861372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a:spLocks noGrp="1"/>
          </p:cNvSpPr>
          <p:nvPr>
            <p:ph type="title"/>
          </p:nvPr>
        </p:nvSpPr>
        <p:spPr/>
        <p:txBody>
          <a:bodyPr anchor="ctr">
            <a:normAutofit fontScale="90000"/>
          </a:bodyPr>
          <a:lstStyle/>
          <a:p>
            <a:pPr algn="ctr" eaLnBrk="1" hangingPunct="1"/>
            <a:r>
              <a:rPr lang="en-US" dirty="0" smtClean="0">
                <a:latin typeface="Arial" charset="0"/>
                <a:cs typeface="Arial" charset="0"/>
              </a:rPr>
              <a:t>Physical Protection System </a:t>
            </a:r>
          </a:p>
        </p:txBody>
      </p:sp>
      <p:sp>
        <p:nvSpPr>
          <p:cNvPr id="16386" name="Content Placeholder 2"/>
          <p:cNvSpPr>
            <a:spLocks noGrp="1"/>
          </p:cNvSpPr>
          <p:nvPr>
            <p:ph sz="quarter" idx="1"/>
          </p:nvPr>
        </p:nvSpPr>
        <p:spPr/>
        <p:txBody>
          <a:bodyPr>
            <a:normAutofit/>
          </a:bodyPr>
          <a:lstStyle/>
          <a:p>
            <a:r>
              <a:rPr lang="en-US" sz="2400" dirty="0" smtClean="0"/>
              <a:t>An integrated set of </a:t>
            </a:r>
            <a:r>
              <a:rPr lang="en-US" sz="2400" i="1" dirty="0" smtClean="0"/>
              <a:t>physical protection measures</a:t>
            </a:r>
            <a:r>
              <a:rPr lang="en-US" sz="2400" dirty="0" smtClean="0"/>
              <a:t> intended to prevent the completion of a </a:t>
            </a:r>
            <a:r>
              <a:rPr lang="en-US" sz="2400" i="1" dirty="0" smtClean="0"/>
              <a:t>malicious act</a:t>
            </a:r>
            <a:endParaRPr lang="en-US" sz="2400" dirty="0" smtClean="0"/>
          </a:p>
          <a:p>
            <a:r>
              <a:rPr lang="en-US" sz="2400" dirty="0" smtClean="0"/>
              <a:t>For a successful system design, the total time for detection, delay, and response must be less than adversary task time to complete his or her goal</a:t>
            </a:r>
          </a:p>
        </p:txBody>
      </p:sp>
      <p:sp>
        <p:nvSpPr>
          <p:cNvPr id="5" name="Slide Number Placeholder 4"/>
          <p:cNvSpPr>
            <a:spLocks noGrp="1"/>
          </p:cNvSpPr>
          <p:nvPr>
            <p:ph type="sldNum" sz="quarter" idx="12"/>
          </p:nvPr>
        </p:nvSpPr>
        <p:spPr>
          <a:xfrm>
            <a:off x="8458202" y="6400801"/>
            <a:ext cx="509587" cy="293688"/>
          </a:xfrm>
        </p:spPr>
        <p:txBody>
          <a:bodyPr/>
          <a:lstStyle/>
          <a:p>
            <a:pPr>
              <a:defRPr/>
            </a:pPr>
            <a:fld id="{8C086521-8E70-42E8-8FFA-EE1A4808D597}" type="slidenum">
              <a:rPr lang="en-US">
                <a:latin typeface="Arial" pitchFamily="34" charset="0"/>
                <a:cs typeface="Arial" pitchFamily="34" charset="0"/>
              </a:rPr>
              <a:pPr>
                <a:defRPr/>
              </a:pPr>
              <a:t>75</a:t>
            </a:fld>
            <a:endParaRPr lang="en-US" dirty="0">
              <a:latin typeface="Arial" pitchFamily="34" charset="0"/>
              <a:cs typeface="Arial" pitchFamily="34" charset="0"/>
            </a:endParaRPr>
          </a:p>
        </p:txBody>
      </p:sp>
      <p:grpSp>
        <p:nvGrpSpPr>
          <p:cNvPr id="6" name="Group 283"/>
          <p:cNvGrpSpPr>
            <a:grpSpLocks/>
          </p:cNvGrpSpPr>
          <p:nvPr/>
        </p:nvGrpSpPr>
        <p:grpSpPr bwMode="auto">
          <a:xfrm>
            <a:off x="1221529" y="3941923"/>
            <a:ext cx="6697515" cy="2083960"/>
            <a:chOff x="547" y="1109"/>
            <a:chExt cx="4897" cy="1604"/>
          </a:xfrm>
        </p:grpSpPr>
        <p:sp>
          <p:nvSpPr>
            <p:cNvPr id="7" name="Line 284"/>
            <p:cNvSpPr>
              <a:spLocks noChangeShapeType="1"/>
            </p:cNvSpPr>
            <p:nvPr/>
          </p:nvSpPr>
          <p:spPr bwMode="auto">
            <a:xfrm>
              <a:off x="1007" y="2247"/>
              <a:ext cx="0" cy="448"/>
            </a:xfrm>
            <a:prstGeom prst="line">
              <a:avLst/>
            </a:prstGeom>
            <a:noFill/>
            <a:ln w="12700">
              <a:solidFill>
                <a:srgbClr val="000066"/>
              </a:solidFill>
              <a:round/>
              <a:headEnd type="none" w="sm" len="sm"/>
              <a:tailEnd type="none" w="sm" len="sm"/>
            </a:ln>
          </p:spPr>
          <p:txBody>
            <a:bodyPr wrap="none" anchor="ctr"/>
            <a:lstStyle/>
            <a:p>
              <a:endParaRPr lang="en-US" dirty="0"/>
            </a:p>
          </p:txBody>
        </p:sp>
        <p:sp>
          <p:nvSpPr>
            <p:cNvPr id="8" name="Line 285"/>
            <p:cNvSpPr>
              <a:spLocks noChangeShapeType="1"/>
            </p:cNvSpPr>
            <p:nvPr/>
          </p:nvSpPr>
          <p:spPr bwMode="auto">
            <a:xfrm>
              <a:off x="4379" y="2247"/>
              <a:ext cx="0" cy="448"/>
            </a:xfrm>
            <a:prstGeom prst="line">
              <a:avLst/>
            </a:prstGeom>
            <a:noFill/>
            <a:ln w="12700">
              <a:solidFill>
                <a:srgbClr val="000066"/>
              </a:solidFill>
              <a:round/>
              <a:headEnd type="none" w="sm" len="sm"/>
              <a:tailEnd type="none" w="sm" len="sm"/>
            </a:ln>
          </p:spPr>
          <p:txBody>
            <a:bodyPr wrap="none" anchor="ctr"/>
            <a:lstStyle/>
            <a:p>
              <a:endParaRPr lang="en-US" dirty="0"/>
            </a:p>
          </p:txBody>
        </p:sp>
        <p:sp>
          <p:nvSpPr>
            <p:cNvPr id="9" name="Rectangle 286"/>
            <p:cNvSpPr>
              <a:spLocks noChangeArrowheads="1"/>
            </p:cNvSpPr>
            <p:nvPr/>
          </p:nvSpPr>
          <p:spPr bwMode="auto">
            <a:xfrm>
              <a:off x="2450" y="2501"/>
              <a:ext cx="461" cy="212"/>
            </a:xfrm>
            <a:prstGeom prst="rect">
              <a:avLst/>
            </a:prstGeom>
            <a:noFill/>
            <a:ln w="9525">
              <a:noFill/>
              <a:miter lim="800000"/>
              <a:headEnd/>
              <a:tailEnd/>
            </a:ln>
          </p:spPr>
          <p:txBody>
            <a:bodyPr wrap="none" lIns="92075" tIns="46038" rIns="92075" bIns="46038">
              <a:spAutoFit/>
            </a:bodyPr>
            <a:lstStyle/>
            <a:p>
              <a:r>
                <a:rPr lang="en-US" sz="1200" dirty="0">
                  <a:solidFill>
                    <a:srgbClr val="000066"/>
                  </a:solidFill>
                  <a:latin typeface="Kabel Dm BT" pitchFamily="34" charset="0"/>
                </a:rPr>
                <a:t>Task 8</a:t>
              </a:r>
            </a:p>
          </p:txBody>
        </p:sp>
        <p:sp>
          <p:nvSpPr>
            <p:cNvPr id="10" name="Oval 287"/>
            <p:cNvSpPr>
              <a:spLocks noChangeArrowheads="1"/>
            </p:cNvSpPr>
            <p:nvPr/>
          </p:nvSpPr>
          <p:spPr bwMode="auto">
            <a:xfrm>
              <a:off x="957" y="2052"/>
              <a:ext cx="182" cy="118"/>
            </a:xfrm>
            <a:prstGeom prst="ellipse">
              <a:avLst/>
            </a:prstGeom>
            <a:noFill/>
            <a:ln w="12700">
              <a:solidFill>
                <a:schemeClr val="tx1"/>
              </a:solidFill>
              <a:round/>
              <a:headEnd/>
              <a:tailEnd/>
            </a:ln>
          </p:spPr>
          <p:txBody>
            <a:bodyPr wrap="none" anchor="ctr"/>
            <a:lstStyle/>
            <a:p>
              <a:endParaRPr lang="en-US" sz="1800" dirty="0"/>
            </a:p>
          </p:txBody>
        </p:sp>
        <p:sp>
          <p:nvSpPr>
            <p:cNvPr id="11" name="Oval 288"/>
            <p:cNvSpPr>
              <a:spLocks noChangeArrowheads="1"/>
            </p:cNvSpPr>
            <p:nvPr/>
          </p:nvSpPr>
          <p:spPr bwMode="auto">
            <a:xfrm>
              <a:off x="971" y="2077"/>
              <a:ext cx="154" cy="93"/>
            </a:xfrm>
            <a:prstGeom prst="ellipse">
              <a:avLst/>
            </a:prstGeom>
            <a:solidFill>
              <a:srgbClr val="B2B2B2"/>
            </a:solidFill>
            <a:ln w="12700">
              <a:solidFill>
                <a:schemeClr val="tx1"/>
              </a:solidFill>
              <a:round/>
              <a:headEnd/>
              <a:tailEnd/>
            </a:ln>
          </p:spPr>
          <p:txBody>
            <a:bodyPr wrap="none" anchor="ctr"/>
            <a:lstStyle/>
            <a:p>
              <a:endParaRPr lang="en-US" sz="1800" dirty="0"/>
            </a:p>
          </p:txBody>
        </p:sp>
        <p:sp>
          <p:nvSpPr>
            <p:cNvPr id="12" name="Oval 289"/>
            <p:cNvSpPr>
              <a:spLocks noChangeArrowheads="1"/>
            </p:cNvSpPr>
            <p:nvPr/>
          </p:nvSpPr>
          <p:spPr bwMode="auto">
            <a:xfrm>
              <a:off x="985" y="2085"/>
              <a:ext cx="128" cy="85"/>
            </a:xfrm>
            <a:prstGeom prst="ellipse">
              <a:avLst/>
            </a:prstGeom>
            <a:noFill/>
            <a:ln w="12700">
              <a:solidFill>
                <a:schemeClr val="tx1"/>
              </a:solidFill>
              <a:round/>
              <a:headEnd/>
              <a:tailEnd/>
            </a:ln>
          </p:spPr>
          <p:txBody>
            <a:bodyPr wrap="none" anchor="ctr"/>
            <a:lstStyle/>
            <a:p>
              <a:endParaRPr lang="en-US" sz="1800" dirty="0"/>
            </a:p>
          </p:txBody>
        </p:sp>
        <p:sp>
          <p:nvSpPr>
            <p:cNvPr id="13" name="Rectangle 290"/>
            <p:cNvSpPr>
              <a:spLocks noChangeArrowheads="1"/>
            </p:cNvSpPr>
            <p:nvPr/>
          </p:nvSpPr>
          <p:spPr bwMode="auto">
            <a:xfrm>
              <a:off x="4113" y="1958"/>
              <a:ext cx="249" cy="204"/>
            </a:xfrm>
            <a:prstGeom prst="rect">
              <a:avLst/>
            </a:prstGeom>
            <a:solidFill>
              <a:schemeClr val="accent2"/>
            </a:solidFill>
            <a:ln w="12700">
              <a:solidFill>
                <a:schemeClr val="accent2"/>
              </a:solidFill>
              <a:miter lim="800000"/>
              <a:headEnd/>
              <a:tailEnd/>
            </a:ln>
          </p:spPr>
          <p:txBody>
            <a:bodyPr wrap="none" anchor="ctr"/>
            <a:lstStyle/>
            <a:p>
              <a:endParaRPr lang="en-US" sz="1800" dirty="0"/>
            </a:p>
          </p:txBody>
        </p:sp>
        <p:sp>
          <p:nvSpPr>
            <p:cNvPr id="14" name="Line 291"/>
            <p:cNvSpPr>
              <a:spLocks noChangeShapeType="1"/>
            </p:cNvSpPr>
            <p:nvPr/>
          </p:nvSpPr>
          <p:spPr bwMode="auto">
            <a:xfrm flipV="1">
              <a:off x="2957" y="1816"/>
              <a:ext cx="0" cy="341"/>
            </a:xfrm>
            <a:prstGeom prst="line">
              <a:avLst/>
            </a:prstGeom>
            <a:noFill/>
            <a:ln w="50800">
              <a:solidFill>
                <a:srgbClr val="663300"/>
              </a:solidFill>
              <a:round/>
              <a:headEnd type="none" w="sm" len="sm"/>
              <a:tailEnd type="none" w="sm" len="sm"/>
            </a:ln>
          </p:spPr>
          <p:txBody>
            <a:bodyPr wrap="none" anchor="ctr"/>
            <a:lstStyle/>
            <a:p>
              <a:endParaRPr lang="en-US" dirty="0"/>
            </a:p>
          </p:txBody>
        </p:sp>
        <p:sp>
          <p:nvSpPr>
            <p:cNvPr id="15" name="Freeform 292" descr="Light upward diagonal"/>
            <p:cNvSpPr>
              <a:spLocks/>
            </p:cNvSpPr>
            <p:nvPr/>
          </p:nvSpPr>
          <p:spPr bwMode="auto">
            <a:xfrm>
              <a:off x="2902" y="1618"/>
              <a:ext cx="1829" cy="224"/>
            </a:xfrm>
            <a:custGeom>
              <a:avLst/>
              <a:gdLst>
                <a:gd name="T0" fmla="*/ 0 w 1829"/>
                <a:gd name="T1" fmla="*/ 85 h 272"/>
                <a:gd name="T2" fmla="*/ 0 w 1829"/>
                <a:gd name="T3" fmla="*/ 0 h 272"/>
                <a:gd name="T4" fmla="*/ 1828 w 1829"/>
                <a:gd name="T5" fmla="*/ 0 h 272"/>
                <a:gd name="T6" fmla="*/ 1828 w 1829"/>
                <a:gd name="T7" fmla="*/ 22 h 272"/>
                <a:gd name="T8" fmla="*/ 95 w 1829"/>
                <a:gd name="T9" fmla="*/ 22 h 272"/>
                <a:gd name="T10" fmla="*/ 95 w 1829"/>
                <a:gd name="T11" fmla="*/ 85 h 272"/>
                <a:gd name="T12" fmla="*/ 0 w 1829"/>
                <a:gd name="T13" fmla="*/ 85 h 272"/>
                <a:gd name="T14" fmla="*/ 0 60000 65536"/>
                <a:gd name="T15" fmla="*/ 0 60000 65536"/>
                <a:gd name="T16" fmla="*/ 0 60000 65536"/>
                <a:gd name="T17" fmla="*/ 0 60000 65536"/>
                <a:gd name="T18" fmla="*/ 0 60000 65536"/>
                <a:gd name="T19" fmla="*/ 0 60000 65536"/>
                <a:gd name="T20" fmla="*/ 0 60000 65536"/>
                <a:gd name="T21" fmla="*/ 0 w 1829"/>
                <a:gd name="T22" fmla="*/ 0 h 272"/>
                <a:gd name="T23" fmla="*/ 1829 w 1829"/>
                <a:gd name="T24" fmla="*/ 272 h 27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29" h="272">
                  <a:moveTo>
                    <a:pt x="0" y="271"/>
                  </a:moveTo>
                  <a:lnTo>
                    <a:pt x="0" y="0"/>
                  </a:lnTo>
                  <a:lnTo>
                    <a:pt x="1828" y="0"/>
                  </a:lnTo>
                  <a:lnTo>
                    <a:pt x="1828" y="70"/>
                  </a:lnTo>
                  <a:lnTo>
                    <a:pt x="95" y="70"/>
                  </a:lnTo>
                  <a:lnTo>
                    <a:pt x="95" y="271"/>
                  </a:lnTo>
                  <a:lnTo>
                    <a:pt x="0" y="271"/>
                  </a:lnTo>
                </a:path>
              </a:pathLst>
            </a:custGeom>
            <a:pattFill prst="ltUpDiag">
              <a:fgClr>
                <a:srgbClr val="000000"/>
              </a:fgClr>
              <a:bgClr>
                <a:srgbClr val="FFCC99"/>
              </a:bgClr>
            </a:pattFill>
            <a:ln w="12700" cap="rnd" cmpd="sng">
              <a:solidFill>
                <a:schemeClr val="tx1"/>
              </a:solidFill>
              <a:prstDash val="solid"/>
              <a:round/>
              <a:headEnd/>
              <a:tailEnd/>
            </a:ln>
          </p:spPr>
          <p:txBody>
            <a:bodyPr/>
            <a:lstStyle/>
            <a:p>
              <a:endParaRPr lang="en-US" dirty="0"/>
            </a:p>
          </p:txBody>
        </p:sp>
        <p:sp>
          <p:nvSpPr>
            <p:cNvPr id="16" name="Rectangle 293"/>
            <p:cNvSpPr>
              <a:spLocks noChangeArrowheads="1"/>
            </p:cNvSpPr>
            <p:nvPr/>
          </p:nvSpPr>
          <p:spPr bwMode="auto">
            <a:xfrm>
              <a:off x="827" y="1109"/>
              <a:ext cx="498" cy="494"/>
            </a:xfrm>
            <a:prstGeom prst="rect">
              <a:avLst/>
            </a:prstGeom>
            <a:noFill/>
            <a:ln w="9525">
              <a:noFill/>
              <a:miter lim="800000"/>
              <a:headEnd/>
              <a:tailEnd/>
            </a:ln>
          </p:spPr>
          <p:txBody>
            <a:bodyPr wrap="none" lIns="92075" tIns="46038" rIns="92075" bIns="46038">
              <a:spAutoFit/>
            </a:bodyPr>
            <a:lstStyle/>
            <a:p>
              <a:pPr algn="ctr"/>
              <a:r>
                <a:rPr lang="en-US" sz="1200" dirty="0" smtClean="0">
                  <a:solidFill>
                    <a:srgbClr val="000066"/>
                  </a:solidFill>
                  <a:latin typeface="Kabel Dm BT" pitchFamily="34" charset="0"/>
                </a:rPr>
                <a:t>Limited</a:t>
              </a:r>
              <a:endParaRPr lang="en-US" sz="1200" dirty="0">
                <a:solidFill>
                  <a:srgbClr val="000066"/>
                </a:solidFill>
                <a:latin typeface="Kabel Dm BT" pitchFamily="34" charset="0"/>
              </a:endParaRPr>
            </a:p>
            <a:p>
              <a:pPr algn="ctr"/>
              <a:r>
                <a:rPr lang="en-US" sz="1200" dirty="0" smtClean="0">
                  <a:solidFill>
                    <a:srgbClr val="000066"/>
                  </a:solidFill>
                  <a:latin typeface="Kabel Dm BT" pitchFamily="34" charset="0"/>
                </a:rPr>
                <a:t>Access</a:t>
              </a:r>
            </a:p>
            <a:p>
              <a:pPr algn="ctr"/>
              <a:r>
                <a:rPr lang="en-US" sz="1200" dirty="0" smtClean="0">
                  <a:solidFill>
                    <a:srgbClr val="000066"/>
                  </a:solidFill>
                  <a:latin typeface="Kabel Dm BT" pitchFamily="34" charset="0"/>
                </a:rPr>
                <a:t>Area </a:t>
              </a:r>
              <a:endParaRPr lang="en-US" sz="1200" dirty="0">
                <a:solidFill>
                  <a:srgbClr val="000066"/>
                </a:solidFill>
                <a:latin typeface="Kabel Dm BT" pitchFamily="34" charset="0"/>
              </a:endParaRPr>
            </a:p>
          </p:txBody>
        </p:sp>
        <p:sp>
          <p:nvSpPr>
            <p:cNvPr id="17" name="Line 294"/>
            <p:cNvSpPr>
              <a:spLocks noChangeShapeType="1"/>
            </p:cNvSpPr>
            <p:nvPr/>
          </p:nvSpPr>
          <p:spPr bwMode="auto">
            <a:xfrm>
              <a:off x="696" y="2165"/>
              <a:ext cx="4334" cy="0"/>
            </a:xfrm>
            <a:prstGeom prst="line">
              <a:avLst/>
            </a:prstGeom>
            <a:noFill/>
            <a:ln w="12700">
              <a:solidFill>
                <a:srgbClr val="663300"/>
              </a:solidFill>
              <a:round/>
              <a:headEnd type="none" w="sm" len="sm"/>
              <a:tailEnd type="none" w="sm" len="sm"/>
            </a:ln>
          </p:spPr>
          <p:txBody>
            <a:bodyPr wrap="none" anchor="ctr"/>
            <a:lstStyle/>
            <a:p>
              <a:endParaRPr lang="en-US" dirty="0"/>
            </a:p>
          </p:txBody>
        </p:sp>
        <p:sp>
          <p:nvSpPr>
            <p:cNvPr id="18" name="Line 295"/>
            <p:cNvSpPr>
              <a:spLocks noChangeShapeType="1"/>
            </p:cNvSpPr>
            <p:nvPr/>
          </p:nvSpPr>
          <p:spPr bwMode="auto">
            <a:xfrm flipV="1">
              <a:off x="1157" y="1841"/>
              <a:ext cx="0" cy="324"/>
            </a:xfrm>
            <a:prstGeom prst="line">
              <a:avLst/>
            </a:prstGeom>
            <a:noFill/>
            <a:ln w="12700">
              <a:solidFill>
                <a:schemeClr val="tx1"/>
              </a:solidFill>
              <a:round/>
              <a:headEnd type="none" w="sm" len="sm"/>
              <a:tailEnd type="none" w="sm" len="sm"/>
            </a:ln>
          </p:spPr>
          <p:txBody>
            <a:bodyPr wrap="none" anchor="ctr"/>
            <a:lstStyle/>
            <a:p>
              <a:endParaRPr lang="en-US" dirty="0"/>
            </a:p>
          </p:txBody>
        </p:sp>
        <p:sp>
          <p:nvSpPr>
            <p:cNvPr id="19" name="Line 296"/>
            <p:cNvSpPr>
              <a:spLocks noChangeShapeType="1"/>
            </p:cNvSpPr>
            <p:nvPr/>
          </p:nvSpPr>
          <p:spPr bwMode="auto">
            <a:xfrm>
              <a:off x="1062" y="1783"/>
              <a:ext cx="95" cy="57"/>
            </a:xfrm>
            <a:prstGeom prst="line">
              <a:avLst/>
            </a:prstGeom>
            <a:noFill/>
            <a:ln w="12700">
              <a:solidFill>
                <a:schemeClr val="tx1"/>
              </a:solidFill>
              <a:round/>
              <a:headEnd type="none" w="sm" len="sm"/>
              <a:tailEnd type="none" w="sm" len="sm"/>
            </a:ln>
          </p:spPr>
          <p:txBody>
            <a:bodyPr wrap="none" anchor="ctr"/>
            <a:lstStyle/>
            <a:p>
              <a:endParaRPr lang="en-US" dirty="0"/>
            </a:p>
          </p:txBody>
        </p:sp>
        <p:sp>
          <p:nvSpPr>
            <p:cNvPr id="20" name="Line 297"/>
            <p:cNvSpPr>
              <a:spLocks noChangeShapeType="1"/>
            </p:cNvSpPr>
            <p:nvPr/>
          </p:nvSpPr>
          <p:spPr bwMode="auto">
            <a:xfrm flipH="1">
              <a:off x="1157" y="1784"/>
              <a:ext cx="81" cy="57"/>
            </a:xfrm>
            <a:prstGeom prst="line">
              <a:avLst/>
            </a:prstGeom>
            <a:noFill/>
            <a:ln w="12700">
              <a:solidFill>
                <a:schemeClr val="tx1"/>
              </a:solidFill>
              <a:round/>
              <a:headEnd type="none" w="sm" len="sm"/>
              <a:tailEnd type="none" w="sm" len="sm"/>
            </a:ln>
          </p:spPr>
          <p:txBody>
            <a:bodyPr wrap="none" anchor="ctr"/>
            <a:lstStyle/>
            <a:p>
              <a:endParaRPr lang="en-US" dirty="0"/>
            </a:p>
          </p:txBody>
        </p:sp>
        <p:sp>
          <p:nvSpPr>
            <p:cNvPr id="21" name="Line 298"/>
            <p:cNvSpPr>
              <a:spLocks noChangeShapeType="1"/>
            </p:cNvSpPr>
            <p:nvPr/>
          </p:nvSpPr>
          <p:spPr bwMode="auto">
            <a:xfrm flipV="1">
              <a:off x="2416" y="1808"/>
              <a:ext cx="0" cy="340"/>
            </a:xfrm>
            <a:prstGeom prst="line">
              <a:avLst/>
            </a:prstGeom>
            <a:noFill/>
            <a:ln w="50800">
              <a:solidFill>
                <a:srgbClr val="663300"/>
              </a:solidFill>
              <a:round/>
              <a:headEnd type="none" w="sm" len="sm"/>
              <a:tailEnd type="none" w="sm" len="sm"/>
            </a:ln>
          </p:spPr>
          <p:txBody>
            <a:bodyPr wrap="none" anchor="ctr"/>
            <a:lstStyle/>
            <a:p>
              <a:endParaRPr lang="en-US" dirty="0"/>
            </a:p>
          </p:txBody>
        </p:sp>
        <p:sp>
          <p:nvSpPr>
            <p:cNvPr id="22" name="Line 299"/>
            <p:cNvSpPr>
              <a:spLocks noChangeShapeType="1"/>
            </p:cNvSpPr>
            <p:nvPr/>
          </p:nvSpPr>
          <p:spPr bwMode="auto">
            <a:xfrm flipV="1">
              <a:off x="4379" y="1610"/>
              <a:ext cx="0" cy="57"/>
            </a:xfrm>
            <a:prstGeom prst="line">
              <a:avLst/>
            </a:prstGeom>
            <a:noFill/>
            <a:ln w="12700">
              <a:solidFill>
                <a:schemeClr val="tx1"/>
              </a:solidFill>
              <a:round/>
              <a:headEnd type="none" w="sm" len="sm"/>
              <a:tailEnd type="none" w="sm" len="sm"/>
            </a:ln>
          </p:spPr>
          <p:txBody>
            <a:bodyPr wrap="none" anchor="ctr"/>
            <a:lstStyle/>
            <a:p>
              <a:endParaRPr lang="en-US" dirty="0"/>
            </a:p>
          </p:txBody>
        </p:sp>
        <p:sp>
          <p:nvSpPr>
            <p:cNvPr id="23" name="Line 300"/>
            <p:cNvSpPr>
              <a:spLocks noChangeShapeType="1"/>
            </p:cNvSpPr>
            <p:nvPr/>
          </p:nvSpPr>
          <p:spPr bwMode="auto">
            <a:xfrm flipV="1">
              <a:off x="4190" y="1610"/>
              <a:ext cx="0" cy="57"/>
            </a:xfrm>
            <a:prstGeom prst="line">
              <a:avLst/>
            </a:prstGeom>
            <a:noFill/>
            <a:ln w="12700">
              <a:solidFill>
                <a:schemeClr val="tx1"/>
              </a:solidFill>
              <a:round/>
              <a:headEnd type="none" w="sm" len="sm"/>
              <a:tailEnd type="none" w="sm" len="sm"/>
            </a:ln>
          </p:spPr>
          <p:txBody>
            <a:bodyPr wrap="none" anchor="ctr"/>
            <a:lstStyle/>
            <a:p>
              <a:endParaRPr lang="en-US" dirty="0"/>
            </a:p>
          </p:txBody>
        </p:sp>
        <p:sp>
          <p:nvSpPr>
            <p:cNvPr id="24" name="Line 301"/>
            <p:cNvSpPr>
              <a:spLocks noChangeShapeType="1"/>
            </p:cNvSpPr>
            <p:nvPr/>
          </p:nvSpPr>
          <p:spPr bwMode="auto">
            <a:xfrm flipV="1">
              <a:off x="4014" y="1610"/>
              <a:ext cx="0" cy="57"/>
            </a:xfrm>
            <a:prstGeom prst="line">
              <a:avLst/>
            </a:prstGeom>
            <a:noFill/>
            <a:ln w="12700">
              <a:solidFill>
                <a:schemeClr val="tx1"/>
              </a:solidFill>
              <a:round/>
              <a:headEnd type="none" w="sm" len="sm"/>
              <a:tailEnd type="none" w="sm" len="sm"/>
            </a:ln>
          </p:spPr>
          <p:txBody>
            <a:bodyPr wrap="none" anchor="ctr"/>
            <a:lstStyle/>
            <a:p>
              <a:endParaRPr lang="en-US" dirty="0"/>
            </a:p>
          </p:txBody>
        </p:sp>
        <p:sp>
          <p:nvSpPr>
            <p:cNvPr id="25" name="Line 302"/>
            <p:cNvSpPr>
              <a:spLocks noChangeShapeType="1"/>
            </p:cNvSpPr>
            <p:nvPr/>
          </p:nvSpPr>
          <p:spPr bwMode="auto">
            <a:xfrm flipV="1">
              <a:off x="3837" y="1610"/>
              <a:ext cx="0" cy="57"/>
            </a:xfrm>
            <a:prstGeom prst="line">
              <a:avLst/>
            </a:prstGeom>
            <a:noFill/>
            <a:ln w="12700">
              <a:solidFill>
                <a:schemeClr val="tx1"/>
              </a:solidFill>
              <a:round/>
              <a:headEnd type="none" w="sm" len="sm"/>
              <a:tailEnd type="none" w="sm" len="sm"/>
            </a:ln>
          </p:spPr>
          <p:txBody>
            <a:bodyPr wrap="none" anchor="ctr"/>
            <a:lstStyle/>
            <a:p>
              <a:endParaRPr lang="en-US" dirty="0"/>
            </a:p>
          </p:txBody>
        </p:sp>
        <p:sp>
          <p:nvSpPr>
            <p:cNvPr id="26" name="Freeform 303"/>
            <p:cNvSpPr>
              <a:spLocks/>
            </p:cNvSpPr>
            <p:nvPr/>
          </p:nvSpPr>
          <p:spPr bwMode="auto">
            <a:xfrm>
              <a:off x="2376" y="1286"/>
              <a:ext cx="2370" cy="548"/>
            </a:xfrm>
            <a:custGeom>
              <a:avLst/>
              <a:gdLst>
                <a:gd name="T0" fmla="*/ 0 w 2370"/>
                <a:gd name="T1" fmla="*/ 208 h 665"/>
                <a:gd name="T2" fmla="*/ 94 w 2370"/>
                <a:gd name="T3" fmla="*/ 208 h 665"/>
                <a:gd name="T4" fmla="*/ 94 w 2370"/>
                <a:gd name="T5" fmla="*/ 19 h 665"/>
                <a:gd name="T6" fmla="*/ 2369 w 2370"/>
                <a:gd name="T7" fmla="*/ 19 h 665"/>
                <a:gd name="T8" fmla="*/ 2369 w 2370"/>
                <a:gd name="T9" fmla="*/ 0 h 665"/>
                <a:gd name="T10" fmla="*/ 0 w 2370"/>
                <a:gd name="T11" fmla="*/ 0 h 665"/>
                <a:gd name="T12" fmla="*/ 0 w 2370"/>
                <a:gd name="T13" fmla="*/ 208 h 665"/>
                <a:gd name="T14" fmla="*/ 0 60000 65536"/>
                <a:gd name="T15" fmla="*/ 0 60000 65536"/>
                <a:gd name="T16" fmla="*/ 0 60000 65536"/>
                <a:gd name="T17" fmla="*/ 0 60000 65536"/>
                <a:gd name="T18" fmla="*/ 0 60000 65536"/>
                <a:gd name="T19" fmla="*/ 0 60000 65536"/>
                <a:gd name="T20" fmla="*/ 0 60000 65536"/>
                <a:gd name="T21" fmla="*/ 0 w 2370"/>
                <a:gd name="T22" fmla="*/ 0 h 665"/>
                <a:gd name="T23" fmla="*/ 2370 w 2370"/>
                <a:gd name="T24" fmla="*/ 665 h 6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70" h="665">
                  <a:moveTo>
                    <a:pt x="0" y="664"/>
                  </a:moveTo>
                  <a:lnTo>
                    <a:pt x="94" y="664"/>
                  </a:lnTo>
                  <a:lnTo>
                    <a:pt x="94" y="61"/>
                  </a:lnTo>
                  <a:lnTo>
                    <a:pt x="2369" y="61"/>
                  </a:lnTo>
                  <a:lnTo>
                    <a:pt x="2369" y="0"/>
                  </a:lnTo>
                  <a:lnTo>
                    <a:pt x="0" y="0"/>
                  </a:lnTo>
                  <a:lnTo>
                    <a:pt x="0" y="664"/>
                  </a:lnTo>
                </a:path>
              </a:pathLst>
            </a:custGeom>
            <a:solidFill>
              <a:srgbClr val="FFCC99"/>
            </a:solidFill>
            <a:ln w="12700" cap="rnd" cmpd="sng">
              <a:solidFill>
                <a:srgbClr val="FFCC99"/>
              </a:solidFill>
              <a:prstDash val="solid"/>
              <a:round/>
              <a:headEnd/>
              <a:tailEnd/>
            </a:ln>
          </p:spPr>
          <p:txBody>
            <a:bodyPr/>
            <a:lstStyle/>
            <a:p>
              <a:endParaRPr lang="en-US" dirty="0"/>
            </a:p>
          </p:txBody>
        </p:sp>
        <p:sp>
          <p:nvSpPr>
            <p:cNvPr id="27" name="Line 304"/>
            <p:cNvSpPr>
              <a:spLocks noChangeShapeType="1"/>
            </p:cNvSpPr>
            <p:nvPr/>
          </p:nvSpPr>
          <p:spPr bwMode="auto">
            <a:xfrm flipV="1">
              <a:off x="3837" y="1286"/>
              <a:ext cx="0" cy="50"/>
            </a:xfrm>
            <a:prstGeom prst="line">
              <a:avLst/>
            </a:prstGeom>
            <a:noFill/>
            <a:ln w="12700">
              <a:solidFill>
                <a:srgbClr val="868686"/>
              </a:solidFill>
              <a:round/>
              <a:headEnd type="none" w="sm" len="sm"/>
              <a:tailEnd type="none" w="sm" len="sm"/>
            </a:ln>
          </p:spPr>
          <p:txBody>
            <a:bodyPr wrap="none" anchor="ctr"/>
            <a:lstStyle/>
            <a:p>
              <a:endParaRPr lang="en-US" dirty="0"/>
            </a:p>
          </p:txBody>
        </p:sp>
        <p:sp>
          <p:nvSpPr>
            <p:cNvPr id="28" name="Line 305"/>
            <p:cNvSpPr>
              <a:spLocks noChangeShapeType="1"/>
            </p:cNvSpPr>
            <p:nvPr/>
          </p:nvSpPr>
          <p:spPr bwMode="auto">
            <a:xfrm flipV="1">
              <a:off x="3648" y="1286"/>
              <a:ext cx="0" cy="50"/>
            </a:xfrm>
            <a:prstGeom prst="line">
              <a:avLst/>
            </a:prstGeom>
            <a:noFill/>
            <a:ln w="12700">
              <a:solidFill>
                <a:schemeClr val="tx1"/>
              </a:solidFill>
              <a:round/>
              <a:headEnd type="none" w="sm" len="sm"/>
              <a:tailEnd type="none" w="sm" len="sm"/>
            </a:ln>
          </p:spPr>
          <p:txBody>
            <a:bodyPr wrap="none" anchor="ctr"/>
            <a:lstStyle/>
            <a:p>
              <a:endParaRPr lang="en-US" dirty="0"/>
            </a:p>
          </p:txBody>
        </p:sp>
        <p:sp>
          <p:nvSpPr>
            <p:cNvPr id="29" name="Line 306"/>
            <p:cNvSpPr>
              <a:spLocks noChangeShapeType="1"/>
            </p:cNvSpPr>
            <p:nvPr/>
          </p:nvSpPr>
          <p:spPr bwMode="auto">
            <a:xfrm flipV="1">
              <a:off x="3472" y="1286"/>
              <a:ext cx="0" cy="50"/>
            </a:xfrm>
            <a:prstGeom prst="line">
              <a:avLst/>
            </a:prstGeom>
            <a:noFill/>
            <a:ln w="12700">
              <a:solidFill>
                <a:schemeClr val="tx1"/>
              </a:solidFill>
              <a:round/>
              <a:headEnd type="none" w="sm" len="sm"/>
              <a:tailEnd type="none" w="sm" len="sm"/>
            </a:ln>
          </p:spPr>
          <p:txBody>
            <a:bodyPr wrap="none" anchor="ctr"/>
            <a:lstStyle/>
            <a:p>
              <a:endParaRPr lang="en-US" dirty="0"/>
            </a:p>
          </p:txBody>
        </p:sp>
        <p:sp>
          <p:nvSpPr>
            <p:cNvPr id="30" name="Line 307"/>
            <p:cNvSpPr>
              <a:spLocks noChangeShapeType="1"/>
            </p:cNvSpPr>
            <p:nvPr/>
          </p:nvSpPr>
          <p:spPr bwMode="auto">
            <a:xfrm flipV="1">
              <a:off x="4379" y="1286"/>
              <a:ext cx="0" cy="50"/>
            </a:xfrm>
            <a:prstGeom prst="line">
              <a:avLst/>
            </a:prstGeom>
            <a:noFill/>
            <a:ln w="12700">
              <a:solidFill>
                <a:schemeClr val="tx1"/>
              </a:solidFill>
              <a:round/>
              <a:headEnd type="none" w="sm" len="sm"/>
              <a:tailEnd type="none" w="sm" len="sm"/>
            </a:ln>
          </p:spPr>
          <p:txBody>
            <a:bodyPr wrap="none" anchor="ctr"/>
            <a:lstStyle/>
            <a:p>
              <a:endParaRPr lang="en-US" dirty="0"/>
            </a:p>
          </p:txBody>
        </p:sp>
        <p:sp>
          <p:nvSpPr>
            <p:cNvPr id="31" name="Line 308"/>
            <p:cNvSpPr>
              <a:spLocks noChangeShapeType="1"/>
            </p:cNvSpPr>
            <p:nvPr/>
          </p:nvSpPr>
          <p:spPr bwMode="auto">
            <a:xfrm flipV="1">
              <a:off x="4190" y="1286"/>
              <a:ext cx="0" cy="50"/>
            </a:xfrm>
            <a:prstGeom prst="line">
              <a:avLst/>
            </a:prstGeom>
            <a:noFill/>
            <a:ln w="12700">
              <a:solidFill>
                <a:schemeClr val="tx1"/>
              </a:solidFill>
              <a:round/>
              <a:headEnd type="none" w="sm" len="sm"/>
              <a:tailEnd type="none" w="sm" len="sm"/>
            </a:ln>
          </p:spPr>
          <p:txBody>
            <a:bodyPr wrap="none" anchor="ctr"/>
            <a:lstStyle/>
            <a:p>
              <a:endParaRPr lang="en-US" dirty="0"/>
            </a:p>
          </p:txBody>
        </p:sp>
        <p:sp>
          <p:nvSpPr>
            <p:cNvPr id="32" name="Line 309"/>
            <p:cNvSpPr>
              <a:spLocks noChangeShapeType="1"/>
            </p:cNvSpPr>
            <p:nvPr/>
          </p:nvSpPr>
          <p:spPr bwMode="auto">
            <a:xfrm flipV="1">
              <a:off x="4014" y="1286"/>
              <a:ext cx="0" cy="50"/>
            </a:xfrm>
            <a:prstGeom prst="line">
              <a:avLst/>
            </a:prstGeom>
            <a:noFill/>
            <a:ln w="12700">
              <a:solidFill>
                <a:schemeClr val="tx1"/>
              </a:solidFill>
              <a:round/>
              <a:headEnd type="none" w="sm" len="sm"/>
              <a:tailEnd type="none" w="sm" len="sm"/>
            </a:ln>
          </p:spPr>
          <p:txBody>
            <a:bodyPr wrap="none" anchor="ctr"/>
            <a:lstStyle/>
            <a:p>
              <a:endParaRPr lang="en-US" dirty="0"/>
            </a:p>
          </p:txBody>
        </p:sp>
        <p:sp>
          <p:nvSpPr>
            <p:cNvPr id="33" name="Line 310"/>
            <p:cNvSpPr>
              <a:spLocks noChangeShapeType="1"/>
            </p:cNvSpPr>
            <p:nvPr/>
          </p:nvSpPr>
          <p:spPr bwMode="auto">
            <a:xfrm>
              <a:off x="2376" y="1717"/>
              <a:ext cx="94" cy="0"/>
            </a:xfrm>
            <a:prstGeom prst="line">
              <a:avLst/>
            </a:prstGeom>
            <a:noFill/>
            <a:ln w="12700">
              <a:solidFill>
                <a:schemeClr val="tx1"/>
              </a:solidFill>
              <a:round/>
              <a:headEnd type="none" w="sm" len="sm"/>
              <a:tailEnd type="none" w="sm" len="sm"/>
            </a:ln>
          </p:spPr>
          <p:txBody>
            <a:bodyPr wrap="none" anchor="ctr"/>
            <a:lstStyle/>
            <a:p>
              <a:endParaRPr lang="en-US" dirty="0"/>
            </a:p>
          </p:txBody>
        </p:sp>
        <p:sp>
          <p:nvSpPr>
            <p:cNvPr id="34" name="Line 311"/>
            <p:cNvSpPr>
              <a:spLocks noChangeShapeType="1"/>
            </p:cNvSpPr>
            <p:nvPr/>
          </p:nvSpPr>
          <p:spPr bwMode="auto">
            <a:xfrm>
              <a:off x="2376" y="1610"/>
              <a:ext cx="94" cy="0"/>
            </a:xfrm>
            <a:prstGeom prst="line">
              <a:avLst/>
            </a:prstGeom>
            <a:noFill/>
            <a:ln w="12700">
              <a:solidFill>
                <a:schemeClr val="tx1"/>
              </a:solidFill>
              <a:round/>
              <a:headEnd type="none" w="sm" len="sm"/>
              <a:tailEnd type="none" w="sm" len="sm"/>
            </a:ln>
          </p:spPr>
          <p:txBody>
            <a:bodyPr wrap="none" anchor="ctr"/>
            <a:lstStyle/>
            <a:p>
              <a:endParaRPr lang="en-US" dirty="0"/>
            </a:p>
          </p:txBody>
        </p:sp>
        <p:sp>
          <p:nvSpPr>
            <p:cNvPr id="35" name="Line 312"/>
            <p:cNvSpPr>
              <a:spLocks noChangeShapeType="1"/>
            </p:cNvSpPr>
            <p:nvPr/>
          </p:nvSpPr>
          <p:spPr bwMode="auto">
            <a:xfrm>
              <a:off x="2376" y="1502"/>
              <a:ext cx="94" cy="0"/>
            </a:xfrm>
            <a:prstGeom prst="line">
              <a:avLst/>
            </a:prstGeom>
            <a:noFill/>
            <a:ln w="12700">
              <a:solidFill>
                <a:schemeClr val="tx1"/>
              </a:solidFill>
              <a:round/>
              <a:headEnd type="none" w="sm" len="sm"/>
              <a:tailEnd type="none" w="sm" len="sm"/>
            </a:ln>
          </p:spPr>
          <p:txBody>
            <a:bodyPr wrap="none" anchor="ctr"/>
            <a:lstStyle/>
            <a:p>
              <a:endParaRPr lang="en-US" dirty="0"/>
            </a:p>
          </p:txBody>
        </p:sp>
        <p:sp>
          <p:nvSpPr>
            <p:cNvPr id="36" name="Line 313"/>
            <p:cNvSpPr>
              <a:spLocks noChangeShapeType="1"/>
            </p:cNvSpPr>
            <p:nvPr/>
          </p:nvSpPr>
          <p:spPr bwMode="auto">
            <a:xfrm>
              <a:off x="2376" y="1394"/>
              <a:ext cx="94" cy="0"/>
            </a:xfrm>
            <a:prstGeom prst="line">
              <a:avLst/>
            </a:prstGeom>
            <a:noFill/>
            <a:ln w="12700">
              <a:solidFill>
                <a:schemeClr val="tx1"/>
              </a:solidFill>
              <a:round/>
              <a:headEnd type="none" w="sm" len="sm"/>
              <a:tailEnd type="none" w="sm" len="sm"/>
            </a:ln>
          </p:spPr>
          <p:txBody>
            <a:bodyPr wrap="none" anchor="ctr"/>
            <a:lstStyle/>
            <a:p>
              <a:endParaRPr lang="en-US" dirty="0"/>
            </a:p>
          </p:txBody>
        </p:sp>
        <p:sp>
          <p:nvSpPr>
            <p:cNvPr id="37" name="Line 314"/>
            <p:cNvSpPr>
              <a:spLocks noChangeShapeType="1"/>
            </p:cNvSpPr>
            <p:nvPr/>
          </p:nvSpPr>
          <p:spPr bwMode="auto">
            <a:xfrm>
              <a:off x="2376" y="1286"/>
              <a:ext cx="176" cy="0"/>
            </a:xfrm>
            <a:prstGeom prst="line">
              <a:avLst/>
            </a:prstGeom>
            <a:noFill/>
            <a:ln w="12700">
              <a:solidFill>
                <a:schemeClr val="tx1"/>
              </a:solidFill>
              <a:round/>
              <a:headEnd type="none" w="sm" len="sm"/>
              <a:tailEnd type="none" w="sm" len="sm"/>
            </a:ln>
          </p:spPr>
          <p:txBody>
            <a:bodyPr wrap="none" anchor="ctr"/>
            <a:lstStyle/>
            <a:p>
              <a:endParaRPr lang="en-US" dirty="0"/>
            </a:p>
          </p:txBody>
        </p:sp>
        <p:sp>
          <p:nvSpPr>
            <p:cNvPr id="38" name="Line 315"/>
            <p:cNvSpPr>
              <a:spLocks noChangeShapeType="1"/>
            </p:cNvSpPr>
            <p:nvPr/>
          </p:nvSpPr>
          <p:spPr bwMode="auto">
            <a:xfrm flipV="1">
              <a:off x="3106" y="1286"/>
              <a:ext cx="0" cy="50"/>
            </a:xfrm>
            <a:prstGeom prst="line">
              <a:avLst/>
            </a:prstGeom>
            <a:noFill/>
            <a:ln w="12700">
              <a:solidFill>
                <a:schemeClr val="tx1"/>
              </a:solidFill>
              <a:round/>
              <a:headEnd type="none" w="sm" len="sm"/>
              <a:tailEnd type="none" w="sm" len="sm"/>
            </a:ln>
          </p:spPr>
          <p:txBody>
            <a:bodyPr wrap="none" anchor="ctr"/>
            <a:lstStyle/>
            <a:p>
              <a:endParaRPr lang="en-US" dirty="0"/>
            </a:p>
          </p:txBody>
        </p:sp>
        <p:sp>
          <p:nvSpPr>
            <p:cNvPr id="39" name="Line 316"/>
            <p:cNvSpPr>
              <a:spLocks noChangeShapeType="1"/>
            </p:cNvSpPr>
            <p:nvPr/>
          </p:nvSpPr>
          <p:spPr bwMode="auto">
            <a:xfrm flipV="1">
              <a:off x="2917" y="1286"/>
              <a:ext cx="0" cy="50"/>
            </a:xfrm>
            <a:prstGeom prst="line">
              <a:avLst/>
            </a:prstGeom>
            <a:noFill/>
            <a:ln w="12700">
              <a:solidFill>
                <a:schemeClr val="tx1"/>
              </a:solidFill>
              <a:round/>
              <a:headEnd type="none" w="sm" len="sm"/>
              <a:tailEnd type="none" w="sm" len="sm"/>
            </a:ln>
          </p:spPr>
          <p:txBody>
            <a:bodyPr wrap="none" anchor="ctr"/>
            <a:lstStyle/>
            <a:p>
              <a:endParaRPr lang="en-US" dirty="0"/>
            </a:p>
          </p:txBody>
        </p:sp>
        <p:sp>
          <p:nvSpPr>
            <p:cNvPr id="40" name="Line 317"/>
            <p:cNvSpPr>
              <a:spLocks noChangeShapeType="1"/>
            </p:cNvSpPr>
            <p:nvPr/>
          </p:nvSpPr>
          <p:spPr bwMode="auto">
            <a:xfrm flipV="1">
              <a:off x="2741" y="1286"/>
              <a:ext cx="0" cy="50"/>
            </a:xfrm>
            <a:prstGeom prst="line">
              <a:avLst/>
            </a:prstGeom>
            <a:noFill/>
            <a:ln w="12700">
              <a:solidFill>
                <a:schemeClr val="tx1"/>
              </a:solidFill>
              <a:round/>
              <a:headEnd type="none" w="sm" len="sm"/>
              <a:tailEnd type="none" w="sm" len="sm"/>
            </a:ln>
          </p:spPr>
          <p:txBody>
            <a:bodyPr wrap="none" anchor="ctr"/>
            <a:lstStyle/>
            <a:p>
              <a:endParaRPr lang="en-US" dirty="0"/>
            </a:p>
          </p:txBody>
        </p:sp>
        <p:sp>
          <p:nvSpPr>
            <p:cNvPr id="41" name="Line 318"/>
            <p:cNvSpPr>
              <a:spLocks noChangeShapeType="1"/>
            </p:cNvSpPr>
            <p:nvPr/>
          </p:nvSpPr>
          <p:spPr bwMode="auto">
            <a:xfrm flipV="1">
              <a:off x="2552" y="1286"/>
              <a:ext cx="0" cy="50"/>
            </a:xfrm>
            <a:prstGeom prst="line">
              <a:avLst/>
            </a:prstGeom>
            <a:noFill/>
            <a:ln w="12700">
              <a:solidFill>
                <a:schemeClr val="tx1"/>
              </a:solidFill>
              <a:round/>
              <a:headEnd type="none" w="sm" len="sm"/>
              <a:tailEnd type="none" w="sm" len="sm"/>
            </a:ln>
          </p:spPr>
          <p:txBody>
            <a:bodyPr wrap="none" anchor="ctr"/>
            <a:lstStyle/>
            <a:p>
              <a:endParaRPr lang="en-US" dirty="0"/>
            </a:p>
          </p:txBody>
        </p:sp>
        <p:sp>
          <p:nvSpPr>
            <p:cNvPr id="42" name="Line 319"/>
            <p:cNvSpPr>
              <a:spLocks noChangeShapeType="1"/>
            </p:cNvSpPr>
            <p:nvPr/>
          </p:nvSpPr>
          <p:spPr bwMode="auto">
            <a:xfrm flipV="1">
              <a:off x="3282" y="1286"/>
              <a:ext cx="0" cy="50"/>
            </a:xfrm>
            <a:prstGeom prst="line">
              <a:avLst/>
            </a:prstGeom>
            <a:noFill/>
            <a:ln w="12700">
              <a:solidFill>
                <a:schemeClr val="tx1"/>
              </a:solidFill>
              <a:round/>
              <a:headEnd type="none" w="sm" len="sm"/>
              <a:tailEnd type="none" w="sm" len="sm"/>
            </a:ln>
          </p:spPr>
          <p:txBody>
            <a:bodyPr wrap="none" anchor="ctr"/>
            <a:lstStyle/>
            <a:p>
              <a:endParaRPr lang="en-US" dirty="0"/>
            </a:p>
          </p:txBody>
        </p:sp>
        <p:sp>
          <p:nvSpPr>
            <p:cNvPr id="43" name="Line 320"/>
            <p:cNvSpPr>
              <a:spLocks noChangeShapeType="1"/>
            </p:cNvSpPr>
            <p:nvPr/>
          </p:nvSpPr>
          <p:spPr bwMode="auto">
            <a:xfrm flipV="1">
              <a:off x="3648" y="1610"/>
              <a:ext cx="0" cy="57"/>
            </a:xfrm>
            <a:prstGeom prst="line">
              <a:avLst/>
            </a:prstGeom>
            <a:noFill/>
            <a:ln w="12700">
              <a:solidFill>
                <a:schemeClr val="tx1"/>
              </a:solidFill>
              <a:round/>
              <a:headEnd type="none" w="sm" len="sm"/>
              <a:tailEnd type="none" w="sm" len="sm"/>
            </a:ln>
          </p:spPr>
          <p:txBody>
            <a:bodyPr wrap="none" anchor="ctr"/>
            <a:lstStyle/>
            <a:p>
              <a:endParaRPr lang="en-US" dirty="0"/>
            </a:p>
          </p:txBody>
        </p:sp>
        <p:sp>
          <p:nvSpPr>
            <p:cNvPr id="44" name="Line 321"/>
            <p:cNvSpPr>
              <a:spLocks noChangeShapeType="1"/>
            </p:cNvSpPr>
            <p:nvPr/>
          </p:nvSpPr>
          <p:spPr bwMode="auto">
            <a:xfrm flipV="1">
              <a:off x="3472" y="1610"/>
              <a:ext cx="0" cy="57"/>
            </a:xfrm>
            <a:prstGeom prst="line">
              <a:avLst/>
            </a:prstGeom>
            <a:noFill/>
            <a:ln w="12700">
              <a:solidFill>
                <a:schemeClr val="tx1"/>
              </a:solidFill>
              <a:round/>
              <a:headEnd type="none" w="sm" len="sm"/>
              <a:tailEnd type="none" w="sm" len="sm"/>
            </a:ln>
          </p:spPr>
          <p:txBody>
            <a:bodyPr wrap="none" anchor="ctr"/>
            <a:lstStyle/>
            <a:p>
              <a:endParaRPr lang="en-US" dirty="0"/>
            </a:p>
          </p:txBody>
        </p:sp>
        <p:sp>
          <p:nvSpPr>
            <p:cNvPr id="45" name="Line 322"/>
            <p:cNvSpPr>
              <a:spLocks noChangeShapeType="1"/>
            </p:cNvSpPr>
            <p:nvPr/>
          </p:nvSpPr>
          <p:spPr bwMode="auto">
            <a:xfrm flipV="1">
              <a:off x="3282" y="1610"/>
              <a:ext cx="0" cy="57"/>
            </a:xfrm>
            <a:prstGeom prst="line">
              <a:avLst/>
            </a:prstGeom>
            <a:noFill/>
            <a:ln w="12700">
              <a:solidFill>
                <a:schemeClr val="tx1"/>
              </a:solidFill>
              <a:round/>
              <a:headEnd type="none" w="sm" len="sm"/>
              <a:tailEnd type="none" w="sm" len="sm"/>
            </a:ln>
          </p:spPr>
          <p:txBody>
            <a:bodyPr wrap="none" anchor="ctr"/>
            <a:lstStyle/>
            <a:p>
              <a:endParaRPr lang="en-US" dirty="0"/>
            </a:p>
          </p:txBody>
        </p:sp>
        <p:sp>
          <p:nvSpPr>
            <p:cNvPr id="46" name="Line 323"/>
            <p:cNvSpPr>
              <a:spLocks noChangeShapeType="1"/>
            </p:cNvSpPr>
            <p:nvPr/>
          </p:nvSpPr>
          <p:spPr bwMode="auto">
            <a:xfrm flipV="1">
              <a:off x="3106" y="1610"/>
              <a:ext cx="0" cy="57"/>
            </a:xfrm>
            <a:prstGeom prst="line">
              <a:avLst/>
            </a:prstGeom>
            <a:noFill/>
            <a:ln w="12700">
              <a:solidFill>
                <a:schemeClr val="tx1"/>
              </a:solidFill>
              <a:round/>
              <a:headEnd type="none" w="sm" len="sm"/>
              <a:tailEnd type="none" w="sm" len="sm"/>
            </a:ln>
          </p:spPr>
          <p:txBody>
            <a:bodyPr wrap="none" anchor="ctr"/>
            <a:lstStyle/>
            <a:p>
              <a:endParaRPr lang="en-US" dirty="0"/>
            </a:p>
          </p:txBody>
        </p:sp>
        <p:sp>
          <p:nvSpPr>
            <p:cNvPr id="47" name="Line 324"/>
            <p:cNvSpPr>
              <a:spLocks noChangeShapeType="1"/>
            </p:cNvSpPr>
            <p:nvPr/>
          </p:nvSpPr>
          <p:spPr bwMode="auto">
            <a:xfrm>
              <a:off x="2917" y="1717"/>
              <a:ext cx="96" cy="0"/>
            </a:xfrm>
            <a:prstGeom prst="line">
              <a:avLst/>
            </a:prstGeom>
            <a:noFill/>
            <a:ln w="12700">
              <a:solidFill>
                <a:schemeClr val="tx1"/>
              </a:solidFill>
              <a:round/>
              <a:headEnd type="none" w="sm" len="sm"/>
              <a:tailEnd type="none" w="sm" len="sm"/>
            </a:ln>
          </p:spPr>
          <p:txBody>
            <a:bodyPr wrap="none" anchor="ctr"/>
            <a:lstStyle/>
            <a:p>
              <a:endParaRPr lang="en-US" dirty="0"/>
            </a:p>
          </p:txBody>
        </p:sp>
        <p:sp>
          <p:nvSpPr>
            <p:cNvPr id="48" name="Freeform 325"/>
            <p:cNvSpPr>
              <a:spLocks/>
            </p:cNvSpPr>
            <p:nvPr/>
          </p:nvSpPr>
          <p:spPr bwMode="auto">
            <a:xfrm>
              <a:off x="3690" y="1245"/>
              <a:ext cx="231" cy="117"/>
            </a:xfrm>
            <a:custGeom>
              <a:avLst/>
              <a:gdLst>
                <a:gd name="T0" fmla="*/ 0 w 231"/>
                <a:gd name="T1" fmla="*/ 44 h 142"/>
                <a:gd name="T2" fmla="*/ 0 w 231"/>
                <a:gd name="T3" fmla="*/ 0 h 142"/>
                <a:gd name="T4" fmla="*/ 230 w 231"/>
                <a:gd name="T5" fmla="*/ 0 h 142"/>
                <a:gd name="T6" fmla="*/ 230 w 231"/>
                <a:gd name="T7" fmla="*/ 44 h 142"/>
                <a:gd name="T8" fmla="*/ 0 w 231"/>
                <a:gd name="T9" fmla="*/ 44 h 142"/>
                <a:gd name="T10" fmla="*/ 0 60000 65536"/>
                <a:gd name="T11" fmla="*/ 0 60000 65536"/>
                <a:gd name="T12" fmla="*/ 0 60000 65536"/>
                <a:gd name="T13" fmla="*/ 0 60000 65536"/>
                <a:gd name="T14" fmla="*/ 0 60000 65536"/>
                <a:gd name="T15" fmla="*/ 0 w 231"/>
                <a:gd name="T16" fmla="*/ 0 h 142"/>
                <a:gd name="T17" fmla="*/ 231 w 231"/>
                <a:gd name="T18" fmla="*/ 142 h 142"/>
              </a:gdLst>
              <a:ahLst/>
              <a:cxnLst>
                <a:cxn ang="T10">
                  <a:pos x="T0" y="T1"/>
                </a:cxn>
                <a:cxn ang="T11">
                  <a:pos x="T2" y="T3"/>
                </a:cxn>
                <a:cxn ang="T12">
                  <a:pos x="T4" y="T5"/>
                </a:cxn>
                <a:cxn ang="T13">
                  <a:pos x="T6" y="T7"/>
                </a:cxn>
                <a:cxn ang="T14">
                  <a:pos x="T8" y="T9"/>
                </a:cxn>
              </a:cxnLst>
              <a:rect l="T15" t="T16" r="T17" b="T18"/>
              <a:pathLst>
                <a:path w="231" h="142">
                  <a:moveTo>
                    <a:pt x="0" y="141"/>
                  </a:moveTo>
                  <a:lnTo>
                    <a:pt x="0" y="0"/>
                  </a:lnTo>
                  <a:lnTo>
                    <a:pt x="230" y="0"/>
                  </a:lnTo>
                  <a:lnTo>
                    <a:pt x="230" y="141"/>
                  </a:lnTo>
                  <a:lnTo>
                    <a:pt x="0" y="141"/>
                  </a:lnTo>
                </a:path>
              </a:pathLst>
            </a:custGeom>
            <a:solidFill>
              <a:srgbClr val="990000"/>
            </a:solidFill>
            <a:ln w="12700" cap="rnd" cmpd="sng">
              <a:solidFill>
                <a:srgbClr val="868686"/>
              </a:solidFill>
              <a:prstDash val="solid"/>
              <a:round/>
              <a:headEnd/>
              <a:tailEnd/>
            </a:ln>
          </p:spPr>
          <p:txBody>
            <a:bodyPr/>
            <a:lstStyle/>
            <a:p>
              <a:endParaRPr lang="en-US" dirty="0"/>
            </a:p>
          </p:txBody>
        </p:sp>
        <p:sp>
          <p:nvSpPr>
            <p:cNvPr id="49" name="Rectangle 326"/>
            <p:cNvSpPr>
              <a:spLocks noChangeArrowheads="1"/>
            </p:cNvSpPr>
            <p:nvPr/>
          </p:nvSpPr>
          <p:spPr bwMode="auto">
            <a:xfrm>
              <a:off x="3666" y="1223"/>
              <a:ext cx="289" cy="27"/>
            </a:xfrm>
            <a:prstGeom prst="rect">
              <a:avLst/>
            </a:prstGeom>
            <a:solidFill>
              <a:srgbClr val="B2B2B2"/>
            </a:solidFill>
            <a:ln w="12700">
              <a:solidFill>
                <a:srgbClr val="868686"/>
              </a:solidFill>
              <a:miter lim="800000"/>
              <a:headEnd/>
              <a:tailEnd/>
            </a:ln>
          </p:spPr>
          <p:txBody>
            <a:bodyPr wrap="none" anchor="ctr"/>
            <a:lstStyle/>
            <a:p>
              <a:endParaRPr lang="en-US" sz="1800" dirty="0"/>
            </a:p>
          </p:txBody>
        </p:sp>
        <p:sp>
          <p:nvSpPr>
            <p:cNvPr id="50" name="Line 327"/>
            <p:cNvSpPr>
              <a:spLocks noChangeShapeType="1"/>
            </p:cNvSpPr>
            <p:nvPr/>
          </p:nvSpPr>
          <p:spPr bwMode="auto">
            <a:xfrm>
              <a:off x="3675" y="1361"/>
              <a:ext cx="54" cy="0"/>
            </a:xfrm>
            <a:prstGeom prst="line">
              <a:avLst/>
            </a:prstGeom>
            <a:noFill/>
            <a:ln w="12700">
              <a:solidFill>
                <a:srgbClr val="990000"/>
              </a:solidFill>
              <a:round/>
              <a:headEnd type="none" w="sm" len="sm"/>
              <a:tailEnd type="none" w="sm" len="sm"/>
            </a:ln>
          </p:spPr>
          <p:txBody>
            <a:bodyPr wrap="none" anchor="ctr"/>
            <a:lstStyle/>
            <a:p>
              <a:endParaRPr lang="en-US" dirty="0"/>
            </a:p>
          </p:txBody>
        </p:sp>
        <p:sp>
          <p:nvSpPr>
            <p:cNvPr id="51" name="Line 328"/>
            <p:cNvSpPr>
              <a:spLocks noChangeShapeType="1"/>
            </p:cNvSpPr>
            <p:nvPr/>
          </p:nvSpPr>
          <p:spPr bwMode="auto">
            <a:xfrm>
              <a:off x="3879" y="1361"/>
              <a:ext cx="40" cy="0"/>
            </a:xfrm>
            <a:prstGeom prst="line">
              <a:avLst/>
            </a:prstGeom>
            <a:noFill/>
            <a:ln w="12700">
              <a:solidFill>
                <a:srgbClr val="868686"/>
              </a:solidFill>
              <a:round/>
              <a:headEnd type="none" w="sm" len="sm"/>
              <a:tailEnd type="none" w="sm" len="sm"/>
            </a:ln>
          </p:spPr>
          <p:txBody>
            <a:bodyPr wrap="none" anchor="ctr"/>
            <a:lstStyle/>
            <a:p>
              <a:endParaRPr lang="en-US" dirty="0"/>
            </a:p>
          </p:txBody>
        </p:sp>
        <p:sp>
          <p:nvSpPr>
            <p:cNvPr id="52" name="Line 329"/>
            <p:cNvSpPr>
              <a:spLocks noChangeShapeType="1"/>
            </p:cNvSpPr>
            <p:nvPr/>
          </p:nvSpPr>
          <p:spPr bwMode="auto">
            <a:xfrm>
              <a:off x="3703" y="1369"/>
              <a:ext cx="40" cy="0"/>
            </a:xfrm>
            <a:prstGeom prst="line">
              <a:avLst/>
            </a:prstGeom>
            <a:noFill/>
            <a:ln w="12700">
              <a:solidFill>
                <a:srgbClr val="868686"/>
              </a:solidFill>
              <a:round/>
              <a:headEnd type="none" w="sm" len="sm"/>
              <a:tailEnd type="none" w="sm" len="sm"/>
            </a:ln>
          </p:spPr>
          <p:txBody>
            <a:bodyPr wrap="none" anchor="ctr"/>
            <a:lstStyle/>
            <a:p>
              <a:endParaRPr lang="en-US" dirty="0"/>
            </a:p>
          </p:txBody>
        </p:sp>
        <p:sp>
          <p:nvSpPr>
            <p:cNvPr id="53" name="Line 330"/>
            <p:cNvSpPr>
              <a:spLocks noChangeShapeType="1"/>
            </p:cNvSpPr>
            <p:nvPr/>
          </p:nvSpPr>
          <p:spPr bwMode="auto">
            <a:xfrm>
              <a:off x="3851" y="1369"/>
              <a:ext cx="42" cy="0"/>
            </a:xfrm>
            <a:prstGeom prst="line">
              <a:avLst/>
            </a:prstGeom>
            <a:noFill/>
            <a:ln w="12700">
              <a:solidFill>
                <a:srgbClr val="868686"/>
              </a:solidFill>
              <a:round/>
              <a:headEnd type="none" w="sm" len="sm"/>
              <a:tailEnd type="none" w="sm" len="sm"/>
            </a:ln>
          </p:spPr>
          <p:txBody>
            <a:bodyPr wrap="none" anchor="ctr"/>
            <a:lstStyle/>
            <a:p>
              <a:endParaRPr lang="en-US" dirty="0"/>
            </a:p>
          </p:txBody>
        </p:sp>
        <p:sp>
          <p:nvSpPr>
            <p:cNvPr id="54" name="Line 331"/>
            <p:cNvSpPr>
              <a:spLocks noChangeShapeType="1"/>
            </p:cNvSpPr>
            <p:nvPr/>
          </p:nvSpPr>
          <p:spPr bwMode="auto">
            <a:xfrm>
              <a:off x="3729" y="1385"/>
              <a:ext cx="54" cy="0"/>
            </a:xfrm>
            <a:prstGeom prst="line">
              <a:avLst/>
            </a:prstGeom>
            <a:noFill/>
            <a:ln w="12700">
              <a:solidFill>
                <a:srgbClr val="868686"/>
              </a:solidFill>
              <a:round/>
              <a:headEnd type="none" w="sm" len="sm"/>
              <a:tailEnd type="none" w="sm" len="sm"/>
            </a:ln>
          </p:spPr>
          <p:txBody>
            <a:bodyPr wrap="none" anchor="ctr"/>
            <a:lstStyle/>
            <a:p>
              <a:endParaRPr lang="en-US" dirty="0"/>
            </a:p>
          </p:txBody>
        </p:sp>
        <p:sp>
          <p:nvSpPr>
            <p:cNvPr id="55" name="Line 332"/>
            <p:cNvSpPr>
              <a:spLocks noChangeShapeType="1"/>
            </p:cNvSpPr>
            <p:nvPr/>
          </p:nvSpPr>
          <p:spPr bwMode="auto">
            <a:xfrm>
              <a:off x="3824" y="1385"/>
              <a:ext cx="55" cy="0"/>
            </a:xfrm>
            <a:prstGeom prst="line">
              <a:avLst/>
            </a:prstGeom>
            <a:noFill/>
            <a:ln w="12700">
              <a:solidFill>
                <a:srgbClr val="868686"/>
              </a:solidFill>
              <a:round/>
              <a:headEnd type="none" w="sm" len="sm"/>
              <a:tailEnd type="none" w="sm" len="sm"/>
            </a:ln>
          </p:spPr>
          <p:txBody>
            <a:bodyPr wrap="none" anchor="ctr"/>
            <a:lstStyle/>
            <a:p>
              <a:endParaRPr lang="en-US" dirty="0"/>
            </a:p>
          </p:txBody>
        </p:sp>
        <p:sp>
          <p:nvSpPr>
            <p:cNvPr id="56" name="Line 333"/>
            <p:cNvSpPr>
              <a:spLocks noChangeShapeType="1"/>
            </p:cNvSpPr>
            <p:nvPr/>
          </p:nvSpPr>
          <p:spPr bwMode="auto">
            <a:xfrm>
              <a:off x="3783" y="1394"/>
              <a:ext cx="41" cy="0"/>
            </a:xfrm>
            <a:prstGeom prst="line">
              <a:avLst/>
            </a:prstGeom>
            <a:noFill/>
            <a:ln w="12700">
              <a:solidFill>
                <a:srgbClr val="868686"/>
              </a:solidFill>
              <a:round/>
              <a:headEnd type="none" w="sm" len="sm"/>
              <a:tailEnd type="none" w="sm" len="sm"/>
            </a:ln>
          </p:spPr>
          <p:txBody>
            <a:bodyPr wrap="none" anchor="ctr"/>
            <a:lstStyle/>
            <a:p>
              <a:endParaRPr lang="en-US" dirty="0"/>
            </a:p>
          </p:txBody>
        </p:sp>
        <p:sp>
          <p:nvSpPr>
            <p:cNvPr id="57" name="Line 334"/>
            <p:cNvSpPr>
              <a:spLocks noChangeShapeType="1"/>
            </p:cNvSpPr>
            <p:nvPr/>
          </p:nvSpPr>
          <p:spPr bwMode="auto">
            <a:xfrm>
              <a:off x="3662" y="1220"/>
              <a:ext cx="0" cy="8"/>
            </a:xfrm>
            <a:prstGeom prst="line">
              <a:avLst/>
            </a:prstGeom>
            <a:noFill/>
            <a:ln w="12700">
              <a:solidFill>
                <a:srgbClr val="868686"/>
              </a:solidFill>
              <a:round/>
              <a:headEnd type="none" w="sm" len="sm"/>
              <a:tailEnd type="none" w="sm" len="sm"/>
            </a:ln>
          </p:spPr>
          <p:txBody>
            <a:bodyPr wrap="none" anchor="ctr"/>
            <a:lstStyle/>
            <a:p>
              <a:endParaRPr lang="en-US" dirty="0"/>
            </a:p>
          </p:txBody>
        </p:sp>
        <p:sp>
          <p:nvSpPr>
            <p:cNvPr id="58" name="Line 335"/>
            <p:cNvSpPr>
              <a:spLocks noChangeShapeType="1"/>
            </p:cNvSpPr>
            <p:nvPr/>
          </p:nvSpPr>
          <p:spPr bwMode="auto">
            <a:xfrm>
              <a:off x="3675" y="1220"/>
              <a:ext cx="0" cy="16"/>
            </a:xfrm>
            <a:prstGeom prst="line">
              <a:avLst/>
            </a:prstGeom>
            <a:noFill/>
            <a:ln w="12700">
              <a:solidFill>
                <a:srgbClr val="868686"/>
              </a:solidFill>
              <a:round/>
              <a:headEnd type="none" w="sm" len="sm"/>
              <a:tailEnd type="none" w="sm" len="sm"/>
            </a:ln>
          </p:spPr>
          <p:txBody>
            <a:bodyPr wrap="none" anchor="ctr"/>
            <a:lstStyle/>
            <a:p>
              <a:endParaRPr lang="en-US" dirty="0"/>
            </a:p>
          </p:txBody>
        </p:sp>
        <p:sp>
          <p:nvSpPr>
            <p:cNvPr id="59" name="Line 336"/>
            <p:cNvSpPr>
              <a:spLocks noChangeShapeType="1"/>
            </p:cNvSpPr>
            <p:nvPr/>
          </p:nvSpPr>
          <p:spPr bwMode="auto">
            <a:xfrm>
              <a:off x="3689" y="1220"/>
              <a:ext cx="0" cy="8"/>
            </a:xfrm>
            <a:prstGeom prst="line">
              <a:avLst/>
            </a:prstGeom>
            <a:noFill/>
            <a:ln w="12700">
              <a:solidFill>
                <a:srgbClr val="868686"/>
              </a:solidFill>
              <a:round/>
              <a:headEnd type="none" w="sm" len="sm"/>
              <a:tailEnd type="none" w="sm" len="sm"/>
            </a:ln>
          </p:spPr>
          <p:txBody>
            <a:bodyPr wrap="none" anchor="ctr"/>
            <a:lstStyle/>
            <a:p>
              <a:endParaRPr lang="en-US" dirty="0"/>
            </a:p>
          </p:txBody>
        </p:sp>
        <p:sp>
          <p:nvSpPr>
            <p:cNvPr id="60" name="Line 337"/>
            <p:cNvSpPr>
              <a:spLocks noChangeShapeType="1"/>
            </p:cNvSpPr>
            <p:nvPr/>
          </p:nvSpPr>
          <p:spPr bwMode="auto">
            <a:xfrm>
              <a:off x="3703" y="1220"/>
              <a:ext cx="0" cy="8"/>
            </a:xfrm>
            <a:prstGeom prst="line">
              <a:avLst/>
            </a:prstGeom>
            <a:noFill/>
            <a:ln w="12700">
              <a:solidFill>
                <a:srgbClr val="868686"/>
              </a:solidFill>
              <a:round/>
              <a:headEnd type="none" w="sm" len="sm"/>
              <a:tailEnd type="none" w="sm" len="sm"/>
            </a:ln>
          </p:spPr>
          <p:txBody>
            <a:bodyPr wrap="none" anchor="ctr"/>
            <a:lstStyle/>
            <a:p>
              <a:endParaRPr lang="en-US" dirty="0"/>
            </a:p>
          </p:txBody>
        </p:sp>
        <p:sp>
          <p:nvSpPr>
            <p:cNvPr id="61" name="Line 338"/>
            <p:cNvSpPr>
              <a:spLocks noChangeShapeType="1"/>
            </p:cNvSpPr>
            <p:nvPr/>
          </p:nvSpPr>
          <p:spPr bwMode="auto">
            <a:xfrm flipV="1">
              <a:off x="3703" y="1236"/>
              <a:ext cx="0" cy="9"/>
            </a:xfrm>
            <a:prstGeom prst="line">
              <a:avLst/>
            </a:prstGeom>
            <a:noFill/>
            <a:ln w="12700">
              <a:solidFill>
                <a:srgbClr val="868686"/>
              </a:solidFill>
              <a:round/>
              <a:headEnd type="none" w="sm" len="sm"/>
              <a:tailEnd type="none" w="sm" len="sm"/>
            </a:ln>
          </p:spPr>
          <p:txBody>
            <a:bodyPr wrap="none" anchor="ctr"/>
            <a:lstStyle/>
            <a:p>
              <a:endParaRPr lang="en-US" dirty="0"/>
            </a:p>
          </p:txBody>
        </p:sp>
        <p:sp>
          <p:nvSpPr>
            <p:cNvPr id="62" name="Line 339"/>
            <p:cNvSpPr>
              <a:spLocks noChangeShapeType="1"/>
            </p:cNvSpPr>
            <p:nvPr/>
          </p:nvSpPr>
          <p:spPr bwMode="auto">
            <a:xfrm flipV="1">
              <a:off x="3715" y="1228"/>
              <a:ext cx="0" cy="17"/>
            </a:xfrm>
            <a:prstGeom prst="line">
              <a:avLst/>
            </a:prstGeom>
            <a:noFill/>
            <a:ln w="12700">
              <a:solidFill>
                <a:srgbClr val="868686"/>
              </a:solidFill>
              <a:round/>
              <a:headEnd type="none" w="sm" len="sm"/>
              <a:tailEnd type="none" w="sm" len="sm"/>
            </a:ln>
          </p:spPr>
          <p:txBody>
            <a:bodyPr wrap="none" anchor="ctr"/>
            <a:lstStyle/>
            <a:p>
              <a:endParaRPr lang="en-US" dirty="0"/>
            </a:p>
          </p:txBody>
        </p:sp>
        <p:sp>
          <p:nvSpPr>
            <p:cNvPr id="63" name="Line 340"/>
            <p:cNvSpPr>
              <a:spLocks noChangeShapeType="1"/>
            </p:cNvSpPr>
            <p:nvPr/>
          </p:nvSpPr>
          <p:spPr bwMode="auto">
            <a:xfrm flipV="1">
              <a:off x="3729" y="1228"/>
              <a:ext cx="0" cy="17"/>
            </a:xfrm>
            <a:prstGeom prst="line">
              <a:avLst/>
            </a:prstGeom>
            <a:noFill/>
            <a:ln w="12700">
              <a:solidFill>
                <a:srgbClr val="868686"/>
              </a:solidFill>
              <a:round/>
              <a:headEnd type="none" w="sm" len="sm"/>
              <a:tailEnd type="none" w="sm" len="sm"/>
            </a:ln>
          </p:spPr>
          <p:txBody>
            <a:bodyPr wrap="none" anchor="ctr"/>
            <a:lstStyle/>
            <a:p>
              <a:endParaRPr lang="en-US" dirty="0"/>
            </a:p>
          </p:txBody>
        </p:sp>
        <p:sp>
          <p:nvSpPr>
            <p:cNvPr id="64" name="Line 341"/>
            <p:cNvSpPr>
              <a:spLocks noChangeShapeType="1"/>
            </p:cNvSpPr>
            <p:nvPr/>
          </p:nvSpPr>
          <p:spPr bwMode="auto">
            <a:xfrm>
              <a:off x="3743" y="1228"/>
              <a:ext cx="0" cy="17"/>
            </a:xfrm>
            <a:prstGeom prst="line">
              <a:avLst/>
            </a:prstGeom>
            <a:noFill/>
            <a:ln w="12700">
              <a:solidFill>
                <a:srgbClr val="868686"/>
              </a:solidFill>
              <a:round/>
              <a:headEnd type="none" w="sm" len="sm"/>
              <a:tailEnd type="none" w="sm" len="sm"/>
            </a:ln>
          </p:spPr>
          <p:txBody>
            <a:bodyPr wrap="none" anchor="ctr"/>
            <a:lstStyle/>
            <a:p>
              <a:endParaRPr lang="en-US" dirty="0"/>
            </a:p>
          </p:txBody>
        </p:sp>
        <p:sp>
          <p:nvSpPr>
            <p:cNvPr id="65" name="Line 342"/>
            <p:cNvSpPr>
              <a:spLocks noChangeShapeType="1"/>
            </p:cNvSpPr>
            <p:nvPr/>
          </p:nvSpPr>
          <p:spPr bwMode="auto">
            <a:xfrm flipV="1">
              <a:off x="3743" y="1228"/>
              <a:ext cx="0" cy="17"/>
            </a:xfrm>
            <a:prstGeom prst="line">
              <a:avLst/>
            </a:prstGeom>
            <a:noFill/>
            <a:ln w="12700">
              <a:solidFill>
                <a:srgbClr val="868686"/>
              </a:solidFill>
              <a:round/>
              <a:headEnd type="none" w="sm" len="sm"/>
              <a:tailEnd type="none" w="sm" len="sm"/>
            </a:ln>
          </p:spPr>
          <p:txBody>
            <a:bodyPr wrap="none" anchor="ctr"/>
            <a:lstStyle/>
            <a:p>
              <a:endParaRPr lang="en-US" dirty="0"/>
            </a:p>
          </p:txBody>
        </p:sp>
        <p:sp>
          <p:nvSpPr>
            <p:cNvPr id="66" name="Line 343"/>
            <p:cNvSpPr>
              <a:spLocks noChangeShapeType="1"/>
            </p:cNvSpPr>
            <p:nvPr/>
          </p:nvSpPr>
          <p:spPr bwMode="auto">
            <a:xfrm flipV="1">
              <a:off x="3757" y="1228"/>
              <a:ext cx="0" cy="17"/>
            </a:xfrm>
            <a:prstGeom prst="line">
              <a:avLst/>
            </a:prstGeom>
            <a:noFill/>
            <a:ln w="12700">
              <a:solidFill>
                <a:srgbClr val="868686"/>
              </a:solidFill>
              <a:round/>
              <a:headEnd type="none" w="sm" len="sm"/>
              <a:tailEnd type="none" w="sm" len="sm"/>
            </a:ln>
          </p:spPr>
          <p:txBody>
            <a:bodyPr wrap="none" anchor="ctr"/>
            <a:lstStyle/>
            <a:p>
              <a:endParaRPr lang="en-US" dirty="0"/>
            </a:p>
          </p:txBody>
        </p:sp>
        <p:sp>
          <p:nvSpPr>
            <p:cNvPr id="67" name="Line 344"/>
            <p:cNvSpPr>
              <a:spLocks noChangeShapeType="1"/>
            </p:cNvSpPr>
            <p:nvPr/>
          </p:nvSpPr>
          <p:spPr bwMode="auto">
            <a:xfrm flipV="1">
              <a:off x="3783" y="1228"/>
              <a:ext cx="0" cy="17"/>
            </a:xfrm>
            <a:prstGeom prst="line">
              <a:avLst/>
            </a:prstGeom>
            <a:noFill/>
            <a:ln w="12700">
              <a:solidFill>
                <a:srgbClr val="868686"/>
              </a:solidFill>
              <a:round/>
              <a:headEnd type="none" w="sm" len="sm"/>
              <a:tailEnd type="none" w="sm" len="sm"/>
            </a:ln>
          </p:spPr>
          <p:txBody>
            <a:bodyPr wrap="none" anchor="ctr"/>
            <a:lstStyle/>
            <a:p>
              <a:endParaRPr lang="en-US" dirty="0"/>
            </a:p>
          </p:txBody>
        </p:sp>
        <p:sp>
          <p:nvSpPr>
            <p:cNvPr id="68" name="Line 345"/>
            <p:cNvSpPr>
              <a:spLocks noChangeShapeType="1"/>
            </p:cNvSpPr>
            <p:nvPr/>
          </p:nvSpPr>
          <p:spPr bwMode="auto">
            <a:xfrm>
              <a:off x="3851" y="1220"/>
              <a:ext cx="22" cy="0"/>
            </a:xfrm>
            <a:prstGeom prst="line">
              <a:avLst/>
            </a:prstGeom>
            <a:noFill/>
            <a:ln w="12700">
              <a:solidFill>
                <a:srgbClr val="868686"/>
              </a:solidFill>
              <a:round/>
              <a:headEnd type="none" w="sm" len="sm"/>
              <a:tailEnd type="none" w="sm" len="sm"/>
            </a:ln>
          </p:spPr>
          <p:txBody>
            <a:bodyPr wrap="none" anchor="ctr"/>
            <a:lstStyle/>
            <a:p>
              <a:endParaRPr lang="en-US" dirty="0"/>
            </a:p>
          </p:txBody>
        </p:sp>
        <p:sp>
          <p:nvSpPr>
            <p:cNvPr id="69" name="Line 346"/>
            <p:cNvSpPr>
              <a:spLocks noChangeShapeType="1"/>
            </p:cNvSpPr>
            <p:nvPr/>
          </p:nvSpPr>
          <p:spPr bwMode="auto">
            <a:xfrm>
              <a:off x="3865" y="1220"/>
              <a:ext cx="0" cy="8"/>
            </a:xfrm>
            <a:prstGeom prst="line">
              <a:avLst/>
            </a:prstGeom>
            <a:noFill/>
            <a:ln w="12700">
              <a:solidFill>
                <a:srgbClr val="868686"/>
              </a:solidFill>
              <a:round/>
              <a:headEnd type="none" w="sm" len="sm"/>
              <a:tailEnd type="none" w="sm" len="sm"/>
            </a:ln>
          </p:spPr>
          <p:txBody>
            <a:bodyPr wrap="none" anchor="ctr"/>
            <a:lstStyle/>
            <a:p>
              <a:endParaRPr lang="en-US" dirty="0"/>
            </a:p>
          </p:txBody>
        </p:sp>
        <p:sp>
          <p:nvSpPr>
            <p:cNvPr id="70" name="Line 347"/>
            <p:cNvSpPr>
              <a:spLocks noChangeShapeType="1"/>
            </p:cNvSpPr>
            <p:nvPr/>
          </p:nvSpPr>
          <p:spPr bwMode="auto">
            <a:xfrm>
              <a:off x="3879" y="1220"/>
              <a:ext cx="0" cy="16"/>
            </a:xfrm>
            <a:prstGeom prst="line">
              <a:avLst/>
            </a:prstGeom>
            <a:noFill/>
            <a:ln w="12700">
              <a:solidFill>
                <a:srgbClr val="868686"/>
              </a:solidFill>
              <a:round/>
              <a:headEnd type="none" w="sm" len="sm"/>
              <a:tailEnd type="none" w="sm" len="sm"/>
            </a:ln>
          </p:spPr>
          <p:txBody>
            <a:bodyPr wrap="none" anchor="ctr"/>
            <a:lstStyle/>
            <a:p>
              <a:endParaRPr lang="en-US" dirty="0"/>
            </a:p>
          </p:txBody>
        </p:sp>
        <p:sp>
          <p:nvSpPr>
            <p:cNvPr id="71" name="Line 348"/>
            <p:cNvSpPr>
              <a:spLocks noChangeShapeType="1"/>
            </p:cNvSpPr>
            <p:nvPr/>
          </p:nvSpPr>
          <p:spPr bwMode="auto">
            <a:xfrm>
              <a:off x="3879" y="1220"/>
              <a:ext cx="0" cy="8"/>
            </a:xfrm>
            <a:prstGeom prst="line">
              <a:avLst/>
            </a:prstGeom>
            <a:noFill/>
            <a:ln w="12700">
              <a:solidFill>
                <a:srgbClr val="868686"/>
              </a:solidFill>
              <a:round/>
              <a:headEnd type="none" w="sm" len="sm"/>
              <a:tailEnd type="none" w="sm" len="sm"/>
            </a:ln>
          </p:spPr>
          <p:txBody>
            <a:bodyPr wrap="none" anchor="ctr"/>
            <a:lstStyle/>
            <a:p>
              <a:endParaRPr lang="en-US" dirty="0"/>
            </a:p>
          </p:txBody>
        </p:sp>
        <p:sp>
          <p:nvSpPr>
            <p:cNvPr id="72" name="Line 349"/>
            <p:cNvSpPr>
              <a:spLocks noChangeShapeType="1"/>
            </p:cNvSpPr>
            <p:nvPr/>
          </p:nvSpPr>
          <p:spPr bwMode="auto">
            <a:xfrm>
              <a:off x="3905" y="1220"/>
              <a:ext cx="0" cy="8"/>
            </a:xfrm>
            <a:prstGeom prst="line">
              <a:avLst/>
            </a:prstGeom>
            <a:noFill/>
            <a:ln w="12700">
              <a:solidFill>
                <a:srgbClr val="868686"/>
              </a:solidFill>
              <a:round/>
              <a:headEnd type="none" w="sm" len="sm"/>
              <a:tailEnd type="none" w="sm" len="sm"/>
            </a:ln>
          </p:spPr>
          <p:txBody>
            <a:bodyPr wrap="none" anchor="ctr"/>
            <a:lstStyle/>
            <a:p>
              <a:endParaRPr lang="en-US" dirty="0"/>
            </a:p>
          </p:txBody>
        </p:sp>
        <p:sp>
          <p:nvSpPr>
            <p:cNvPr id="73" name="Line 350"/>
            <p:cNvSpPr>
              <a:spLocks noChangeShapeType="1"/>
            </p:cNvSpPr>
            <p:nvPr/>
          </p:nvSpPr>
          <p:spPr bwMode="auto">
            <a:xfrm>
              <a:off x="3919" y="1220"/>
              <a:ext cx="0" cy="8"/>
            </a:xfrm>
            <a:prstGeom prst="line">
              <a:avLst/>
            </a:prstGeom>
            <a:noFill/>
            <a:ln w="12700">
              <a:solidFill>
                <a:srgbClr val="868686"/>
              </a:solidFill>
              <a:round/>
              <a:headEnd type="none" w="sm" len="sm"/>
              <a:tailEnd type="none" w="sm" len="sm"/>
            </a:ln>
          </p:spPr>
          <p:txBody>
            <a:bodyPr wrap="none" anchor="ctr"/>
            <a:lstStyle/>
            <a:p>
              <a:endParaRPr lang="en-US" dirty="0"/>
            </a:p>
          </p:txBody>
        </p:sp>
        <p:sp>
          <p:nvSpPr>
            <p:cNvPr id="74" name="Line 351"/>
            <p:cNvSpPr>
              <a:spLocks noChangeShapeType="1"/>
            </p:cNvSpPr>
            <p:nvPr/>
          </p:nvSpPr>
          <p:spPr bwMode="auto">
            <a:xfrm>
              <a:off x="3905" y="1220"/>
              <a:ext cx="0" cy="8"/>
            </a:xfrm>
            <a:prstGeom prst="line">
              <a:avLst/>
            </a:prstGeom>
            <a:noFill/>
            <a:ln w="12700">
              <a:solidFill>
                <a:srgbClr val="868686"/>
              </a:solidFill>
              <a:round/>
              <a:headEnd type="none" w="sm" len="sm"/>
              <a:tailEnd type="none" w="sm" len="sm"/>
            </a:ln>
          </p:spPr>
          <p:txBody>
            <a:bodyPr wrap="none" anchor="ctr"/>
            <a:lstStyle/>
            <a:p>
              <a:endParaRPr lang="en-US" dirty="0"/>
            </a:p>
          </p:txBody>
        </p:sp>
        <p:sp>
          <p:nvSpPr>
            <p:cNvPr id="75" name="Line 352"/>
            <p:cNvSpPr>
              <a:spLocks noChangeShapeType="1"/>
            </p:cNvSpPr>
            <p:nvPr/>
          </p:nvSpPr>
          <p:spPr bwMode="auto">
            <a:xfrm flipV="1">
              <a:off x="4555" y="1286"/>
              <a:ext cx="0" cy="50"/>
            </a:xfrm>
            <a:prstGeom prst="line">
              <a:avLst/>
            </a:prstGeom>
            <a:noFill/>
            <a:ln w="12700">
              <a:solidFill>
                <a:schemeClr val="tx1"/>
              </a:solidFill>
              <a:round/>
              <a:headEnd type="none" w="sm" len="sm"/>
              <a:tailEnd type="none" w="sm" len="sm"/>
            </a:ln>
          </p:spPr>
          <p:txBody>
            <a:bodyPr wrap="none" anchor="ctr"/>
            <a:lstStyle/>
            <a:p>
              <a:endParaRPr lang="en-US" dirty="0"/>
            </a:p>
          </p:txBody>
        </p:sp>
        <p:sp>
          <p:nvSpPr>
            <p:cNvPr id="76" name="Line 353"/>
            <p:cNvSpPr>
              <a:spLocks noChangeShapeType="1"/>
            </p:cNvSpPr>
            <p:nvPr/>
          </p:nvSpPr>
          <p:spPr bwMode="auto">
            <a:xfrm flipV="1">
              <a:off x="4555" y="1610"/>
              <a:ext cx="0" cy="57"/>
            </a:xfrm>
            <a:prstGeom prst="line">
              <a:avLst/>
            </a:prstGeom>
            <a:noFill/>
            <a:ln w="12700">
              <a:solidFill>
                <a:schemeClr val="tx1"/>
              </a:solidFill>
              <a:round/>
              <a:headEnd type="none" w="sm" len="sm"/>
              <a:tailEnd type="none" w="sm" len="sm"/>
            </a:ln>
          </p:spPr>
          <p:txBody>
            <a:bodyPr wrap="none" anchor="ctr"/>
            <a:lstStyle/>
            <a:p>
              <a:endParaRPr lang="en-US" dirty="0"/>
            </a:p>
          </p:txBody>
        </p:sp>
        <p:sp>
          <p:nvSpPr>
            <p:cNvPr id="77" name="Rectangle 354"/>
            <p:cNvSpPr>
              <a:spLocks noChangeArrowheads="1"/>
            </p:cNvSpPr>
            <p:nvPr/>
          </p:nvSpPr>
          <p:spPr bwMode="auto">
            <a:xfrm>
              <a:off x="1498" y="1418"/>
              <a:ext cx="879" cy="212"/>
            </a:xfrm>
            <a:prstGeom prst="rect">
              <a:avLst/>
            </a:prstGeom>
            <a:noFill/>
            <a:ln w="9525">
              <a:noFill/>
              <a:miter lim="800000"/>
              <a:headEnd/>
              <a:tailEnd/>
            </a:ln>
          </p:spPr>
          <p:txBody>
            <a:bodyPr wrap="none" lIns="92075" tIns="46038" rIns="92075" bIns="46038">
              <a:spAutoFit/>
            </a:bodyPr>
            <a:lstStyle/>
            <a:p>
              <a:pPr algn="ctr"/>
              <a:r>
                <a:rPr lang="en-US" sz="1200" dirty="0" smtClean="0">
                  <a:solidFill>
                    <a:srgbClr val="000066"/>
                  </a:solidFill>
                  <a:latin typeface="Kabel Dm BT" pitchFamily="34" charset="0"/>
                </a:rPr>
                <a:t>Protected Area</a:t>
              </a:r>
              <a:endParaRPr lang="en-US" sz="1200" dirty="0">
                <a:solidFill>
                  <a:srgbClr val="000066"/>
                </a:solidFill>
                <a:latin typeface="Kabel Dm BT" pitchFamily="34" charset="0"/>
              </a:endParaRPr>
            </a:p>
          </p:txBody>
        </p:sp>
        <p:sp>
          <p:nvSpPr>
            <p:cNvPr id="78" name="Rectangle 355"/>
            <p:cNvSpPr>
              <a:spLocks noChangeArrowheads="1"/>
            </p:cNvSpPr>
            <p:nvPr/>
          </p:nvSpPr>
          <p:spPr bwMode="auto">
            <a:xfrm>
              <a:off x="3063" y="1698"/>
              <a:ext cx="639" cy="353"/>
            </a:xfrm>
            <a:prstGeom prst="rect">
              <a:avLst/>
            </a:prstGeom>
            <a:noFill/>
            <a:ln w="9525">
              <a:noFill/>
              <a:miter lim="800000"/>
              <a:headEnd/>
              <a:tailEnd/>
            </a:ln>
          </p:spPr>
          <p:txBody>
            <a:bodyPr wrap="none" lIns="92075" tIns="46038" rIns="92075" bIns="46038">
              <a:spAutoFit/>
            </a:bodyPr>
            <a:lstStyle/>
            <a:p>
              <a:pPr algn="ctr"/>
              <a:r>
                <a:rPr lang="en-US" sz="1200" dirty="0" smtClean="0">
                  <a:solidFill>
                    <a:srgbClr val="000066"/>
                  </a:solidFill>
                  <a:latin typeface="Kabel Dm BT" pitchFamily="34" charset="0"/>
                </a:rPr>
                <a:t>Inner/Vital</a:t>
              </a:r>
            </a:p>
            <a:p>
              <a:pPr algn="ctr"/>
              <a:r>
                <a:rPr lang="en-US" sz="1200" dirty="0" smtClean="0">
                  <a:solidFill>
                    <a:srgbClr val="000066"/>
                  </a:solidFill>
                  <a:latin typeface="Kabel Dm BT" pitchFamily="34" charset="0"/>
                </a:rPr>
                <a:t> Area</a:t>
              </a:r>
              <a:endParaRPr lang="en-US" sz="1200" dirty="0">
                <a:solidFill>
                  <a:srgbClr val="000066"/>
                </a:solidFill>
                <a:latin typeface="Kabel Dm BT" pitchFamily="34" charset="0"/>
              </a:endParaRPr>
            </a:p>
          </p:txBody>
        </p:sp>
        <p:sp>
          <p:nvSpPr>
            <p:cNvPr id="79" name="Oval 356"/>
            <p:cNvSpPr>
              <a:spLocks noChangeArrowheads="1"/>
            </p:cNvSpPr>
            <p:nvPr/>
          </p:nvSpPr>
          <p:spPr bwMode="auto">
            <a:xfrm>
              <a:off x="4164" y="1998"/>
              <a:ext cx="143" cy="103"/>
            </a:xfrm>
            <a:prstGeom prst="ellipse">
              <a:avLst/>
            </a:prstGeom>
            <a:solidFill>
              <a:schemeClr val="bg1"/>
            </a:solidFill>
            <a:ln w="12700">
              <a:solidFill>
                <a:schemeClr val="bg1"/>
              </a:solidFill>
              <a:round/>
              <a:headEnd/>
              <a:tailEnd/>
            </a:ln>
          </p:spPr>
          <p:txBody>
            <a:bodyPr wrap="none" anchor="ctr"/>
            <a:lstStyle/>
            <a:p>
              <a:endParaRPr lang="en-US" sz="1800" dirty="0"/>
            </a:p>
          </p:txBody>
        </p:sp>
        <p:sp>
          <p:nvSpPr>
            <p:cNvPr id="80" name="Rectangle 357"/>
            <p:cNvSpPr>
              <a:spLocks noChangeArrowheads="1"/>
            </p:cNvSpPr>
            <p:nvPr/>
          </p:nvSpPr>
          <p:spPr bwMode="auto">
            <a:xfrm>
              <a:off x="3746" y="1733"/>
              <a:ext cx="1157" cy="212"/>
            </a:xfrm>
            <a:prstGeom prst="rect">
              <a:avLst/>
            </a:prstGeom>
            <a:noFill/>
            <a:ln w="9525">
              <a:noFill/>
              <a:miter lim="800000"/>
              <a:headEnd/>
              <a:tailEnd/>
            </a:ln>
          </p:spPr>
          <p:txBody>
            <a:bodyPr wrap="none" lIns="92075" tIns="46038" rIns="92075" bIns="46038">
              <a:spAutoFit/>
            </a:bodyPr>
            <a:lstStyle/>
            <a:p>
              <a:pPr algn="ctr"/>
              <a:r>
                <a:rPr lang="en-US" sz="1200" dirty="0" smtClean="0">
                  <a:solidFill>
                    <a:srgbClr val="000066"/>
                  </a:solidFill>
                  <a:latin typeface="Kabel Dm BT" pitchFamily="34" charset="0"/>
                </a:rPr>
                <a:t>Hardened Enclosure</a:t>
              </a:r>
              <a:endParaRPr lang="en-US" sz="1200" dirty="0">
                <a:solidFill>
                  <a:srgbClr val="000066"/>
                </a:solidFill>
                <a:latin typeface="Kabel Dm BT" pitchFamily="34" charset="0"/>
              </a:endParaRPr>
            </a:p>
          </p:txBody>
        </p:sp>
        <p:sp>
          <p:nvSpPr>
            <p:cNvPr id="81" name="Rectangle 358"/>
            <p:cNvSpPr>
              <a:spLocks noChangeArrowheads="1"/>
            </p:cNvSpPr>
            <p:nvPr/>
          </p:nvSpPr>
          <p:spPr bwMode="auto">
            <a:xfrm>
              <a:off x="4853" y="1838"/>
              <a:ext cx="591" cy="353"/>
            </a:xfrm>
            <a:prstGeom prst="rect">
              <a:avLst/>
            </a:prstGeom>
            <a:noFill/>
            <a:ln w="9525">
              <a:noFill/>
              <a:miter lim="800000"/>
              <a:headEnd/>
              <a:tailEnd/>
            </a:ln>
          </p:spPr>
          <p:txBody>
            <a:bodyPr wrap="none" lIns="92075" tIns="46038" rIns="92075" bIns="46038">
              <a:spAutoFit/>
            </a:bodyPr>
            <a:lstStyle/>
            <a:p>
              <a:pPr algn="ctr"/>
              <a:r>
                <a:rPr lang="en-US" sz="1200" dirty="0">
                  <a:solidFill>
                    <a:srgbClr val="000066"/>
                  </a:solidFill>
                  <a:latin typeface="Kabel Dm BT" pitchFamily="34" charset="0"/>
                </a:rPr>
                <a:t>Sensitive</a:t>
              </a:r>
            </a:p>
            <a:p>
              <a:pPr algn="ctr"/>
              <a:r>
                <a:rPr lang="en-US" sz="1200" dirty="0">
                  <a:solidFill>
                    <a:srgbClr val="000066"/>
                  </a:solidFill>
                  <a:latin typeface="Kabel Dm BT" pitchFamily="34" charset="0"/>
                </a:rPr>
                <a:t>Material </a:t>
              </a:r>
            </a:p>
          </p:txBody>
        </p:sp>
        <p:sp>
          <p:nvSpPr>
            <p:cNvPr id="82" name="Line 359"/>
            <p:cNvSpPr>
              <a:spLocks noChangeShapeType="1"/>
            </p:cNvSpPr>
            <p:nvPr/>
          </p:nvSpPr>
          <p:spPr bwMode="auto">
            <a:xfrm>
              <a:off x="750" y="2165"/>
              <a:ext cx="678" cy="0"/>
            </a:xfrm>
            <a:prstGeom prst="line">
              <a:avLst/>
            </a:prstGeom>
            <a:noFill/>
            <a:ln w="12700">
              <a:solidFill>
                <a:srgbClr val="663300"/>
              </a:solidFill>
              <a:round/>
              <a:headEnd type="none" w="sm" len="sm"/>
              <a:tailEnd type="none" w="sm" len="sm"/>
            </a:ln>
          </p:spPr>
          <p:txBody>
            <a:bodyPr wrap="none" anchor="ctr"/>
            <a:lstStyle/>
            <a:p>
              <a:endParaRPr lang="en-US" dirty="0"/>
            </a:p>
          </p:txBody>
        </p:sp>
        <p:sp>
          <p:nvSpPr>
            <p:cNvPr id="83" name="Line 360"/>
            <p:cNvSpPr>
              <a:spLocks noChangeShapeType="1"/>
            </p:cNvSpPr>
            <p:nvPr/>
          </p:nvSpPr>
          <p:spPr bwMode="auto">
            <a:xfrm flipH="1">
              <a:off x="860" y="2165"/>
              <a:ext cx="65" cy="24"/>
            </a:xfrm>
            <a:prstGeom prst="line">
              <a:avLst/>
            </a:prstGeom>
            <a:noFill/>
            <a:ln w="12700">
              <a:solidFill>
                <a:srgbClr val="996633"/>
              </a:solidFill>
              <a:round/>
              <a:headEnd type="none" w="sm" len="sm"/>
              <a:tailEnd type="none" w="sm" len="sm"/>
            </a:ln>
          </p:spPr>
          <p:txBody>
            <a:bodyPr wrap="none" anchor="ctr"/>
            <a:lstStyle/>
            <a:p>
              <a:endParaRPr lang="en-US" dirty="0"/>
            </a:p>
          </p:txBody>
        </p:sp>
        <p:sp>
          <p:nvSpPr>
            <p:cNvPr id="84" name="Line 361"/>
            <p:cNvSpPr>
              <a:spLocks noChangeShapeType="1"/>
            </p:cNvSpPr>
            <p:nvPr/>
          </p:nvSpPr>
          <p:spPr bwMode="auto">
            <a:xfrm flipH="1">
              <a:off x="981" y="2165"/>
              <a:ext cx="12" cy="8"/>
            </a:xfrm>
            <a:prstGeom prst="line">
              <a:avLst/>
            </a:prstGeom>
            <a:noFill/>
            <a:ln w="12700">
              <a:solidFill>
                <a:srgbClr val="996633"/>
              </a:solidFill>
              <a:round/>
              <a:headEnd type="none" w="sm" len="sm"/>
              <a:tailEnd type="none" w="sm" len="sm"/>
            </a:ln>
          </p:spPr>
          <p:txBody>
            <a:bodyPr wrap="none" anchor="ctr"/>
            <a:lstStyle/>
            <a:p>
              <a:endParaRPr lang="en-US" dirty="0"/>
            </a:p>
          </p:txBody>
        </p:sp>
        <p:sp>
          <p:nvSpPr>
            <p:cNvPr id="85" name="Line 362"/>
            <p:cNvSpPr>
              <a:spLocks noChangeShapeType="1"/>
            </p:cNvSpPr>
            <p:nvPr/>
          </p:nvSpPr>
          <p:spPr bwMode="auto">
            <a:xfrm flipH="1">
              <a:off x="777" y="2165"/>
              <a:ext cx="67" cy="16"/>
            </a:xfrm>
            <a:prstGeom prst="line">
              <a:avLst/>
            </a:prstGeom>
            <a:noFill/>
            <a:ln w="12700">
              <a:solidFill>
                <a:srgbClr val="996633"/>
              </a:solidFill>
              <a:round/>
              <a:headEnd type="none" w="sm" len="sm"/>
              <a:tailEnd type="none" w="sm" len="sm"/>
            </a:ln>
          </p:spPr>
          <p:txBody>
            <a:bodyPr wrap="none" anchor="ctr"/>
            <a:lstStyle/>
            <a:p>
              <a:endParaRPr lang="en-US" dirty="0"/>
            </a:p>
          </p:txBody>
        </p:sp>
        <p:sp>
          <p:nvSpPr>
            <p:cNvPr id="86" name="Line 363"/>
            <p:cNvSpPr>
              <a:spLocks noChangeShapeType="1"/>
            </p:cNvSpPr>
            <p:nvPr/>
          </p:nvSpPr>
          <p:spPr bwMode="auto">
            <a:xfrm flipH="1">
              <a:off x="967" y="2165"/>
              <a:ext cx="80" cy="40"/>
            </a:xfrm>
            <a:prstGeom prst="line">
              <a:avLst/>
            </a:prstGeom>
            <a:noFill/>
            <a:ln w="12700">
              <a:solidFill>
                <a:srgbClr val="996633"/>
              </a:solidFill>
              <a:round/>
              <a:headEnd type="none" w="sm" len="sm"/>
              <a:tailEnd type="none" w="sm" len="sm"/>
            </a:ln>
          </p:spPr>
          <p:txBody>
            <a:bodyPr wrap="none" anchor="ctr"/>
            <a:lstStyle/>
            <a:p>
              <a:endParaRPr lang="en-US" dirty="0"/>
            </a:p>
          </p:txBody>
        </p:sp>
        <p:sp>
          <p:nvSpPr>
            <p:cNvPr id="87" name="Line 364"/>
            <p:cNvSpPr>
              <a:spLocks noChangeShapeType="1"/>
            </p:cNvSpPr>
            <p:nvPr/>
          </p:nvSpPr>
          <p:spPr bwMode="auto">
            <a:xfrm flipH="1">
              <a:off x="1076" y="2165"/>
              <a:ext cx="65" cy="16"/>
            </a:xfrm>
            <a:prstGeom prst="line">
              <a:avLst/>
            </a:prstGeom>
            <a:noFill/>
            <a:ln w="12700">
              <a:solidFill>
                <a:srgbClr val="996633"/>
              </a:solidFill>
              <a:round/>
              <a:headEnd type="none" w="sm" len="sm"/>
              <a:tailEnd type="none" w="sm" len="sm"/>
            </a:ln>
          </p:spPr>
          <p:txBody>
            <a:bodyPr wrap="none" anchor="ctr"/>
            <a:lstStyle/>
            <a:p>
              <a:endParaRPr lang="en-US" dirty="0"/>
            </a:p>
          </p:txBody>
        </p:sp>
        <p:sp>
          <p:nvSpPr>
            <p:cNvPr id="88" name="Line 365"/>
            <p:cNvSpPr>
              <a:spLocks noChangeShapeType="1"/>
            </p:cNvSpPr>
            <p:nvPr/>
          </p:nvSpPr>
          <p:spPr bwMode="auto">
            <a:xfrm flipH="1">
              <a:off x="1076" y="2165"/>
              <a:ext cx="94" cy="24"/>
            </a:xfrm>
            <a:prstGeom prst="line">
              <a:avLst/>
            </a:prstGeom>
            <a:noFill/>
            <a:ln w="12700">
              <a:solidFill>
                <a:srgbClr val="996633"/>
              </a:solidFill>
              <a:round/>
              <a:headEnd type="none" w="sm" len="sm"/>
              <a:tailEnd type="none" w="sm" len="sm"/>
            </a:ln>
          </p:spPr>
          <p:txBody>
            <a:bodyPr wrap="none" anchor="ctr"/>
            <a:lstStyle/>
            <a:p>
              <a:endParaRPr lang="en-US" dirty="0"/>
            </a:p>
          </p:txBody>
        </p:sp>
        <p:sp>
          <p:nvSpPr>
            <p:cNvPr id="89" name="Line 366"/>
            <p:cNvSpPr>
              <a:spLocks noChangeShapeType="1"/>
            </p:cNvSpPr>
            <p:nvPr/>
          </p:nvSpPr>
          <p:spPr bwMode="auto">
            <a:xfrm flipH="1">
              <a:off x="1049" y="2165"/>
              <a:ext cx="161" cy="40"/>
            </a:xfrm>
            <a:prstGeom prst="line">
              <a:avLst/>
            </a:prstGeom>
            <a:noFill/>
            <a:ln w="12700">
              <a:solidFill>
                <a:srgbClr val="996633"/>
              </a:solidFill>
              <a:round/>
              <a:headEnd type="none" w="sm" len="sm"/>
              <a:tailEnd type="none" w="sm" len="sm"/>
            </a:ln>
          </p:spPr>
          <p:txBody>
            <a:bodyPr wrap="none" anchor="ctr"/>
            <a:lstStyle/>
            <a:p>
              <a:endParaRPr lang="en-US" dirty="0"/>
            </a:p>
          </p:txBody>
        </p:sp>
        <p:sp>
          <p:nvSpPr>
            <p:cNvPr id="90" name="Line 367"/>
            <p:cNvSpPr>
              <a:spLocks noChangeShapeType="1"/>
            </p:cNvSpPr>
            <p:nvPr/>
          </p:nvSpPr>
          <p:spPr bwMode="auto">
            <a:xfrm flipH="1">
              <a:off x="1183" y="2165"/>
              <a:ext cx="41" cy="16"/>
            </a:xfrm>
            <a:prstGeom prst="line">
              <a:avLst/>
            </a:prstGeom>
            <a:noFill/>
            <a:ln w="12700">
              <a:solidFill>
                <a:srgbClr val="996633"/>
              </a:solidFill>
              <a:round/>
              <a:headEnd type="none" w="sm" len="sm"/>
              <a:tailEnd type="none" w="sm" len="sm"/>
            </a:ln>
          </p:spPr>
          <p:txBody>
            <a:bodyPr wrap="none" anchor="ctr"/>
            <a:lstStyle/>
            <a:p>
              <a:endParaRPr lang="en-US" dirty="0"/>
            </a:p>
          </p:txBody>
        </p:sp>
        <p:sp>
          <p:nvSpPr>
            <p:cNvPr id="91" name="Line 368"/>
            <p:cNvSpPr>
              <a:spLocks noChangeShapeType="1"/>
            </p:cNvSpPr>
            <p:nvPr/>
          </p:nvSpPr>
          <p:spPr bwMode="auto">
            <a:xfrm flipH="1">
              <a:off x="1197" y="2166"/>
              <a:ext cx="41" cy="40"/>
            </a:xfrm>
            <a:prstGeom prst="line">
              <a:avLst/>
            </a:prstGeom>
            <a:noFill/>
            <a:ln w="12700">
              <a:solidFill>
                <a:srgbClr val="996633"/>
              </a:solidFill>
              <a:round/>
              <a:headEnd type="none" w="sm" len="sm"/>
              <a:tailEnd type="none" w="sm" len="sm"/>
            </a:ln>
          </p:spPr>
          <p:txBody>
            <a:bodyPr wrap="none" anchor="ctr"/>
            <a:lstStyle/>
            <a:p>
              <a:endParaRPr lang="en-US" dirty="0"/>
            </a:p>
          </p:txBody>
        </p:sp>
        <p:sp>
          <p:nvSpPr>
            <p:cNvPr id="92" name="Line 369"/>
            <p:cNvSpPr>
              <a:spLocks noChangeShapeType="1"/>
            </p:cNvSpPr>
            <p:nvPr/>
          </p:nvSpPr>
          <p:spPr bwMode="auto">
            <a:xfrm>
              <a:off x="1279" y="2165"/>
              <a:ext cx="0" cy="8"/>
            </a:xfrm>
            <a:prstGeom prst="line">
              <a:avLst/>
            </a:prstGeom>
            <a:noFill/>
            <a:ln w="12700">
              <a:solidFill>
                <a:srgbClr val="996633"/>
              </a:solidFill>
              <a:round/>
              <a:headEnd type="none" w="sm" len="sm"/>
              <a:tailEnd type="none" w="sm" len="sm"/>
            </a:ln>
          </p:spPr>
          <p:txBody>
            <a:bodyPr wrap="none" anchor="ctr"/>
            <a:lstStyle/>
            <a:p>
              <a:endParaRPr lang="en-US" dirty="0"/>
            </a:p>
          </p:txBody>
        </p:sp>
        <p:sp>
          <p:nvSpPr>
            <p:cNvPr id="93" name="Line 370"/>
            <p:cNvSpPr>
              <a:spLocks noChangeShapeType="1"/>
            </p:cNvSpPr>
            <p:nvPr/>
          </p:nvSpPr>
          <p:spPr bwMode="auto">
            <a:xfrm flipH="1">
              <a:off x="1279" y="2165"/>
              <a:ext cx="39" cy="16"/>
            </a:xfrm>
            <a:prstGeom prst="line">
              <a:avLst/>
            </a:prstGeom>
            <a:noFill/>
            <a:ln w="12700">
              <a:solidFill>
                <a:srgbClr val="996633"/>
              </a:solidFill>
              <a:round/>
              <a:headEnd type="none" w="sm" len="sm"/>
              <a:tailEnd type="none" w="sm" len="sm"/>
            </a:ln>
          </p:spPr>
          <p:txBody>
            <a:bodyPr wrap="none" anchor="ctr"/>
            <a:lstStyle/>
            <a:p>
              <a:endParaRPr lang="en-US" dirty="0"/>
            </a:p>
          </p:txBody>
        </p:sp>
        <p:sp>
          <p:nvSpPr>
            <p:cNvPr id="94" name="Line 371"/>
            <p:cNvSpPr>
              <a:spLocks noChangeShapeType="1"/>
            </p:cNvSpPr>
            <p:nvPr/>
          </p:nvSpPr>
          <p:spPr bwMode="auto">
            <a:xfrm flipH="1">
              <a:off x="1319" y="2165"/>
              <a:ext cx="41" cy="16"/>
            </a:xfrm>
            <a:prstGeom prst="line">
              <a:avLst/>
            </a:prstGeom>
            <a:noFill/>
            <a:ln w="12700">
              <a:solidFill>
                <a:srgbClr val="996633"/>
              </a:solidFill>
              <a:round/>
              <a:headEnd type="none" w="sm" len="sm"/>
              <a:tailEnd type="none" w="sm" len="sm"/>
            </a:ln>
          </p:spPr>
          <p:txBody>
            <a:bodyPr wrap="none" anchor="ctr"/>
            <a:lstStyle/>
            <a:p>
              <a:endParaRPr lang="en-US" dirty="0"/>
            </a:p>
          </p:txBody>
        </p:sp>
        <p:sp>
          <p:nvSpPr>
            <p:cNvPr id="95" name="Line 372"/>
            <p:cNvSpPr>
              <a:spLocks noChangeShapeType="1"/>
            </p:cNvSpPr>
            <p:nvPr/>
          </p:nvSpPr>
          <p:spPr bwMode="auto">
            <a:xfrm flipH="1">
              <a:off x="981" y="2165"/>
              <a:ext cx="40" cy="16"/>
            </a:xfrm>
            <a:prstGeom prst="line">
              <a:avLst/>
            </a:prstGeom>
            <a:noFill/>
            <a:ln w="12700">
              <a:solidFill>
                <a:srgbClr val="996633"/>
              </a:solidFill>
              <a:round/>
              <a:headEnd type="none" w="sm" len="sm"/>
              <a:tailEnd type="none" w="sm" len="sm"/>
            </a:ln>
          </p:spPr>
          <p:txBody>
            <a:bodyPr wrap="none" anchor="ctr"/>
            <a:lstStyle/>
            <a:p>
              <a:endParaRPr lang="en-US" dirty="0"/>
            </a:p>
          </p:txBody>
        </p:sp>
        <p:sp>
          <p:nvSpPr>
            <p:cNvPr id="96" name="Line 373"/>
            <p:cNvSpPr>
              <a:spLocks noChangeShapeType="1"/>
            </p:cNvSpPr>
            <p:nvPr/>
          </p:nvSpPr>
          <p:spPr bwMode="auto">
            <a:xfrm flipH="1">
              <a:off x="1360" y="2165"/>
              <a:ext cx="26" cy="16"/>
            </a:xfrm>
            <a:prstGeom prst="line">
              <a:avLst/>
            </a:prstGeom>
            <a:noFill/>
            <a:ln w="12700">
              <a:solidFill>
                <a:srgbClr val="996633"/>
              </a:solidFill>
              <a:round/>
              <a:headEnd type="none" w="sm" len="sm"/>
              <a:tailEnd type="none" w="sm" len="sm"/>
            </a:ln>
          </p:spPr>
          <p:txBody>
            <a:bodyPr wrap="none" anchor="ctr"/>
            <a:lstStyle/>
            <a:p>
              <a:endParaRPr lang="en-US" dirty="0"/>
            </a:p>
          </p:txBody>
        </p:sp>
        <p:sp>
          <p:nvSpPr>
            <p:cNvPr id="97" name="Line 374"/>
            <p:cNvSpPr>
              <a:spLocks noChangeShapeType="1"/>
            </p:cNvSpPr>
            <p:nvPr/>
          </p:nvSpPr>
          <p:spPr bwMode="auto">
            <a:xfrm>
              <a:off x="1306" y="2165"/>
              <a:ext cx="677" cy="0"/>
            </a:xfrm>
            <a:prstGeom prst="line">
              <a:avLst/>
            </a:prstGeom>
            <a:noFill/>
            <a:ln w="12700">
              <a:solidFill>
                <a:srgbClr val="663300"/>
              </a:solidFill>
              <a:round/>
              <a:headEnd type="none" w="sm" len="sm"/>
              <a:tailEnd type="none" w="sm" len="sm"/>
            </a:ln>
          </p:spPr>
          <p:txBody>
            <a:bodyPr wrap="none" anchor="ctr"/>
            <a:lstStyle/>
            <a:p>
              <a:endParaRPr lang="en-US" dirty="0"/>
            </a:p>
          </p:txBody>
        </p:sp>
        <p:sp>
          <p:nvSpPr>
            <p:cNvPr id="98" name="Line 375"/>
            <p:cNvSpPr>
              <a:spLocks noChangeShapeType="1"/>
            </p:cNvSpPr>
            <p:nvPr/>
          </p:nvSpPr>
          <p:spPr bwMode="auto">
            <a:xfrm flipH="1">
              <a:off x="1414" y="2165"/>
              <a:ext cx="67" cy="24"/>
            </a:xfrm>
            <a:prstGeom prst="line">
              <a:avLst/>
            </a:prstGeom>
            <a:noFill/>
            <a:ln w="12700">
              <a:solidFill>
                <a:srgbClr val="996633"/>
              </a:solidFill>
              <a:round/>
              <a:headEnd type="none" w="sm" len="sm"/>
              <a:tailEnd type="none" w="sm" len="sm"/>
            </a:ln>
          </p:spPr>
          <p:txBody>
            <a:bodyPr wrap="none" anchor="ctr"/>
            <a:lstStyle/>
            <a:p>
              <a:endParaRPr lang="en-US" dirty="0"/>
            </a:p>
          </p:txBody>
        </p:sp>
        <p:sp>
          <p:nvSpPr>
            <p:cNvPr id="99" name="Line 376"/>
            <p:cNvSpPr>
              <a:spLocks noChangeShapeType="1"/>
            </p:cNvSpPr>
            <p:nvPr/>
          </p:nvSpPr>
          <p:spPr bwMode="auto">
            <a:xfrm flipH="1">
              <a:off x="1536" y="2165"/>
              <a:ext cx="26" cy="8"/>
            </a:xfrm>
            <a:prstGeom prst="line">
              <a:avLst/>
            </a:prstGeom>
            <a:noFill/>
            <a:ln w="12700">
              <a:solidFill>
                <a:srgbClr val="996633"/>
              </a:solidFill>
              <a:round/>
              <a:headEnd type="none" w="sm" len="sm"/>
              <a:tailEnd type="none" w="sm" len="sm"/>
            </a:ln>
          </p:spPr>
          <p:txBody>
            <a:bodyPr wrap="none" anchor="ctr"/>
            <a:lstStyle/>
            <a:p>
              <a:endParaRPr lang="en-US" dirty="0"/>
            </a:p>
          </p:txBody>
        </p:sp>
        <p:sp>
          <p:nvSpPr>
            <p:cNvPr id="100" name="Line 377"/>
            <p:cNvSpPr>
              <a:spLocks noChangeShapeType="1"/>
            </p:cNvSpPr>
            <p:nvPr/>
          </p:nvSpPr>
          <p:spPr bwMode="auto">
            <a:xfrm flipH="1">
              <a:off x="1333" y="2165"/>
              <a:ext cx="67" cy="16"/>
            </a:xfrm>
            <a:prstGeom prst="line">
              <a:avLst/>
            </a:prstGeom>
            <a:noFill/>
            <a:ln w="12700">
              <a:solidFill>
                <a:srgbClr val="996633"/>
              </a:solidFill>
              <a:round/>
              <a:headEnd type="none" w="sm" len="sm"/>
              <a:tailEnd type="none" w="sm" len="sm"/>
            </a:ln>
          </p:spPr>
          <p:txBody>
            <a:bodyPr wrap="none" anchor="ctr"/>
            <a:lstStyle/>
            <a:p>
              <a:endParaRPr lang="en-US" dirty="0"/>
            </a:p>
          </p:txBody>
        </p:sp>
        <p:sp>
          <p:nvSpPr>
            <p:cNvPr id="101" name="Line 378"/>
            <p:cNvSpPr>
              <a:spLocks noChangeShapeType="1"/>
            </p:cNvSpPr>
            <p:nvPr/>
          </p:nvSpPr>
          <p:spPr bwMode="auto">
            <a:xfrm flipH="1">
              <a:off x="1522" y="2165"/>
              <a:ext cx="95" cy="40"/>
            </a:xfrm>
            <a:prstGeom prst="line">
              <a:avLst/>
            </a:prstGeom>
            <a:noFill/>
            <a:ln w="12700">
              <a:solidFill>
                <a:srgbClr val="996633"/>
              </a:solidFill>
              <a:round/>
              <a:headEnd type="none" w="sm" len="sm"/>
              <a:tailEnd type="none" w="sm" len="sm"/>
            </a:ln>
          </p:spPr>
          <p:txBody>
            <a:bodyPr wrap="none" anchor="ctr"/>
            <a:lstStyle/>
            <a:p>
              <a:endParaRPr lang="en-US" dirty="0"/>
            </a:p>
          </p:txBody>
        </p:sp>
        <p:sp>
          <p:nvSpPr>
            <p:cNvPr id="102" name="Line 379"/>
            <p:cNvSpPr>
              <a:spLocks noChangeShapeType="1"/>
            </p:cNvSpPr>
            <p:nvPr/>
          </p:nvSpPr>
          <p:spPr bwMode="auto">
            <a:xfrm flipH="1">
              <a:off x="1630" y="2165"/>
              <a:ext cx="66" cy="16"/>
            </a:xfrm>
            <a:prstGeom prst="line">
              <a:avLst/>
            </a:prstGeom>
            <a:noFill/>
            <a:ln w="12700">
              <a:solidFill>
                <a:srgbClr val="996633"/>
              </a:solidFill>
              <a:round/>
              <a:headEnd type="none" w="sm" len="sm"/>
              <a:tailEnd type="none" w="sm" len="sm"/>
            </a:ln>
          </p:spPr>
          <p:txBody>
            <a:bodyPr wrap="none" anchor="ctr"/>
            <a:lstStyle/>
            <a:p>
              <a:endParaRPr lang="en-US" dirty="0"/>
            </a:p>
          </p:txBody>
        </p:sp>
        <p:sp>
          <p:nvSpPr>
            <p:cNvPr id="103" name="Line 380"/>
            <p:cNvSpPr>
              <a:spLocks noChangeShapeType="1"/>
            </p:cNvSpPr>
            <p:nvPr/>
          </p:nvSpPr>
          <p:spPr bwMode="auto">
            <a:xfrm flipH="1">
              <a:off x="1630" y="2165"/>
              <a:ext cx="94" cy="24"/>
            </a:xfrm>
            <a:prstGeom prst="line">
              <a:avLst/>
            </a:prstGeom>
            <a:noFill/>
            <a:ln w="12700">
              <a:solidFill>
                <a:srgbClr val="996633"/>
              </a:solidFill>
              <a:round/>
              <a:headEnd type="none" w="sm" len="sm"/>
              <a:tailEnd type="none" w="sm" len="sm"/>
            </a:ln>
          </p:spPr>
          <p:txBody>
            <a:bodyPr wrap="none" anchor="ctr"/>
            <a:lstStyle/>
            <a:p>
              <a:endParaRPr lang="en-US" dirty="0"/>
            </a:p>
          </p:txBody>
        </p:sp>
        <p:sp>
          <p:nvSpPr>
            <p:cNvPr id="104" name="Line 381"/>
            <p:cNvSpPr>
              <a:spLocks noChangeShapeType="1"/>
            </p:cNvSpPr>
            <p:nvPr/>
          </p:nvSpPr>
          <p:spPr bwMode="auto">
            <a:xfrm flipH="1">
              <a:off x="1617" y="2165"/>
              <a:ext cx="149" cy="41"/>
            </a:xfrm>
            <a:prstGeom prst="line">
              <a:avLst/>
            </a:prstGeom>
            <a:noFill/>
            <a:ln w="12700">
              <a:solidFill>
                <a:srgbClr val="996633"/>
              </a:solidFill>
              <a:round/>
              <a:headEnd type="none" w="sm" len="sm"/>
              <a:tailEnd type="none" w="sm" len="sm"/>
            </a:ln>
          </p:spPr>
          <p:txBody>
            <a:bodyPr wrap="none" anchor="ctr"/>
            <a:lstStyle/>
            <a:p>
              <a:endParaRPr lang="en-US" dirty="0"/>
            </a:p>
          </p:txBody>
        </p:sp>
        <p:sp>
          <p:nvSpPr>
            <p:cNvPr id="105" name="Line 382"/>
            <p:cNvSpPr>
              <a:spLocks noChangeShapeType="1"/>
            </p:cNvSpPr>
            <p:nvPr/>
          </p:nvSpPr>
          <p:spPr bwMode="auto">
            <a:xfrm flipH="1">
              <a:off x="1740" y="2165"/>
              <a:ext cx="40" cy="16"/>
            </a:xfrm>
            <a:prstGeom prst="line">
              <a:avLst/>
            </a:prstGeom>
            <a:noFill/>
            <a:ln w="12700">
              <a:solidFill>
                <a:srgbClr val="996633"/>
              </a:solidFill>
              <a:round/>
              <a:headEnd type="none" w="sm" len="sm"/>
              <a:tailEnd type="none" w="sm" len="sm"/>
            </a:ln>
          </p:spPr>
          <p:txBody>
            <a:bodyPr wrap="none" anchor="ctr"/>
            <a:lstStyle/>
            <a:p>
              <a:endParaRPr lang="en-US" dirty="0"/>
            </a:p>
          </p:txBody>
        </p:sp>
        <p:sp>
          <p:nvSpPr>
            <p:cNvPr id="106" name="Line 383"/>
            <p:cNvSpPr>
              <a:spLocks noChangeShapeType="1"/>
            </p:cNvSpPr>
            <p:nvPr/>
          </p:nvSpPr>
          <p:spPr bwMode="auto">
            <a:xfrm flipH="1">
              <a:off x="1752" y="2165"/>
              <a:ext cx="41" cy="41"/>
            </a:xfrm>
            <a:prstGeom prst="line">
              <a:avLst/>
            </a:prstGeom>
            <a:noFill/>
            <a:ln w="12700">
              <a:solidFill>
                <a:srgbClr val="996633"/>
              </a:solidFill>
              <a:round/>
              <a:headEnd type="none" w="sm" len="sm"/>
              <a:tailEnd type="none" w="sm" len="sm"/>
            </a:ln>
          </p:spPr>
          <p:txBody>
            <a:bodyPr wrap="none" anchor="ctr"/>
            <a:lstStyle/>
            <a:p>
              <a:endParaRPr lang="en-US" dirty="0"/>
            </a:p>
          </p:txBody>
        </p:sp>
        <p:sp>
          <p:nvSpPr>
            <p:cNvPr id="107" name="Line 384"/>
            <p:cNvSpPr>
              <a:spLocks noChangeShapeType="1"/>
            </p:cNvSpPr>
            <p:nvPr/>
          </p:nvSpPr>
          <p:spPr bwMode="auto">
            <a:xfrm>
              <a:off x="1833" y="2165"/>
              <a:ext cx="0" cy="8"/>
            </a:xfrm>
            <a:prstGeom prst="line">
              <a:avLst/>
            </a:prstGeom>
            <a:noFill/>
            <a:ln w="12700">
              <a:solidFill>
                <a:srgbClr val="996633"/>
              </a:solidFill>
              <a:round/>
              <a:headEnd type="none" w="sm" len="sm"/>
              <a:tailEnd type="none" w="sm" len="sm"/>
            </a:ln>
          </p:spPr>
          <p:txBody>
            <a:bodyPr wrap="none" anchor="ctr"/>
            <a:lstStyle/>
            <a:p>
              <a:endParaRPr lang="en-US" dirty="0"/>
            </a:p>
          </p:txBody>
        </p:sp>
        <p:sp>
          <p:nvSpPr>
            <p:cNvPr id="108" name="Line 385"/>
            <p:cNvSpPr>
              <a:spLocks noChangeShapeType="1"/>
            </p:cNvSpPr>
            <p:nvPr/>
          </p:nvSpPr>
          <p:spPr bwMode="auto">
            <a:xfrm flipH="1">
              <a:off x="1833" y="2165"/>
              <a:ext cx="40" cy="16"/>
            </a:xfrm>
            <a:prstGeom prst="line">
              <a:avLst/>
            </a:prstGeom>
            <a:noFill/>
            <a:ln w="12700">
              <a:solidFill>
                <a:srgbClr val="996633"/>
              </a:solidFill>
              <a:round/>
              <a:headEnd type="none" w="sm" len="sm"/>
              <a:tailEnd type="none" w="sm" len="sm"/>
            </a:ln>
          </p:spPr>
          <p:txBody>
            <a:bodyPr wrap="none" anchor="ctr"/>
            <a:lstStyle/>
            <a:p>
              <a:endParaRPr lang="en-US" dirty="0"/>
            </a:p>
          </p:txBody>
        </p:sp>
        <p:sp>
          <p:nvSpPr>
            <p:cNvPr id="109" name="Line 386"/>
            <p:cNvSpPr>
              <a:spLocks noChangeShapeType="1"/>
            </p:cNvSpPr>
            <p:nvPr/>
          </p:nvSpPr>
          <p:spPr bwMode="auto">
            <a:xfrm flipH="1">
              <a:off x="1873" y="2165"/>
              <a:ext cx="41" cy="16"/>
            </a:xfrm>
            <a:prstGeom prst="line">
              <a:avLst/>
            </a:prstGeom>
            <a:noFill/>
            <a:ln w="12700">
              <a:solidFill>
                <a:srgbClr val="996633"/>
              </a:solidFill>
              <a:round/>
              <a:headEnd type="none" w="sm" len="sm"/>
              <a:tailEnd type="none" w="sm" len="sm"/>
            </a:ln>
          </p:spPr>
          <p:txBody>
            <a:bodyPr wrap="none" anchor="ctr"/>
            <a:lstStyle/>
            <a:p>
              <a:endParaRPr lang="en-US" dirty="0"/>
            </a:p>
          </p:txBody>
        </p:sp>
        <p:sp>
          <p:nvSpPr>
            <p:cNvPr id="110" name="Line 387"/>
            <p:cNvSpPr>
              <a:spLocks noChangeShapeType="1"/>
            </p:cNvSpPr>
            <p:nvPr/>
          </p:nvSpPr>
          <p:spPr bwMode="auto">
            <a:xfrm flipH="1">
              <a:off x="1536" y="2165"/>
              <a:ext cx="40" cy="16"/>
            </a:xfrm>
            <a:prstGeom prst="line">
              <a:avLst/>
            </a:prstGeom>
            <a:noFill/>
            <a:ln w="12700">
              <a:solidFill>
                <a:srgbClr val="996633"/>
              </a:solidFill>
              <a:round/>
              <a:headEnd type="none" w="sm" len="sm"/>
              <a:tailEnd type="none" w="sm" len="sm"/>
            </a:ln>
          </p:spPr>
          <p:txBody>
            <a:bodyPr wrap="none" anchor="ctr"/>
            <a:lstStyle/>
            <a:p>
              <a:endParaRPr lang="en-US" dirty="0"/>
            </a:p>
          </p:txBody>
        </p:sp>
        <p:sp>
          <p:nvSpPr>
            <p:cNvPr id="111" name="Line 388"/>
            <p:cNvSpPr>
              <a:spLocks noChangeShapeType="1"/>
            </p:cNvSpPr>
            <p:nvPr/>
          </p:nvSpPr>
          <p:spPr bwMode="auto">
            <a:xfrm flipH="1">
              <a:off x="1916" y="2165"/>
              <a:ext cx="25" cy="15"/>
            </a:xfrm>
            <a:prstGeom prst="line">
              <a:avLst/>
            </a:prstGeom>
            <a:noFill/>
            <a:ln w="12700">
              <a:solidFill>
                <a:srgbClr val="996633"/>
              </a:solidFill>
              <a:round/>
              <a:headEnd type="none" w="sm" len="sm"/>
              <a:tailEnd type="none" w="sm" len="sm"/>
            </a:ln>
          </p:spPr>
          <p:txBody>
            <a:bodyPr wrap="none" anchor="ctr"/>
            <a:lstStyle/>
            <a:p>
              <a:endParaRPr lang="en-US" dirty="0"/>
            </a:p>
          </p:txBody>
        </p:sp>
        <p:sp>
          <p:nvSpPr>
            <p:cNvPr id="112" name="Line 389"/>
            <p:cNvSpPr>
              <a:spLocks noChangeShapeType="1"/>
            </p:cNvSpPr>
            <p:nvPr/>
          </p:nvSpPr>
          <p:spPr bwMode="auto">
            <a:xfrm>
              <a:off x="1752" y="2165"/>
              <a:ext cx="678" cy="0"/>
            </a:xfrm>
            <a:prstGeom prst="line">
              <a:avLst/>
            </a:prstGeom>
            <a:noFill/>
            <a:ln w="12700">
              <a:solidFill>
                <a:srgbClr val="663300"/>
              </a:solidFill>
              <a:round/>
              <a:headEnd type="none" w="sm" len="sm"/>
              <a:tailEnd type="none" w="sm" len="sm"/>
            </a:ln>
          </p:spPr>
          <p:txBody>
            <a:bodyPr wrap="none" anchor="ctr"/>
            <a:lstStyle/>
            <a:p>
              <a:endParaRPr lang="en-US" dirty="0"/>
            </a:p>
          </p:txBody>
        </p:sp>
        <p:sp>
          <p:nvSpPr>
            <p:cNvPr id="113" name="Line 390"/>
            <p:cNvSpPr>
              <a:spLocks noChangeShapeType="1"/>
            </p:cNvSpPr>
            <p:nvPr/>
          </p:nvSpPr>
          <p:spPr bwMode="auto">
            <a:xfrm flipH="1">
              <a:off x="1873" y="2181"/>
              <a:ext cx="55" cy="24"/>
            </a:xfrm>
            <a:prstGeom prst="line">
              <a:avLst/>
            </a:prstGeom>
            <a:noFill/>
            <a:ln w="12700">
              <a:solidFill>
                <a:srgbClr val="996633"/>
              </a:solidFill>
              <a:round/>
              <a:headEnd type="none" w="sm" len="sm"/>
              <a:tailEnd type="none" w="sm" len="sm"/>
            </a:ln>
          </p:spPr>
          <p:txBody>
            <a:bodyPr wrap="none" anchor="ctr"/>
            <a:lstStyle/>
            <a:p>
              <a:endParaRPr lang="en-US" dirty="0"/>
            </a:p>
          </p:txBody>
        </p:sp>
        <p:sp>
          <p:nvSpPr>
            <p:cNvPr id="114" name="Line 391"/>
            <p:cNvSpPr>
              <a:spLocks noChangeShapeType="1"/>
            </p:cNvSpPr>
            <p:nvPr/>
          </p:nvSpPr>
          <p:spPr bwMode="auto">
            <a:xfrm flipH="1">
              <a:off x="1983" y="2165"/>
              <a:ext cx="26" cy="8"/>
            </a:xfrm>
            <a:prstGeom prst="line">
              <a:avLst/>
            </a:prstGeom>
            <a:noFill/>
            <a:ln w="12700">
              <a:solidFill>
                <a:srgbClr val="996633"/>
              </a:solidFill>
              <a:round/>
              <a:headEnd type="none" w="sm" len="sm"/>
              <a:tailEnd type="none" w="sm" len="sm"/>
            </a:ln>
          </p:spPr>
          <p:txBody>
            <a:bodyPr wrap="none" anchor="ctr"/>
            <a:lstStyle/>
            <a:p>
              <a:endParaRPr lang="en-US" dirty="0"/>
            </a:p>
          </p:txBody>
        </p:sp>
        <p:sp>
          <p:nvSpPr>
            <p:cNvPr id="115" name="Line 392"/>
            <p:cNvSpPr>
              <a:spLocks noChangeShapeType="1"/>
            </p:cNvSpPr>
            <p:nvPr/>
          </p:nvSpPr>
          <p:spPr bwMode="auto">
            <a:xfrm flipH="1">
              <a:off x="1793" y="2165"/>
              <a:ext cx="54" cy="16"/>
            </a:xfrm>
            <a:prstGeom prst="line">
              <a:avLst/>
            </a:prstGeom>
            <a:noFill/>
            <a:ln w="12700">
              <a:solidFill>
                <a:srgbClr val="996633"/>
              </a:solidFill>
              <a:round/>
              <a:headEnd type="none" w="sm" len="sm"/>
              <a:tailEnd type="none" w="sm" len="sm"/>
            </a:ln>
          </p:spPr>
          <p:txBody>
            <a:bodyPr wrap="none" anchor="ctr"/>
            <a:lstStyle/>
            <a:p>
              <a:endParaRPr lang="en-US" dirty="0"/>
            </a:p>
          </p:txBody>
        </p:sp>
        <p:sp>
          <p:nvSpPr>
            <p:cNvPr id="116" name="Line 393"/>
            <p:cNvSpPr>
              <a:spLocks noChangeShapeType="1"/>
            </p:cNvSpPr>
            <p:nvPr/>
          </p:nvSpPr>
          <p:spPr bwMode="auto">
            <a:xfrm flipH="1">
              <a:off x="1969" y="2165"/>
              <a:ext cx="94" cy="40"/>
            </a:xfrm>
            <a:prstGeom prst="line">
              <a:avLst/>
            </a:prstGeom>
            <a:noFill/>
            <a:ln w="12700">
              <a:solidFill>
                <a:srgbClr val="996633"/>
              </a:solidFill>
              <a:round/>
              <a:headEnd type="none" w="sm" len="sm"/>
              <a:tailEnd type="none" w="sm" len="sm"/>
            </a:ln>
          </p:spPr>
          <p:txBody>
            <a:bodyPr wrap="none" anchor="ctr"/>
            <a:lstStyle/>
            <a:p>
              <a:endParaRPr lang="en-US" dirty="0"/>
            </a:p>
          </p:txBody>
        </p:sp>
        <p:sp>
          <p:nvSpPr>
            <p:cNvPr id="117" name="Line 394"/>
            <p:cNvSpPr>
              <a:spLocks noChangeShapeType="1"/>
            </p:cNvSpPr>
            <p:nvPr/>
          </p:nvSpPr>
          <p:spPr bwMode="auto">
            <a:xfrm flipH="1">
              <a:off x="2090" y="2165"/>
              <a:ext cx="67" cy="16"/>
            </a:xfrm>
            <a:prstGeom prst="line">
              <a:avLst/>
            </a:prstGeom>
            <a:noFill/>
            <a:ln w="12700">
              <a:solidFill>
                <a:srgbClr val="996633"/>
              </a:solidFill>
              <a:round/>
              <a:headEnd type="none" w="sm" len="sm"/>
              <a:tailEnd type="none" w="sm" len="sm"/>
            </a:ln>
          </p:spPr>
          <p:txBody>
            <a:bodyPr wrap="none" anchor="ctr"/>
            <a:lstStyle/>
            <a:p>
              <a:endParaRPr lang="en-US" dirty="0"/>
            </a:p>
          </p:txBody>
        </p:sp>
        <p:sp>
          <p:nvSpPr>
            <p:cNvPr id="118" name="Line 395"/>
            <p:cNvSpPr>
              <a:spLocks noChangeShapeType="1"/>
            </p:cNvSpPr>
            <p:nvPr/>
          </p:nvSpPr>
          <p:spPr bwMode="auto">
            <a:xfrm flipH="1">
              <a:off x="2090" y="2165"/>
              <a:ext cx="93" cy="24"/>
            </a:xfrm>
            <a:prstGeom prst="line">
              <a:avLst/>
            </a:prstGeom>
            <a:noFill/>
            <a:ln w="12700">
              <a:solidFill>
                <a:srgbClr val="996633"/>
              </a:solidFill>
              <a:round/>
              <a:headEnd type="none" w="sm" len="sm"/>
              <a:tailEnd type="none" w="sm" len="sm"/>
            </a:ln>
          </p:spPr>
          <p:txBody>
            <a:bodyPr wrap="none" anchor="ctr"/>
            <a:lstStyle/>
            <a:p>
              <a:endParaRPr lang="en-US" dirty="0"/>
            </a:p>
          </p:txBody>
        </p:sp>
        <p:sp>
          <p:nvSpPr>
            <p:cNvPr id="119" name="Line 396"/>
            <p:cNvSpPr>
              <a:spLocks noChangeShapeType="1"/>
            </p:cNvSpPr>
            <p:nvPr/>
          </p:nvSpPr>
          <p:spPr bwMode="auto">
            <a:xfrm flipH="1">
              <a:off x="2063" y="2165"/>
              <a:ext cx="163" cy="41"/>
            </a:xfrm>
            <a:prstGeom prst="line">
              <a:avLst/>
            </a:prstGeom>
            <a:noFill/>
            <a:ln w="12700">
              <a:solidFill>
                <a:srgbClr val="996633"/>
              </a:solidFill>
              <a:round/>
              <a:headEnd type="none" w="sm" len="sm"/>
              <a:tailEnd type="none" w="sm" len="sm"/>
            </a:ln>
          </p:spPr>
          <p:txBody>
            <a:bodyPr wrap="none" anchor="ctr"/>
            <a:lstStyle/>
            <a:p>
              <a:endParaRPr lang="en-US" dirty="0"/>
            </a:p>
          </p:txBody>
        </p:sp>
        <p:sp>
          <p:nvSpPr>
            <p:cNvPr id="120" name="Line 397"/>
            <p:cNvSpPr>
              <a:spLocks noChangeShapeType="1"/>
            </p:cNvSpPr>
            <p:nvPr/>
          </p:nvSpPr>
          <p:spPr bwMode="auto">
            <a:xfrm flipH="1">
              <a:off x="2199" y="2165"/>
              <a:ext cx="41" cy="16"/>
            </a:xfrm>
            <a:prstGeom prst="line">
              <a:avLst/>
            </a:prstGeom>
            <a:noFill/>
            <a:ln w="12700">
              <a:solidFill>
                <a:srgbClr val="996633"/>
              </a:solidFill>
              <a:round/>
              <a:headEnd type="none" w="sm" len="sm"/>
              <a:tailEnd type="none" w="sm" len="sm"/>
            </a:ln>
          </p:spPr>
          <p:txBody>
            <a:bodyPr wrap="none" anchor="ctr"/>
            <a:lstStyle/>
            <a:p>
              <a:endParaRPr lang="en-US" dirty="0"/>
            </a:p>
          </p:txBody>
        </p:sp>
        <p:sp>
          <p:nvSpPr>
            <p:cNvPr id="121" name="Line 398"/>
            <p:cNvSpPr>
              <a:spLocks noChangeShapeType="1"/>
            </p:cNvSpPr>
            <p:nvPr/>
          </p:nvSpPr>
          <p:spPr bwMode="auto">
            <a:xfrm flipH="1">
              <a:off x="2213" y="2165"/>
              <a:ext cx="40" cy="41"/>
            </a:xfrm>
            <a:prstGeom prst="line">
              <a:avLst/>
            </a:prstGeom>
            <a:noFill/>
            <a:ln w="12700">
              <a:solidFill>
                <a:srgbClr val="996633"/>
              </a:solidFill>
              <a:round/>
              <a:headEnd type="none" w="sm" len="sm"/>
              <a:tailEnd type="none" w="sm" len="sm"/>
            </a:ln>
          </p:spPr>
          <p:txBody>
            <a:bodyPr wrap="none" anchor="ctr"/>
            <a:lstStyle/>
            <a:p>
              <a:endParaRPr lang="en-US" dirty="0"/>
            </a:p>
          </p:txBody>
        </p:sp>
        <p:sp>
          <p:nvSpPr>
            <p:cNvPr id="122" name="Line 399"/>
            <p:cNvSpPr>
              <a:spLocks noChangeShapeType="1"/>
            </p:cNvSpPr>
            <p:nvPr/>
          </p:nvSpPr>
          <p:spPr bwMode="auto">
            <a:xfrm>
              <a:off x="2294" y="2165"/>
              <a:ext cx="0" cy="8"/>
            </a:xfrm>
            <a:prstGeom prst="line">
              <a:avLst/>
            </a:prstGeom>
            <a:noFill/>
            <a:ln w="12700">
              <a:solidFill>
                <a:srgbClr val="663300"/>
              </a:solidFill>
              <a:round/>
              <a:headEnd type="none" w="sm" len="sm"/>
              <a:tailEnd type="none" w="sm" len="sm"/>
            </a:ln>
          </p:spPr>
          <p:txBody>
            <a:bodyPr wrap="none" anchor="ctr"/>
            <a:lstStyle/>
            <a:p>
              <a:endParaRPr lang="en-US" dirty="0"/>
            </a:p>
          </p:txBody>
        </p:sp>
        <p:sp>
          <p:nvSpPr>
            <p:cNvPr id="123" name="Line 400"/>
            <p:cNvSpPr>
              <a:spLocks noChangeShapeType="1"/>
            </p:cNvSpPr>
            <p:nvPr/>
          </p:nvSpPr>
          <p:spPr bwMode="auto">
            <a:xfrm flipH="1">
              <a:off x="2294" y="2165"/>
              <a:ext cx="40" cy="16"/>
            </a:xfrm>
            <a:prstGeom prst="line">
              <a:avLst/>
            </a:prstGeom>
            <a:noFill/>
            <a:ln w="12700">
              <a:solidFill>
                <a:srgbClr val="663300"/>
              </a:solidFill>
              <a:round/>
              <a:headEnd type="none" w="sm" len="sm"/>
              <a:tailEnd type="none" w="sm" len="sm"/>
            </a:ln>
          </p:spPr>
          <p:txBody>
            <a:bodyPr wrap="none" anchor="ctr"/>
            <a:lstStyle/>
            <a:p>
              <a:endParaRPr lang="en-US" dirty="0"/>
            </a:p>
          </p:txBody>
        </p:sp>
        <p:sp>
          <p:nvSpPr>
            <p:cNvPr id="124" name="Line 401"/>
            <p:cNvSpPr>
              <a:spLocks noChangeShapeType="1"/>
            </p:cNvSpPr>
            <p:nvPr/>
          </p:nvSpPr>
          <p:spPr bwMode="auto">
            <a:xfrm flipH="1">
              <a:off x="2320" y="2165"/>
              <a:ext cx="41" cy="16"/>
            </a:xfrm>
            <a:prstGeom prst="line">
              <a:avLst/>
            </a:prstGeom>
            <a:noFill/>
            <a:ln w="12700">
              <a:solidFill>
                <a:srgbClr val="663300"/>
              </a:solidFill>
              <a:round/>
              <a:headEnd type="none" w="sm" len="sm"/>
              <a:tailEnd type="none" w="sm" len="sm"/>
            </a:ln>
          </p:spPr>
          <p:txBody>
            <a:bodyPr wrap="none" anchor="ctr"/>
            <a:lstStyle/>
            <a:p>
              <a:endParaRPr lang="en-US" dirty="0"/>
            </a:p>
          </p:txBody>
        </p:sp>
        <p:sp>
          <p:nvSpPr>
            <p:cNvPr id="125" name="Line 402"/>
            <p:cNvSpPr>
              <a:spLocks noChangeShapeType="1"/>
            </p:cNvSpPr>
            <p:nvPr/>
          </p:nvSpPr>
          <p:spPr bwMode="auto">
            <a:xfrm flipH="1">
              <a:off x="1983" y="2165"/>
              <a:ext cx="54" cy="16"/>
            </a:xfrm>
            <a:prstGeom prst="line">
              <a:avLst/>
            </a:prstGeom>
            <a:noFill/>
            <a:ln w="12700">
              <a:solidFill>
                <a:srgbClr val="996633"/>
              </a:solidFill>
              <a:round/>
              <a:headEnd type="none" w="sm" len="sm"/>
              <a:tailEnd type="none" w="sm" len="sm"/>
            </a:ln>
          </p:spPr>
          <p:txBody>
            <a:bodyPr wrap="none" anchor="ctr"/>
            <a:lstStyle/>
            <a:p>
              <a:endParaRPr lang="en-US" dirty="0"/>
            </a:p>
          </p:txBody>
        </p:sp>
        <p:sp>
          <p:nvSpPr>
            <p:cNvPr id="126" name="Line 403"/>
            <p:cNvSpPr>
              <a:spLocks noChangeShapeType="1"/>
            </p:cNvSpPr>
            <p:nvPr/>
          </p:nvSpPr>
          <p:spPr bwMode="auto">
            <a:xfrm flipH="1">
              <a:off x="2362" y="2165"/>
              <a:ext cx="27" cy="16"/>
            </a:xfrm>
            <a:prstGeom prst="line">
              <a:avLst/>
            </a:prstGeom>
            <a:noFill/>
            <a:ln w="12700">
              <a:solidFill>
                <a:srgbClr val="663300"/>
              </a:solidFill>
              <a:round/>
              <a:headEnd type="none" w="sm" len="sm"/>
              <a:tailEnd type="none" w="sm" len="sm"/>
            </a:ln>
          </p:spPr>
          <p:txBody>
            <a:bodyPr wrap="none" anchor="ctr"/>
            <a:lstStyle/>
            <a:p>
              <a:endParaRPr lang="en-US" dirty="0"/>
            </a:p>
          </p:txBody>
        </p:sp>
        <p:sp>
          <p:nvSpPr>
            <p:cNvPr id="127" name="Oval 404"/>
            <p:cNvSpPr>
              <a:spLocks noChangeArrowheads="1"/>
            </p:cNvSpPr>
            <p:nvPr/>
          </p:nvSpPr>
          <p:spPr bwMode="auto">
            <a:xfrm>
              <a:off x="2731" y="2201"/>
              <a:ext cx="101" cy="18"/>
            </a:xfrm>
            <a:prstGeom prst="ellipse">
              <a:avLst/>
            </a:prstGeom>
            <a:solidFill>
              <a:srgbClr val="996633"/>
            </a:solidFill>
            <a:ln w="12700">
              <a:solidFill>
                <a:srgbClr val="663300"/>
              </a:solidFill>
              <a:round/>
              <a:headEnd/>
              <a:tailEnd/>
            </a:ln>
          </p:spPr>
          <p:txBody>
            <a:bodyPr wrap="none" anchor="ctr"/>
            <a:lstStyle/>
            <a:p>
              <a:endParaRPr lang="en-US" sz="1800" dirty="0"/>
            </a:p>
          </p:txBody>
        </p:sp>
        <p:sp>
          <p:nvSpPr>
            <p:cNvPr id="128" name="Oval 405"/>
            <p:cNvSpPr>
              <a:spLocks noChangeArrowheads="1"/>
            </p:cNvSpPr>
            <p:nvPr/>
          </p:nvSpPr>
          <p:spPr bwMode="auto">
            <a:xfrm>
              <a:off x="2745" y="2176"/>
              <a:ext cx="100" cy="27"/>
            </a:xfrm>
            <a:prstGeom prst="ellipse">
              <a:avLst/>
            </a:prstGeom>
            <a:solidFill>
              <a:srgbClr val="996633"/>
            </a:solidFill>
            <a:ln w="12700">
              <a:solidFill>
                <a:srgbClr val="663300"/>
              </a:solidFill>
              <a:round/>
              <a:headEnd/>
              <a:tailEnd/>
            </a:ln>
          </p:spPr>
          <p:txBody>
            <a:bodyPr wrap="none" anchor="ctr"/>
            <a:lstStyle/>
            <a:p>
              <a:endParaRPr lang="en-US" sz="1800" dirty="0"/>
            </a:p>
          </p:txBody>
        </p:sp>
        <p:sp>
          <p:nvSpPr>
            <p:cNvPr id="129" name="Oval 406"/>
            <p:cNvSpPr>
              <a:spLocks noChangeArrowheads="1"/>
            </p:cNvSpPr>
            <p:nvPr/>
          </p:nvSpPr>
          <p:spPr bwMode="auto">
            <a:xfrm>
              <a:off x="2637" y="2185"/>
              <a:ext cx="86" cy="18"/>
            </a:xfrm>
            <a:prstGeom prst="ellipse">
              <a:avLst/>
            </a:prstGeom>
            <a:solidFill>
              <a:srgbClr val="996633"/>
            </a:solidFill>
            <a:ln w="12700">
              <a:solidFill>
                <a:srgbClr val="663300"/>
              </a:solidFill>
              <a:round/>
              <a:headEnd/>
              <a:tailEnd/>
            </a:ln>
          </p:spPr>
          <p:txBody>
            <a:bodyPr wrap="none" anchor="ctr"/>
            <a:lstStyle/>
            <a:p>
              <a:endParaRPr lang="en-US" sz="1800" dirty="0"/>
            </a:p>
          </p:txBody>
        </p:sp>
        <p:sp>
          <p:nvSpPr>
            <p:cNvPr id="130" name="Oval 407"/>
            <p:cNvSpPr>
              <a:spLocks noChangeArrowheads="1"/>
            </p:cNvSpPr>
            <p:nvPr/>
          </p:nvSpPr>
          <p:spPr bwMode="auto">
            <a:xfrm>
              <a:off x="2393" y="2160"/>
              <a:ext cx="100" cy="18"/>
            </a:xfrm>
            <a:prstGeom prst="ellipse">
              <a:avLst/>
            </a:prstGeom>
            <a:solidFill>
              <a:srgbClr val="996633"/>
            </a:solidFill>
            <a:ln w="12700">
              <a:solidFill>
                <a:srgbClr val="663300"/>
              </a:solidFill>
              <a:round/>
              <a:headEnd/>
              <a:tailEnd/>
            </a:ln>
          </p:spPr>
          <p:txBody>
            <a:bodyPr wrap="none" anchor="ctr"/>
            <a:lstStyle/>
            <a:p>
              <a:endParaRPr lang="en-US" sz="1800" dirty="0"/>
            </a:p>
          </p:txBody>
        </p:sp>
        <p:sp>
          <p:nvSpPr>
            <p:cNvPr id="131" name="Oval 408"/>
            <p:cNvSpPr>
              <a:spLocks noChangeArrowheads="1"/>
            </p:cNvSpPr>
            <p:nvPr/>
          </p:nvSpPr>
          <p:spPr bwMode="auto">
            <a:xfrm>
              <a:off x="2474" y="2160"/>
              <a:ext cx="100" cy="18"/>
            </a:xfrm>
            <a:prstGeom prst="ellipse">
              <a:avLst/>
            </a:prstGeom>
            <a:solidFill>
              <a:srgbClr val="996633"/>
            </a:solidFill>
            <a:ln w="12700">
              <a:solidFill>
                <a:srgbClr val="663300"/>
              </a:solidFill>
              <a:round/>
              <a:headEnd/>
              <a:tailEnd/>
            </a:ln>
          </p:spPr>
          <p:txBody>
            <a:bodyPr wrap="none" anchor="ctr"/>
            <a:lstStyle/>
            <a:p>
              <a:endParaRPr lang="en-US" sz="1800" dirty="0"/>
            </a:p>
          </p:txBody>
        </p:sp>
        <p:sp>
          <p:nvSpPr>
            <p:cNvPr id="132" name="Oval 409"/>
            <p:cNvSpPr>
              <a:spLocks noChangeArrowheads="1"/>
            </p:cNvSpPr>
            <p:nvPr/>
          </p:nvSpPr>
          <p:spPr bwMode="auto">
            <a:xfrm>
              <a:off x="2514" y="2160"/>
              <a:ext cx="142" cy="26"/>
            </a:xfrm>
            <a:prstGeom prst="ellipse">
              <a:avLst/>
            </a:prstGeom>
            <a:solidFill>
              <a:srgbClr val="996633"/>
            </a:solidFill>
            <a:ln w="12700">
              <a:solidFill>
                <a:srgbClr val="663300"/>
              </a:solidFill>
              <a:round/>
              <a:headEnd/>
              <a:tailEnd/>
            </a:ln>
          </p:spPr>
          <p:txBody>
            <a:bodyPr wrap="none" anchor="ctr"/>
            <a:lstStyle/>
            <a:p>
              <a:endParaRPr lang="en-US" sz="1800" dirty="0"/>
            </a:p>
          </p:txBody>
        </p:sp>
        <p:sp>
          <p:nvSpPr>
            <p:cNvPr id="133" name="Oval 410"/>
            <p:cNvSpPr>
              <a:spLocks noChangeArrowheads="1"/>
            </p:cNvSpPr>
            <p:nvPr/>
          </p:nvSpPr>
          <p:spPr bwMode="auto">
            <a:xfrm>
              <a:off x="2582" y="2168"/>
              <a:ext cx="74" cy="27"/>
            </a:xfrm>
            <a:prstGeom prst="ellipse">
              <a:avLst/>
            </a:prstGeom>
            <a:solidFill>
              <a:srgbClr val="996633"/>
            </a:solidFill>
            <a:ln w="12700">
              <a:solidFill>
                <a:srgbClr val="663300"/>
              </a:solidFill>
              <a:round/>
              <a:headEnd/>
              <a:tailEnd/>
            </a:ln>
          </p:spPr>
          <p:txBody>
            <a:bodyPr wrap="none" anchor="ctr"/>
            <a:lstStyle/>
            <a:p>
              <a:endParaRPr lang="en-US" sz="1800" dirty="0"/>
            </a:p>
          </p:txBody>
        </p:sp>
        <p:sp>
          <p:nvSpPr>
            <p:cNvPr id="134" name="Oval 411"/>
            <p:cNvSpPr>
              <a:spLocks noChangeArrowheads="1"/>
            </p:cNvSpPr>
            <p:nvPr/>
          </p:nvSpPr>
          <p:spPr bwMode="auto">
            <a:xfrm>
              <a:off x="2624" y="2160"/>
              <a:ext cx="72" cy="18"/>
            </a:xfrm>
            <a:prstGeom prst="ellipse">
              <a:avLst/>
            </a:prstGeom>
            <a:solidFill>
              <a:srgbClr val="996633"/>
            </a:solidFill>
            <a:ln w="12700">
              <a:solidFill>
                <a:srgbClr val="663300"/>
              </a:solidFill>
              <a:round/>
              <a:headEnd/>
              <a:tailEnd/>
            </a:ln>
          </p:spPr>
          <p:txBody>
            <a:bodyPr wrap="none" anchor="ctr"/>
            <a:lstStyle/>
            <a:p>
              <a:endParaRPr lang="en-US" sz="1800" dirty="0"/>
            </a:p>
          </p:txBody>
        </p:sp>
        <p:sp>
          <p:nvSpPr>
            <p:cNvPr id="135" name="Oval 412"/>
            <p:cNvSpPr>
              <a:spLocks noChangeArrowheads="1"/>
            </p:cNvSpPr>
            <p:nvPr/>
          </p:nvSpPr>
          <p:spPr bwMode="auto">
            <a:xfrm>
              <a:off x="2474" y="2176"/>
              <a:ext cx="74" cy="27"/>
            </a:xfrm>
            <a:prstGeom prst="ellipse">
              <a:avLst/>
            </a:prstGeom>
            <a:solidFill>
              <a:srgbClr val="996633"/>
            </a:solidFill>
            <a:ln w="12700">
              <a:solidFill>
                <a:srgbClr val="663300"/>
              </a:solidFill>
              <a:round/>
              <a:headEnd/>
              <a:tailEnd/>
            </a:ln>
          </p:spPr>
          <p:txBody>
            <a:bodyPr wrap="none" anchor="ctr"/>
            <a:lstStyle/>
            <a:p>
              <a:endParaRPr lang="en-US" sz="1800" dirty="0"/>
            </a:p>
          </p:txBody>
        </p:sp>
        <p:sp>
          <p:nvSpPr>
            <p:cNvPr id="136" name="Oval 413"/>
            <p:cNvSpPr>
              <a:spLocks noChangeArrowheads="1"/>
            </p:cNvSpPr>
            <p:nvPr/>
          </p:nvSpPr>
          <p:spPr bwMode="auto">
            <a:xfrm>
              <a:off x="2420" y="2176"/>
              <a:ext cx="86" cy="27"/>
            </a:xfrm>
            <a:prstGeom prst="ellipse">
              <a:avLst/>
            </a:prstGeom>
            <a:solidFill>
              <a:srgbClr val="996633"/>
            </a:solidFill>
            <a:ln w="12700">
              <a:solidFill>
                <a:srgbClr val="663300"/>
              </a:solidFill>
              <a:round/>
              <a:headEnd/>
              <a:tailEnd/>
            </a:ln>
          </p:spPr>
          <p:txBody>
            <a:bodyPr wrap="none" anchor="ctr"/>
            <a:lstStyle/>
            <a:p>
              <a:endParaRPr lang="en-US" sz="1800" dirty="0"/>
            </a:p>
          </p:txBody>
        </p:sp>
        <p:sp>
          <p:nvSpPr>
            <p:cNvPr id="137" name="Oval 414"/>
            <p:cNvSpPr>
              <a:spLocks noChangeArrowheads="1"/>
            </p:cNvSpPr>
            <p:nvPr/>
          </p:nvSpPr>
          <p:spPr bwMode="auto">
            <a:xfrm>
              <a:off x="2556" y="2185"/>
              <a:ext cx="86" cy="26"/>
            </a:xfrm>
            <a:prstGeom prst="ellipse">
              <a:avLst/>
            </a:prstGeom>
            <a:solidFill>
              <a:srgbClr val="996633"/>
            </a:solidFill>
            <a:ln w="12700">
              <a:solidFill>
                <a:srgbClr val="663300"/>
              </a:solidFill>
              <a:round/>
              <a:headEnd/>
              <a:tailEnd/>
            </a:ln>
          </p:spPr>
          <p:txBody>
            <a:bodyPr wrap="none" anchor="ctr"/>
            <a:lstStyle/>
            <a:p>
              <a:endParaRPr lang="en-US" sz="1800" dirty="0"/>
            </a:p>
          </p:txBody>
        </p:sp>
        <p:sp>
          <p:nvSpPr>
            <p:cNvPr id="138" name="Oval 415"/>
            <p:cNvSpPr>
              <a:spLocks noChangeArrowheads="1"/>
            </p:cNvSpPr>
            <p:nvPr/>
          </p:nvSpPr>
          <p:spPr bwMode="auto">
            <a:xfrm>
              <a:off x="2677" y="2160"/>
              <a:ext cx="87" cy="26"/>
            </a:xfrm>
            <a:prstGeom prst="ellipse">
              <a:avLst/>
            </a:prstGeom>
            <a:solidFill>
              <a:srgbClr val="996633"/>
            </a:solidFill>
            <a:ln w="12700">
              <a:solidFill>
                <a:srgbClr val="663300"/>
              </a:solidFill>
              <a:round/>
              <a:headEnd/>
              <a:tailEnd/>
            </a:ln>
          </p:spPr>
          <p:txBody>
            <a:bodyPr wrap="none" anchor="ctr"/>
            <a:lstStyle/>
            <a:p>
              <a:endParaRPr lang="en-US" sz="1800" dirty="0"/>
            </a:p>
          </p:txBody>
        </p:sp>
        <p:sp>
          <p:nvSpPr>
            <p:cNvPr id="139" name="Oval 416"/>
            <p:cNvSpPr>
              <a:spLocks noChangeArrowheads="1"/>
            </p:cNvSpPr>
            <p:nvPr/>
          </p:nvSpPr>
          <p:spPr bwMode="auto">
            <a:xfrm>
              <a:off x="2731" y="2185"/>
              <a:ext cx="33" cy="18"/>
            </a:xfrm>
            <a:prstGeom prst="ellipse">
              <a:avLst/>
            </a:prstGeom>
            <a:solidFill>
              <a:srgbClr val="996633"/>
            </a:solidFill>
            <a:ln w="12700">
              <a:solidFill>
                <a:srgbClr val="663300"/>
              </a:solidFill>
              <a:round/>
              <a:headEnd/>
              <a:tailEnd/>
            </a:ln>
          </p:spPr>
          <p:txBody>
            <a:bodyPr wrap="none" anchor="ctr"/>
            <a:lstStyle/>
            <a:p>
              <a:endParaRPr lang="en-US" sz="1800" dirty="0"/>
            </a:p>
          </p:txBody>
        </p:sp>
        <p:sp>
          <p:nvSpPr>
            <p:cNvPr id="140" name="Oval 417"/>
            <p:cNvSpPr>
              <a:spLocks noChangeArrowheads="1"/>
            </p:cNvSpPr>
            <p:nvPr/>
          </p:nvSpPr>
          <p:spPr bwMode="auto">
            <a:xfrm>
              <a:off x="2528" y="2160"/>
              <a:ext cx="34" cy="18"/>
            </a:xfrm>
            <a:prstGeom prst="ellipse">
              <a:avLst/>
            </a:prstGeom>
            <a:solidFill>
              <a:srgbClr val="996633"/>
            </a:solidFill>
            <a:ln w="12700">
              <a:solidFill>
                <a:srgbClr val="663300"/>
              </a:solidFill>
              <a:round/>
              <a:headEnd/>
              <a:tailEnd/>
            </a:ln>
          </p:spPr>
          <p:txBody>
            <a:bodyPr wrap="none" anchor="ctr"/>
            <a:lstStyle/>
            <a:p>
              <a:endParaRPr lang="en-US" sz="1800" dirty="0"/>
            </a:p>
          </p:txBody>
        </p:sp>
        <p:sp>
          <p:nvSpPr>
            <p:cNvPr id="141" name="Oval 418"/>
            <p:cNvSpPr>
              <a:spLocks noChangeArrowheads="1"/>
            </p:cNvSpPr>
            <p:nvPr/>
          </p:nvSpPr>
          <p:spPr bwMode="auto">
            <a:xfrm>
              <a:off x="2474" y="2201"/>
              <a:ext cx="100" cy="26"/>
            </a:xfrm>
            <a:prstGeom prst="ellipse">
              <a:avLst/>
            </a:prstGeom>
            <a:solidFill>
              <a:srgbClr val="996633"/>
            </a:solidFill>
            <a:ln w="12700">
              <a:solidFill>
                <a:srgbClr val="663300"/>
              </a:solidFill>
              <a:round/>
              <a:headEnd/>
              <a:tailEnd/>
            </a:ln>
          </p:spPr>
          <p:txBody>
            <a:bodyPr wrap="none" anchor="ctr"/>
            <a:lstStyle/>
            <a:p>
              <a:endParaRPr lang="en-US" sz="1800" dirty="0"/>
            </a:p>
          </p:txBody>
        </p:sp>
        <p:sp>
          <p:nvSpPr>
            <p:cNvPr id="142" name="Oval 419"/>
            <p:cNvSpPr>
              <a:spLocks noChangeArrowheads="1"/>
            </p:cNvSpPr>
            <p:nvPr/>
          </p:nvSpPr>
          <p:spPr bwMode="auto">
            <a:xfrm>
              <a:off x="2731" y="2160"/>
              <a:ext cx="74" cy="18"/>
            </a:xfrm>
            <a:prstGeom prst="ellipse">
              <a:avLst/>
            </a:prstGeom>
            <a:solidFill>
              <a:srgbClr val="996633"/>
            </a:solidFill>
            <a:ln w="12700">
              <a:solidFill>
                <a:srgbClr val="663300"/>
              </a:solidFill>
              <a:round/>
              <a:headEnd/>
              <a:tailEnd/>
            </a:ln>
          </p:spPr>
          <p:txBody>
            <a:bodyPr wrap="none" anchor="ctr"/>
            <a:lstStyle/>
            <a:p>
              <a:endParaRPr lang="en-US" sz="1800" dirty="0"/>
            </a:p>
          </p:txBody>
        </p:sp>
        <p:sp>
          <p:nvSpPr>
            <p:cNvPr id="143" name="Oval 420"/>
            <p:cNvSpPr>
              <a:spLocks noChangeArrowheads="1"/>
            </p:cNvSpPr>
            <p:nvPr/>
          </p:nvSpPr>
          <p:spPr bwMode="auto">
            <a:xfrm>
              <a:off x="2691" y="2201"/>
              <a:ext cx="46" cy="10"/>
            </a:xfrm>
            <a:prstGeom prst="ellipse">
              <a:avLst/>
            </a:prstGeom>
            <a:solidFill>
              <a:srgbClr val="996633"/>
            </a:solidFill>
            <a:ln w="12700">
              <a:solidFill>
                <a:srgbClr val="663300"/>
              </a:solidFill>
              <a:round/>
              <a:headEnd/>
              <a:tailEnd/>
            </a:ln>
          </p:spPr>
          <p:txBody>
            <a:bodyPr wrap="none" anchor="ctr"/>
            <a:lstStyle/>
            <a:p>
              <a:endParaRPr lang="en-US" sz="1800" dirty="0"/>
            </a:p>
          </p:txBody>
        </p:sp>
        <p:sp>
          <p:nvSpPr>
            <p:cNvPr id="144" name="Oval 421"/>
            <p:cNvSpPr>
              <a:spLocks noChangeArrowheads="1"/>
            </p:cNvSpPr>
            <p:nvPr/>
          </p:nvSpPr>
          <p:spPr bwMode="auto">
            <a:xfrm>
              <a:off x="2624" y="2201"/>
              <a:ext cx="59" cy="18"/>
            </a:xfrm>
            <a:prstGeom prst="ellipse">
              <a:avLst/>
            </a:prstGeom>
            <a:solidFill>
              <a:srgbClr val="996633"/>
            </a:solidFill>
            <a:ln w="12700">
              <a:solidFill>
                <a:srgbClr val="663300"/>
              </a:solidFill>
              <a:round/>
              <a:headEnd/>
              <a:tailEnd/>
            </a:ln>
          </p:spPr>
          <p:txBody>
            <a:bodyPr wrap="none" anchor="ctr"/>
            <a:lstStyle/>
            <a:p>
              <a:endParaRPr lang="en-US" sz="1800" dirty="0"/>
            </a:p>
          </p:txBody>
        </p:sp>
        <p:sp>
          <p:nvSpPr>
            <p:cNvPr id="145" name="Oval 422"/>
            <p:cNvSpPr>
              <a:spLocks noChangeArrowheads="1"/>
            </p:cNvSpPr>
            <p:nvPr/>
          </p:nvSpPr>
          <p:spPr bwMode="auto">
            <a:xfrm>
              <a:off x="2434" y="2201"/>
              <a:ext cx="72" cy="18"/>
            </a:xfrm>
            <a:prstGeom prst="ellipse">
              <a:avLst/>
            </a:prstGeom>
            <a:solidFill>
              <a:srgbClr val="996633"/>
            </a:solidFill>
            <a:ln w="12700">
              <a:solidFill>
                <a:srgbClr val="663300"/>
              </a:solidFill>
              <a:round/>
              <a:headEnd/>
              <a:tailEnd/>
            </a:ln>
          </p:spPr>
          <p:txBody>
            <a:bodyPr wrap="none" anchor="ctr"/>
            <a:lstStyle/>
            <a:p>
              <a:endParaRPr lang="en-US" sz="1800" dirty="0"/>
            </a:p>
          </p:txBody>
        </p:sp>
        <p:sp>
          <p:nvSpPr>
            <p:cNvPr id="146" name="Oval 423"/>
            <p:cNvSpPr>
              <a:spLocks noChangeArrowheads="1"/>
            </p:cNvSpPr>
            <p:nvPr/>
          </p:nvSpPr>
          <p:spPr bwMode="auto">
            <a:xfrm>
              <a:off x="3124" y="2201"/>
              <a:ext cx="101" cy="18"/>
            </a:xfrm>
            <a:prstGeom prst="ellipse">
              <a:avLst/>
            </a:prstGeom>
            <a:solidFill>
              <a:srgbClr val="996633"/>
            </a:solidFill>
            <a:ln w="12700">
              <a:solidFill>
                <a:srgbClr val="663300"/>
              </a:solidFill>
              <a:round/>
              <a:headEnd/>
              <a:tailEnd/>
            </a:ln>
          </p:spPr>
          <p:txBody>
            <a:bodyPr wrap="none" anchor="ctr"/>
            <a:lstStyle/>
            <a:p>
              <a:endParaRPr lang="en-US" sz="1800" dirty="0"/>
            </a:p>
          </p:txBody>
        </p:sp>
        <p:sp>
          <p:nvSpPr>
            <p:cNvPr id="147" name="Oval 424"/>
            <p:cNvSpPr>
              <a:spLocks noChangeArrowheads="1"/>
            </p:cNvSpPr>
            <p:nvPr/>
          </p:nvSpPr>
          <p:spPr bwMode="auto">
            <a:xfrm>
              <a:off x="3138" y="2176"/>
              <a:ext cx="100" cy="27"/>
            </a:xfrm>
            <a:prstGeom prst="ellipse">
              <a:avLst/>
            </a:prstGeom>
            <a:solidFill>
              <a:srgbClr val="996633"/>
            </a:solidFill>
            <a:ln w="12700">
              <a:solidFill>
                <a:srgbClr val="663300"/>
              </a:solidFill>
              <a:round/>
              <a:headEnd/>
              <a:tailEnd/>
            </a:ln>
          </p:spPr>
          <p:txBody>
            <a:bodyPr wrap="none" anchor="ctr"/>
            <a:lstStyle/>
            <a:p>
              <a:endParaRPr lang="en-US" sz="1800" dirty="0"/>
            </a:p>
          </p:txBody>
        </p:sp>
        <p:sp>
          <p:nvSpPr>
            <p:cNvPr id="148" name="Oval 425"/>
            <p:cNvSpPr>
              <a:spLocks noChangeArrowheads="1"/>
            </p:cNvSpPr>
            <p:nvPr/>
          </p:nvSpPr>
          <p:spPr bwMode="auto">
            <a:xfrm>
              <a:off x="3029" y="2185"/>
              <a:ext cx="87" cy="18"/>
            </a:xfrm>
            <a:prstGeom prst="ellipse">
              <a:avLst/>
            </a:prstGeom>
            <a:solidFill>
              <a:srgbClr val="996633"/>
            </a:solidFill>
            <a:ln w="12700">
              <a:solidFill>
                <a:srgbClr val="663300"/>
              </a:solidFill>
              <a:round/>
              <a:headEnd/>
              <a:tailEnd/>
            </a:ln>
          </p:spPr>
          <p:txBody>
            <a:bodyPr wrap="none" anchor="ctr"/>
            <a:lstStyle/>
            <a:p>
              <a:endParaRPr lang="en-US" sz="1800" dirty="0"/>
            </a:p>
          </p:txBody>
        </p:sp>
        <p:sp>
          <p:nvSpPr>
            <p:cNvPr id="149" name="Oval 426"/>
            <p:cNvSpPr>
              <a:spLocks noChangeArrowheads="1"/>
            </p:cNvSpPr>
            <p:nvPr/>
          </p:nvSpPr>
          <p:spPr bwMode="auto">
            <a:xfrm>
              <a:off x="2786" y="2160"/>
              <a:ext cx="99" cy="18"/>
            </a:xfrm>
            <a:prstGeom prst="ellipse">
              <a:avLst/>
            </a:prstGeom>
            <a:solidFill>
              <a:srgbClr val="996633"/>
            </a:solidFill>
            <a:ln w="12700">
              <a:solidFill>
                <a:srgbClr val="663300"/>
              </a:solidFill>
              <a:round/>
              <a:headEnd/>
              <a:tailEnd/>
            </a:ln>
          </p:spPr>
          <p:txBody>
            <a:bodyPr wrap="none" anchor="ctr"/>
            <a:lstStyle/>
            <a:p>
              <a:endParaRPr lang="en-US" sz="1800" dirty="0"/>
            </a:p>
          </p:txBody>
        </p:sp>
        <p:sp>
          <p:nvSpPr>
            <p:cNvPr id="150" name="Oval 427"/>
            <p:cNvSpPr>
              <a:spLocks noChangeArrowheads="1"/>
            </p:cNvSpPr>
            <p:nvPr/>
          </p:nvSpPr>
          <p:spPr bwMode="auto">
            <a:xfrm>
              <a:off x="2867" y="2160"/>
              <a:ext cx="99" cy="18"/>
            </a:xfrm>
            <a:prstGeom prst="ellipse">
              <a:avLst/>
            </a:prstGeom>
            <a:solidFill>
              <a:srgbClr val="996633"/>
            </a:solidFill>
            <a:ln w="12700">
              <a:solidFill>
                <a:srgbClr val="663300"/>
              </a:solidFill>
              <a:round/>
              <a:headEnd/>
              <a:tailEnd/>
            </a:ln>
          </p:spPr>
          <p:txBody>
            <a:bodyPr wrap="none" anchor="ctr"/>
            <a:lstStyle/>
            <a:p>
              <a:endParaRPr lang="en-US" sz="1800" dirty="0"/>
            </a:p>
          </p:txBody>
        </p:sp>
        <p:sp>
          <p:nvSpPr>
            <p:cNvPr id="151" name="Oval 428"/>
            <p:cNvSpPr>
              <a:spLocks noChangeArrowheads="1"/>
            </p:cNvSpPr>
            <p:nvPr/>
          </p:nvSpPr>
          <p:spPr bwMode="auto">
            <a:xfrm>
              <a:off x="2893" y="2160"/>
              <a:ext cx="156" cy="26"/>
            </a:xfrm>
            <a:prstGeom prst="ellipse">
              <a:avLst/>
            </a:prstGeom>
            <a:solidFill>
              <a:srgbClr val="996633"/>
            </a:solidFill>
            <a:ln w="12700">
              <a:solidFill>
                <a:srgbClr val="663300"/>
              </a:solidFill>
              <a:round/>
              <a:headEnd/>
              <a:tailEnd/>
            </a:ln>
          </p:spPr>
          <p:txBody>
            <a:bodyPr wrap="none" anchor="ctr"/>
            <a:lstStyle/>
            <a:p>
              <a:endParaRPr lang="en-US" sz="1800" dirty="0"/>
            </a:p>
          </p:txBody>
        </p:sp>
        <p:sp>
          <p:nvSpPr>
            <p:cNvPr id="152" name="Oval 429"/>
            <p:cNvSpPr>
              <a:spLocks noChangeArrowheads="1"/>
            </p:cNvSpPr>
            <p:nvPr/>
          </p:nvSpPr>
          <p:spPr bwMode="auto">
            <a:xfrm>
              <a:off x="2974" y="2168"/>
              <a:ext cx="75" cy="27"/>
            </a:xfrm>
            <a:prstGeom prst="ellipse">
              <a:avLst/>
            </a:prstGeom>
            <a:solidFill>
              <a:srgbClr val="996633"/>
            </a:solidFill>
            <a:ln w="12700">
              <a:solidFill>
                <a:srgbClr val="663300"/>
              </a:solidFill>
              <a:round/>
              <a:headEnd/>
              <a:tailEnd/>
            </a:ln>
          </p:spPr>
          <p:txBody>
            <a:bodyPr wrap="none" anchor="ctr"/>
            <a:lstStyle/>
            <a:p>
              <a:endParaRPr lang="en-US" sz="1800" dirty="0"/>
            </a:p>
          </p:txBody>
        </p:sp>
        <p:sp>
          <p:nvSpPr>
            <p:cNvPr id="153" name="Oval 430"/>
            <p:cNvSpPr>
              <a:spLocks noChangeArrowheads="1"/>
            </p:cNvSpPr>
            <p:nvPr/>
          </p:nvSpPr>
          <p:spPr bwMode="auto">
            <a:xfrm>
              <a:off x="3017" y="2160"/>
              <a:ext cx="72" cy="18"/>
            </a:xfrm>
            <a:prstGeom prst="ellipse">
              <a:avLst/>
            </a:prstGeom>
            <a:solidFill>
              <a:srgbClr val="996633"/>
            </a:solidFill>
            <a:ln w="12700">
              <a:solidFill>
                <a:srgbClr val="663300"/>
              </a:solidFill>
              <a:round/>
              <a:headEnd/>
              <a:tailEnd/>
            </a:ln>
          </p:spPr>
          <p:txBody>
            <a:bodyPr wrap="none" anchor="ctr"/>
            <a:lstStyle/>
            <a:p>
              <a:endParaRPr lang="en-US" sz="1800" dirty="0"/>
            </a:p>
          </p:txBody>
        </p:sp>
        <p:sp>
          <p:nvSpPr>
            <p:cNvPr id="154" name="Oval 431"/>
            <p:cNvSpPr>
              <a:spLocks noChangeArrowheads="1"/>
            </p:cNvSpPr>
            <p:nvPr/>
          </p:nvSpPr>
          <p:spPr bwMode="auto">
            <a:xfrm>
              <a:off x="2881" y="2176"/>
              <a:ext cx="59" cy="27"/>
            </a:xfrm>
            <a:prstGeom prst="ellipse">
              <a:avLst/>
            </a:prstGeom>
            <a:solidFill>
              <a:srgbClr val="996633"/>
            </a:solidFill>
            <a:ln w="12700">
              <a:solidFill>
                <a:srgbClr val="663300"/>
              </a:solidFill>
              <a:round/>
              <a:headEnd/>
              <a:tailEnd/>
            </a:ln>
          </p:spPr>
          <p:txBody>
            <a:bodyPr wrap="none" anchor="ctr"/>
            <a:lstStyle/>
            <a:p>
              <a:endParaRPr lang="en-US" sz="1800" dirty="0"/>
            </a:p>
          </p:txBody>
        </p:sp>
        <p:sp>
          <p:nvSpPr>
            <p:cNvPr id="155" name="Oval 432"/>
            <p:cNvSpPr>
              <a:spLocks noChangeArrowheads="1"/>
            </p:cNvSpPr>
            <p:nvPr/>
          </p:nvSpPr>
          <p:spPr bwMode="auto">
            <a:xfrm>
              <a:off x="2813" y="2176"/>
              <a:ext cx="86" cy="27"/>
            </a:xfrm>
            <a:prstGeom prst="ellipse">
              <a:avLst/>
            </a:prstGeom>
            <a:solidFill>
              <a:srgbClr val="996633"/>
            </a:solidFill>
            <a:ln w="12700">
              <a:solidFill>
                <a:srgbClr val="663300"/>
              </a:solidFill>
              <a:round/>
              <a:headEnd/>
              <a:tailEnd/>
            </a:ln>
          </p:spPr>
          <p:txBody>
            <a:bodyPr wrap="none" anchor="ctr"/>
            <a:lstStyle/>
            <a:p>
              <a:endParaRPr lang="en-US" sz="1800" dirty="0"/>
            </a:p>
          </p:txBody>
        </p:sp>
        <p:sp>
          <p:nvSpPr>
            <p:cNvPr id="156" name="Oval 433"/>
            <p:cNvSpPr>
              <a:spLocks noChangeArrowheads="1"/>
            </p:cNvSpPr>
            <p:nvPr/>
          </p:nvSpPr>
          <p:spPr bwMode="auto">
            <a:xfrm>
              <a:off x="2948" y="2185"/>
              <a:ext cx="87" cy="26"/>
            </a:xfrm>
            <a:prstGeom prst="ellipse">
              <a:avLst/>
            </a:prstGeom>
            <a:solidFill>
              <a:srgbClr val="996633"/>
            </a:solidFill>
            <a:ln w="12700">
              <a:solidFill>
                <a:srgbClr val="663300"/>
              </a:solidFill>
              <a:round/>
              <a:headEnd/>
              <a:tailEnd/>
            </a:ln>
          </p:spPr>
          <p:txBody>
            <a:bodyPr wrap="none" anchor="ctr"/>
            <a:lstStyle/>
            <a:p>
              <a:endParaRPr lang="en-US" sz="1800" dirty="0"/>
            </a:p>
          </p:txBody>
        </p:sp>
        <p:sp>
          <p:nvSpPr>
            <p:cNvPr id="157" name="Oval 434"/>
            <p:cNvSpPr>
              <a:spLocks noChangeArrowheads="1"/>
            </p:cNvSpPr>
            <p:nvPr/>
          </p:nvSpPr>
          <p:spPr bwMode="auto">
            <a:xfrm>
              <a:off x="3070" y="2160"/>
              <a:ext cx="72" cy="26"/>
            </a:xfrm>
            <a:prstGeom prst="ellipse">
              <a:avLst/>
            </a:prstGeom>
            <a:solidFill>
              <a:srgbClr val="996633"/>
            </a:solidFill>
            <a:ln w="12700">
              <a:solidFill>
                <a:srgbClr val="663300"/>
              </a:solidFill>
              <a:round/>
              <a:headEnd/>
              <a:tailEnd/>
            </a:ln>
          </p:spPr>
          <p:txBody>
            <a:bodyPr wrap="none" anchor="ctr"/>
            <a:lstStyle/>
            <a:p>
              <a:endParaRPr lang="en-US" sz="1800" dirty="0"/>
            </a:p>
          </p:txBody>
        </p:sp>
        <p:sp>
          <p:nvSpPr>
            <p:cNvPr id="158" name="Oval 435"/>
            <p:cNvSpPr>
              <a:spLocks noChangeArrowheads="1"/>
            </p:cNvSpPr>
            <p:nvPr/>
          </p:nvSpPr>
          <p:spPr bwMode="auto">
            <a:xfrm>
              <a:off x="3110" y="2185"/>
              <a:ext cx="46" cy="18"/>
            </a:xfrm>
            <a:prstGeom prst="ellipse">
              <a:avLst/>
            </a:prstGeom>
            <a:solidFill>
              <a:srgbClr val="996633"/>
            </a:solidFill>
            <a:ln w="12700">
              <a:solidFill>
                <a:srgbClr val="663300"/>
              </a:solidFill>
              <a:round/>
              <a:headEnd/>
              <a:tailEnd/>
            </a:ln>
          </p:spPr>
          <p:txBody>
            <a:bodyPr wrap="none" anchor="ctr"/>
            <a:lstStyle/>
            <a:p>
              <a:endParaRPr lang="en-US" sz="1800" dirty="0"/>
            </a:p>
          </p:txBody>
        </p:sp>
        <p:sp>
          <p:nvSpPr>
            <p:cNvPr id="159" name="Oval 436"/>
            <p:cNvSpPr>
              <a:spLocks noChangeArrowheads="1"/>
            </p:cNvSpPr>
            <p:nvPr/>
          </p:nvSpPr>
          <p:spPr bwMode="auto">
            <a:xfrm>
              <a:off x="2921" y="2160"/>
              <a:ext cx="32" cy="18"/>
            </a:xfrm>
            <a:prstGeom prst="ellipse">
              <a:avLst/>
            </a:prstGeom>
            <a:solidFill>
              <a:srgbClr val="996633"/>
            </a:solidFill>
            <a:ln w="12700">
              <a:solidFill>
                <a:srgbClr val="663300"/>
              </a:solidFill>
              <a:round/>
              <a:headEnd/>
              <a:tailEnd/>
            </a:ln>
          </p:spPr>
          <p:txBody>
            <a:bodyPr wrap="none" anchor="ctr"/>
            <a:lstStyle/>
            <a:p>
              <a:endParaRPr lang="en-US" sz="1800" dirty="0"/>
            </a:p>
          </p:txBody>
        </p:sp>
        <p:sp>
          <p:nvSpPr>
            <p:cNvPr id="160" name="Oval 437"/>
            <p:cNvSpPr>
              <a:spLocks noChangeArrowheads="1"/>
            </p:cNvSpPr>
            <p:nvPr/>
          </p:nvSpPr>
          <p:spPr bwMode="auto">
            <a:xfrm>
              <a:off x="2881" y="2201"/>
              <a:ext cx="85" cy="26"/>
            </a:xfrm>
            <a:prstGeom prst="ellipse">
              <a:avLst/>
            </a:prstGeom>
            <a:solidFill>
              <a:srgbClr val="996633"/>
            </a:solidFill>
            <a:ln w="12700">
              <a:solidFill>
                <a:srgbClr val="663300"/>
              </a:solidFill>
              <a:round/>
              <a:headEnd/>
              <a:tailEnd/>
            </a:ln>
          </p:spPr>
          <p:txBody>
            <a:bodyPr wrap="none" anchor="ctr"/>
            <a:lstStyle/>
            <a:p>
              <a:endParaRPr lang="en-US" sz="1800" dirty="0"/>
            </a:p>
          </p:txBody>
        </p:sp>
        <p:sp>
          <p:nvSpPr>
            <p:cNvPr id="161" name="Oval 438"/>
            <p:cNvSpPr>
              <a:spLocks noChangeArrowheads="1"/>
            </p:cNvSpPr>
            <p:nvPr/>
          </p:nvSpPr>
          <p:spPr bwMode="auto">
            <a:xfrm>
              <a:off x="3110" y="2160"/>
              <a:ext cx="73" cy="18"/>
            </a:xfrm>
            <a:prstGeom prst="ellipse">
              <a:avLst/>
            </a:prstGeom>
            <a:solidFill>
              <a:srgbClr val="996633"/>
            </a:solidFill>
            <a:ln w="12700">
              <a:solidFill>
                <a:srgbClr val="663300"/>
              </a:solidFill>
              <a:round/>
              <a:headEnd/>
              <a:tailEnd/>
            </a:ln>
          </p:spPr>
          <p:txBody>
            <a:bodyPr wrap="none" anchor="ctr"/>
            <a:lstStyle/>
            <a:p>
              <a:endParaRPr lang="en-US" sz="1800" dirty="0"/>
            </a:p>
          </p:txBody>
        </p:sp>
        <p:sp>
          <p:nvSpPr>
            <p:cNvPr id="162" name="Oval 439"/>
            <p:cNvSpPr>
              <a:spLocks noChangeArrowheads="1"/>
            </p:cNvSpPr>
            <p:nvPr/>
          </p:nvSpPr>
          <p:spPr bwMode="auto">
            <a:xfrm>
              <a:off x="3083" y="2201"/>
              <a:ext cx="59" cy="10"/>
            </a:xfrm>
            <a:prstGeom prst="ellipse">
              <a:avLst/>
            </a:prstGeom>
            <a:solidFill>
              <a:srgbClr val="996633"/>
            </a:solidFill>
            <a:ln w="12700">
              <a:solidFill>
                <a:srgbClr val="663300"/>
              </a:solidFill>
              <a:round/>
              <a:headEnd/>
              <a:tailEnd/>
            </a:ln>
          </p:spPr>
          <p:txBody>
            <a:bodyPr wrap="none" anchor="ctr"/>
            <a:lstStyle/>
            <a:p>
              <a:endParaRPr lang="en-US" sz="1800" dirty="0"/>
            </a:p>
          </p:txBody>
        </p:sp>
        <p:sp>
          <p:nvSpPr>
            <p:cNvPr id="163" name="Oval 440"/>
            <p:cNvSpPr>
              <a:spLocks noChangeArrowheads="1"/>
            </p:cNvSpPr>
            <p:nvPr/>
          </p:nvSpPr>
          <p:spPr bwMode="auto">
            <a:xfrm>
              <a:off x="3017" y="2201"/>
              <a:ext cx="45" cy="18"/>
            </a:xfrm>
            <a:prstGeom prst="ellipse">
              <a:avLst/>
            </a:prstGeom>
            <a:solidFill>
              <a:srgbClr val="996633"/>
            </a:solidFill>
            <a:ln w="12700">
              <a:solidFill>
                <a:srgbClr val="663300"/>
              </a:solidFill>
              <a:round/>
              <a:headEnd/>
              <a:tailEnd/>
            </a:ln>
          </p:spPr>
          <p:txBody>
            <a:bodyPr wrap="none" anchor="ctr"/>
            <a:lstStyle/>
            <a:p>
              <a:endParaRPr lang="en-US" sz="1800" dirty="0"/>
            </a:p>
          </p:txBody>
        </p:sp>
        <p:sp>
          <p:nvSpPr>
            <p:cNvPr id="164" name="Oval 441"/>
            <p:cNvSpPr>
              <a:spLocks noChangeArrowheads="1"/>
            </p:cNvSpPr>
            <p:nvPr/>
          </p:nvSpPr>
          <p:spPr bwMode="auto">
            <a:xfrm>
              <a:off x="2840" y="2201"/>
              <a:ext cx="45" cy="18"/>
            </a:xfrm>
            <a:prstGeom prst="ellipse">
              <a:avLst/>
            </a:prstGeom>
            <a:solidFill>
              <a:srgbClr val="996633"/>
            </a:solidFill>
            <a:ln w="12700">
              <a:solidFill>
                <a:srgbClr val="663300"/>
              </a:solidFill>
              <a:round/>
              <a:headEnd/>
              <a:tailEnd/>
            </a:ln>
          </p:spPr>
          <p:txBody>
            <a:bodyPr wrap="none" anchor="ctr"/>
            <a:lstStyle/>
            <a:p>
              <a:endParaRPr lang="en-US" sz="1800" dirty="0"/>
            </a:p>
          </p:txBody>
        </p:sp>
        <p:sp>
          <p:nvSpPr>
            <p:cNvPr id="165" name="Oval 442"/>
            <p:cNvSpPr>
              <a:spLocks noChangeArrowheads="1"/>
            </p:cNvSpPr>
            <p:nvPr/>
          </p:nvSpPr>
          <p:spPr bwMode="auto">
            <a:xfrm>
              <a:off x="3543" y="2160"/>
              <a:ext cx="101" cy="18"/>
            </a:xfrm>
            <a:prstGeom prst="ellipse">
              <a:avLst/>
            </a:prstGeom>
            <a:solidFill>
              <a:srgbClr val="996633"/>
            </a:solidFill>
            <a:ln w="12700">
              <a:solidFill>
                <a:srgbClr val="663300"/>
              </a:solidFill>
              <a:round/>
              <a:headEnd/>
              <a:tailEnd/>
            </a:ln>
          </p:spPr>
          <p:txBody>
            <a:bodyPr wrap="none" anchor="ctr"/>
            <a:lstStyle/>
            <a:p>
              <a:endParaRPr lang="en-US" sz="1800" dirty="0"/>
            </a:p>
          </p:txBody>
        </p:sp>
        <p:sp>
          <p:nvSpPr>
            <p:cNvPr id="166" name="Oval 443"/>
            <p:cNvSpPr>
              <a:spLocks noChangeArrowheads="1"/>
            </p:cNvSpPr>
            <p:nvPr/>
          </p:nvSpPr>
          <p:spPr bwMode="auto">
            <a:xfrm>
              <a:off x="3557" y="2185"/>
              <a:ext cx="101" cy="18"/>
            </a:xfrm>
            <a:prstGeom prst="ellipse">
              <a:avLst/>
            </a:prstGeom>
            <a:solidFill>
              <a:srgbClr val="996633"/>
            </a:solidFill>
            <a:ln w="12700">
              <a:solidFill>
                <a:srgbClr val="663300"/>
              </a:solidFill>
              <a:round/>
              <a:headEnd/>
              <a:tailEnd/>
            </a:ln>
          </p:spPr>
          <p:txBody>
            <a:bodyPr wrap="none" anchor="ctr"/>
            <a:lstStyle/>
            <a:p>
              <a:endParaRPr lang="en-US" sz="1800" dirty="0"/>
            </a:p>
          </p:txBody>
        </p:sp>
        <p:sp>
          <p:nvSpPr>
            <p:cNvPr id="167" name="Oval 444"/>
            <p:cNvSpPr>
              <a:spLocks noChangeArrowheads="1"/>
            </p:cNvSpPr>
            <p:nvPr/>
          </p:nvSpPr>
          <p:spPr bwMode="auto">
            <a:xfrm>
              <a:off x="3450" y="2176"/>
              <a:ext cx="85" cy="27"/>
            </a:xfrm>
            <a:prstGeom prst="ellipse">
              <a:avLst/>
            </a:prstGeom>
            <a:solidFill>
              <a:srgbClr val="996633"/>
            </a:solidFill>
            <a:ln w="12700">
              <a:solidFill>
                <a:srgbClr val="663300"/>
              </a:solidFill>
              <a:round/>
              <a:headEnd/>
              <a:tailEnd/>
            </a:ln>
          </p:spPr>
          <p:txBody>
            <a:bodyPr wrap="none" anchor="ctr"/>
            <a:lstStyle/>
            <a:p>
              <a:endParaRPr lang="en-US" sz="1800" dirty="0"/>
            </a:p>
          </p:txBody>
        </p:sp>
        <p:sp>
          <p:nvSpPr>
            <p:cNvPr id="168" name="Oval 445"/>
            <p:cNvSpPr>
              <a:spLocks noChangeArrowheads="1"/>
            </p:cNvSpPr>
            <p:nvPr/>
          </p:nvSpPr>
          <p:spPr bwMode="auto">
            <a:xfrm>
              <a:off x="3206" y="2201"/>
              <a:ext cx="113" cy="26"/>
            </a:xfrm>
            <a:prstGeom prst="ellipse">
              <a:avLst/>
            </a:prstGeom>
            <a:solidFill>
              <a:srgbClr val="996633"/>
            </a:solidFill>
            <a:ln w="12700">
              <a:solidFill>
                <a:srgbClr val="663300"/>
              </a:solidFill>
              <a:round/>
              <a:headEnd/>
              <a:tailEnd/>
            </a:ln>
          </p:spPr>
          <p:txBody>
            <a:bodyPr wrap="none" anchor="ctr"/>
            <a:lstStyle/>
            <a:p>
              <a:endParaRPr lang="en-US" sz="1800" dirty="0"/>
            </a:p>
          </p:txBody>
        </p:sp>
        <p:sp>
          <p:nvSpPr>
            <p:cNvPr id="169" name="Oval 446"/>
            <p:cNvSpPr>
              <a:spLocks noChangeArrowheads="1"/>
            </p:cNvSpPr>
            <p:nvPr/>
          </p:nvSpPr>
          <p:spPr bwMode="auto">
            <a:xfrm>
              <a:off x="3286" y="2201"/>
              <a:ext cx="113" cy="26"/>
            </a:xfrm>
            <a:prstGeom prst="ellipse">
              <a:avLst/>
            </a:prstGeom>
            <a:solidFill>
              <a:srgbClr val="996633"/>
            </a:solidFill>
            <a:ln w="12700">
              <a:solidFill>
                <a:srgbClr val="663300"/>
              </a:solidFill>
              <a:round/>
              <a:headEnd/>
              <a:tailEnd/>
            </a:ln>
          </p:spPr>
          <p:txBody>
            <a:bodyPr wrap="none" anchor="ctr"/>
            <a:lstStyle/>
            <a:p>
              <a:endParaRPr lang="en-US" sz="1800" dirty="0"/>
            </a:p>
          </p:txBody>
        </p:sp>
        <p:sp>
          <p:nvSpPr>
            <p:cNvPr id="170" name="Oval 447"/>
            <p:cNvSpPr>
              <a:spLocks noChangeArrowheads="1"/>
            </p:cNvSpPr>
            <p:nvPr/>
          </p:nvSpPr>
          <p:spPr bwMode="auto">
            <a:xfrm>
              <a:off x="3327" y="2193"/>
              <a:ext cx="155" cy="34"/>
            </a:xfrm>
            <a:prstGeom prst="ellipse">
              <a:avLst/>
            </a:prstGeom>
            <a:solidFill>
              <a:srgbClr val="996633"/>
            </a:solidFill>
            <a:ln w="12700">
              <a:solidFill>
                <a:srgbClr val="663300"/>
              </a:solidFill>
              <a:round/>
              <a:headEnd/>
              <a:tailEnd/>
            </a:ln>
          </p:spPr>
          <p:txBody>
            <a:bodyPr wrap="none" anchor="ctr"/>
            <a:lstStyle/>
            <a:p>
              <a:endParaRPr lang="en-US" sz="1800" dirty="0"/>
            </a:p>
          </p:txBody>
        </p:sp>
        <p:sp>
          <p:nvSpPr>
            <p:cNvPr id="171" name="Oval 448"/>
            <p:cNvSpPr>
              <a:spLocks noChangeArrowheads="1"/>
            </p:cNvSpPr>
            <p:nvPr/>
          </p:nvSpPr>
          <p:spPr bwMode="auto">
            <a:xfrm>
              <a:off x="3407" y="2185"/>
              <a:ext cx="75" cy="26"/>
            </a:xfrm>
            <a:prstGeom prst="ellipse">
              <a:avLst/>
            </a:prstGeom>
            <a:solidFill>
              <a:srgbClr val="996633"/>
            </a:solidFill>
            <a:ln w="12700">
              <a:solidFill>
                <a:srgbClr val="663300"/>
              </a:solidFill>
              <a:round/>
              <a:headEnd/>
              <a:tailEnd/>
            </a:ln>
          </p:spPr>
          <p:txBody>
            <a:bodyPr wrap="none" anchor="ctr"/>
            <a:lstStyle/>
            <a:p>
              <a:endParaRPr lang="en-US" sz="1800" dirty="0"/>
            </a:p>
          </p:txBody>
        </p:sp>
        <p:sp>
          <p:nvSpPr>
            <p:cNvPr id="172" name="Oval 449"/>
            <p:cNvSpPr>
              <a:spLocks noChangeArrowheads="1"/>
            </p:cNvSpPr>
            <p:nvPr/>
          </p:nvSpPr>
          <p:spPr bwMode="auto">
            <a:xfrm>
              <a:off x="3450" y="2201"/>
              <a:ext cx="59" cy="26"/>
            </a:xfrm>
            <a:prstGeom prst="ellipse">
              <a:avLst/>
            </a:prstGeom>
            <a:solidFill>
              <a:srgbClr val="996633"/>
            </a:solidFill>
            <a:ln w="12700">
              <a:solidFill>
                <a:srgbClr val="663300"/>
              </a:solidFill>
              <a:round/>
              <a:headEnd/>
              <a:tailEnd/>
            </a:ln>
          </p:spPr>
          <p:txBody>
            <a:bodyPr wrap="none" anchor="ctr"/>
            <a:lstStyle/>
            <a:p>
              <a:endParaRPr lang="en-US" sz="1800" dirty="0"/>
            </a:p>
          </p:txBody>
        </p:sp>
        <p:sp>
          <p:nvSpPr>
            <p:cNvPr id="173" name="Oval 450"/>
            <p:cNvSpPr>
              <a:spLocks noChangeArrowheads="1"/>
            </p:cNvSpPr>
            <p:nvPr/>
          </p:nvSpPr>
          <p:spPr bwMode="auto">
            <a:xfrm>
              <a:off x="3314" y="2185"/>
              <a:ext cx="72" cy="18"/>
            </a:xfrm>
            <a:prstGeom prst="ellipse">
              <a:avLst/>
            </a:prstGeom>
            <a:solidFill>
              <a:srgbClr val="996633"/>
            </a:solidFill>
            <a:ln w="12700">
              <a:solidFill>
                <a:srgbClr val="663300"/>
              </a:solidFill>
              <a:round/>
              <a:headEnd/>
              <a:tailEnd/>
            </a:ln>
          </p:spPr>
          <p:txBody>
            <a:bodyPr wrap="none" anchor="ctr"/>
            <a:lstStyle/>
            <a:p>
              <a:endParaRPr lang="en-US" sz="1800" dirty="0"/>
            </a:p>
          </p:txBody>
        </p:sp>
        <p:sp>
          <p:nvSpPr>
            <p:cNvPr id="174" name="Oval 451"/>
            <p:cNvSpPr>
              <a:spLocks noChangeArrowheads="1"/>
            </p:cNvSpPr>
            <p:nvPr/>
          </p:nvSpPr>
          <p:spPr bwMode="auto">
            <a:xfrm>
              <a:off x="3246" y="2185"/>
              <a:ext cx="100" cy="18"/>
            </a:xfrm>
            <a:prstGeom prst="ellipse">
              <a:avLst/>
            </a:prstGeom>
            <a:solidFill>
              <a:srgbClr val="996633"/>
            </a:solidFill>
            <a:ln w="12700">
              <a:solidFill>
                <a:srgbClr val="663300"/>
              </a:solidFill>
              <a:round/>
              <a:headEnd/>
              <a:tailEnd/>
            </a:ln>
          </p:spPr>
          <p:txBody>
            <a:bodyPr wrap="none" anchor="ctr"/>
            <a:lstStyle/>
            <a:p>
              <a:endParaRPr lang="en-US" sz="1800" dirty="0"/>
            </a:p>
          </p:txBody>
        </p:sp>
        <p:sp>
          <p:nvSpPr>
            <p:cNvPr id="175" name="Oval 452"/>
            <p:cNvSpPr>
              <a:spLocks noChangeArrowheads="1"/>
            </p:cNvSpPr>
            <p:nvPr/>
          </p:nvSpPr>
          <p:spPr bwMode="auto">
            <a:xfrm>
              <a:off x="3367" y="2168"/>
              <a:ext cx="101" cy="27"/>
            </a:xfrm>
            <a:prstGeom prst="ellipse">
              <a:avLst/>
            </a:prstGeom>
            <a:solidFill>
              <a:srgbClr val="996633"/>
            </a:solidFill>
            <a:ln w="12700">
              <a:solidFill>
                <a:srgbClr val="663300"/>
              </a:solidFill>
              <a:round/>
              <a:headEnd/>
              <a:tailEnd/>
            </a:ln>
          </p:spPr>
          <p:txBody>
            <a:bodyPr wrap="none" anchor="ctr"/>
            <a:lstStyle/>
            <a:p>
              <a:endParaRPr lang="en-US" sz="1800" dirty="0"/>
            </a:p>
          </p:txBody>
        </p:sp>
        <p:sp>
          <p:nvSpPr>
            <p:cNvPr id="176" name="Oval 453"/>
            <p:cNvSpPr>
              <a:spLocks noChangeArrowheads="1"/>
            </p:cNvSpPr>
            <p:nvPr/>
          </p:nvSpPr>
          <p:spPr bwMode="auto">
            <a:xfrm>
              <a:off x="3490" y="2193"/>
              <a:ext cx="85" cy="26"/>
            </a:xfrm>
            <a:prstGeom prst="ellipse">
              <a:avLst/>
            </a:prstGeom>
            <a:solidFill>
              <a:srgbClr val="996633"/>
            </a:solidFill>
            <a:ln w="12700">
              <a:solidFill>
                <a:srgbClr val="663300"/>
              </a:solidFill>
              <a:round/>
              <a:headEnd/>
              <a:tailEnd/>
            </a:ln>
          </p:spPr>
          <p:txBody>
            <a:bodyPr wrap="none" anchor="ctr"/>
            <a:lstStyle/>
            <a:p>
              <a:endParaRPr lang="en-US" sz="1800" dirty="0"/>
            </a:p>
          </p:txBody>
        </p:sp>
        <p:sp>
          <p:nvSpPr>
            <p:cNvPr id="177" name="Oval 454"/>
            <p:cNvSpPr>
              <a:spLocks noChangeArrowheads="1"/>
            </p:cNvSpPr>
            <p:nvPr/>
          </p:nvSpPr>
          <p:spPr bwMode="auto">
            <a:xfrm>
              <a:off x="3543" y="2185"/>
              <a:ext cx="32" cy="18"/>
            </a:xfrm>
            <a:prstGeom prst="ellipse">
              <a:avLst/>
            </a:prstGeom>
            <a:solidFill>
              <a:srgbClr val="996633"/>
            </a:solidFill>
            <a:ln w="12700">
              <a:solidFill>
                <a:srgbClr val="663300"/>
              </a:solidFill>
              <a:round/>
              <a:headEnd/>
              <a:tailEnd/>
            </a:ln>
          </p:spPr>
          <p:txBody>
            <a:bodyPr wrap="none" anchor="ctr"/>
            <a:lstStyle/>
            <a:p>
              <a:endParaRPr lang="en-US" sz="1800" dirty="0"/>
            </a:p>
          </p:txBody>
        </p:sp>
        <p:sp>
          <p:nvSpPr>
            <p:cNvPr id="178" name="Oval 455"/>
            <p:cNvSpPr>
              <a:spLocks noChangeArrowheads="1"/>
            </p:cNvSpPr>
            <p:nvPr/>
          </p:nvSpPr>
          <p:spPr bwMode="auto">
            <a:xfrm>
              <a:off x="3354" y="2209"/>
              <a:ext cx="32" cy="18"/>
            </a:xfrm>
            <a:prstGeom prst="ellipse">
              <a:avLst/>
            </a:prstGeom>
            <a:solidFill>
              <a:srgbClr val="996633"/>
            </a:solidFill>
            <a:ln w="12700">
              <a:solidFill>
                <a:srgbClr val="663300"/>
              </a:solidFill>
              <a:round/>
              <a:headEnd/>
              <a:tailEnd/>
            </a:ln>
          </p:spPr>
          <p:txBody>
            <a:bodyPr wrap="none" anchor="ctr"/>
            <a:lstStyle/>
            <a:p>
              <a:endParaRPr lang="en-US" sz="1800" dirty="0"/>
            </a:p>
          </p:txBody>
        </p:sp>
        <p:sp>
          <p:nvSpPr>
            <p:cNvPr id="179" name="Oval 456"/>
            <p:cNvSpPr>
              <a:spLocks noChangeArrowheads="1"/>
            </p:cNvSpPr>
            <p:nvPr/>
          </p:nvSpPr>
          <p:spPr bwMode="auto">
            <a:xfrm>
              <a:off x="3300" y="2160"/>
              <a:ext cx="99" cy="18"/>
            </a:xfrm>
            <a:prstGeom prst="ellipse">
              <a:avLst/>
            </a:prstGeom>
            <a:solidFill>
              <a:srgbClr val="996633"/>
            </a:solidFill>
            <a:ln w="12700">
              <a:solidFill>
                <a:srgbClr val="663300"/>
              </a:solidFill>
              <a:round/>
              <a:headEnd/>
              <a:tailEnd/>
            </a:ln>
          </p:spPr>
          <p:txBody>
            <a:bodyPr wrap="none" anchor="ctr"/>
            <a:lstStyle/>
            <a:p>
              <a:endParaRPr lang="en-US" sz="1800" dirty="0"/>
            </a:p>
          </p:txBody>
        </p:sp>
        <p:sp>
          <p:nvSpPr>
            <p:cNvPr id="180" name="Oval 457"/>
            <p:cNvSpPr>
              <a:spLocks noChangeArrowheads="1"/>
            </p:cNvSpPr>
            <p:nvPr/>
          </p:nvSpPr>
          <p:spPr bwMode="auto">
            <a:xfrm>
              <a:off x="3543" y="2209"/>
              <a:ext cx="74" cy="18"/>
            </a:xfrm>
            <a:prstGeom prst="ellipse">
              <a:avLst/>
            </a:prstGeom>
            <a:solidFill>
              <a:srgbClr val="996633"/>
            </a:solidFill>
            <a:ln w="12700">
              <a:solidFill>
                <a:srgbClr val="663300"/>
              </a:solidFill>
              <a:round/>
              <a:headEnd/>
              <a:tailEnd/>
            </a:ln>
          </p:spPr>
          <p:txBody>
            <a:bodyPr wrap="none" anchor="ctr"/>
            <a:lstStyle/>
            <a:p>
              <a:endParaRPr lang="en-US" sz="1800" dirty="0"/>
            </a:p>
          </p:txBody>
        </p:sp>
        <p:sp>
          <p:nvSpPr>
            <p:cNvPr id="181" name="Oval 458"/>
            <p:cNvSpPr>
              <a:spLocks noChangeArrowheads="1"/>
            </p:cNvSpPr>
            <p:nvPr/>
          </p:nvSpPr>
          <p:spPr bwMode="auto">
            <a:xfrm>
              <a:off x="3503" y="2168"/>
              <a:ext cx="60" cy="10"/>
            </a:xfrm>
            <a:prstGeom prst="ellipse">
              <a:avLst/>
            </a:prstGeom>
            <a:solidFill>
              <a:srgbClr val="996633"/>
            </a:solidFill>
            <a:ln w="12700">
              <a:solidFill>
                <a:srgbClr val="663300"/>
              </a:solidFill>
              <a:round/>
              <a:headEnd/>
              <a:tailEnd/>
            </a:ln>
          </p:spPr>
          <p:txBody>
            <a:bodyPr wrap="none" anchor="ctr"/>
            <a:lstStyle/>
            <a:p>
              <a:endParaRPr lang="en-US" sz="1800" dirty="0"/>
            </a:p>
          </p:txBody>
        </p:sp>
        <p:sp>
          <p:nvSpPr>
            <p:cNvPr id="182" name="Oval 459"/>
            <p:cNvSpPr>
              <a:spLocks noChangeArrowheads="1"/>
            </p:cNvSpPr>
            <p:nvPr/>
          </p:nvSpPr>
          <p:spPr bwMode="auto">
            <a:xfrm>
              <a:off x="3450" y="2160"/>
              <a:ext cx="45" cy="18"/>
            </a:xfrm>
            <a:prstGeom prst="ellipse">
              <a:avLst/>
            </a:prstGeom>
            <a:solidFill>
              <a:srgbClr val="996633"/>
            </a:solidFill>
            <a:ln w="12700">
              <a:solidFill>
                <a:srgbClr val="663300"/>
              </a:solidFill>
              <a:round/>
              <a:headEnd/>
              <a:tailEnd/>
            </a:ln>
          </p:spPr>
          <p:txBody>
            <a:bodyPr wrap="none" anchor="ctr"/>
            <a:lstStyle/>
            <a:p>
              <a:endParaRPr lang="en-US" sz="1800" dirty="0"/>
            </a:p>
          </p:txBody>
        </p:sp>
        <p:sp>
          <p:nvSpPr>
            <p:cNvPr id="183" name="Oval 460"/>
            <p:cNvSpPr>
              <a:spLocks noChangeArrowheads="1"/>
            </p:cNvSpPr>
            <p:nvPr/>
          </p:nvSpPr>
          <p:spPr bwMode="auto">
            <a:xfrm>
              <a:off x="3260" y="2160"/>
              <a:ext cx="59" cy="18"/>
            </a:xfrm>
            <a:prstGeom prst="ellipse">
              <a:avLst/>
            </a:prstGeom>
            <a:solidFill>
              <a:srgbClr val="996633"/>
            </a:solidFill>
            <a:ln w="12700">
              <a:solidFill>
                <a:srgbClr val="663300"/>
              </a:solidFill>
              <a:round/>
              <a:headEnd/>
              <a:tailEnd/>
            </a:ln>
          </p:spPr>
          <p:txBody>
            <a:bodyPr wrap="none" anchor="ctr"/>
            <a:lstStyle/>
            <a:p>
              <a:endParaRPr lang="en-US" sz="1800" dirty="0"/>
            </a:p>
          </p:txBody>
        </p:sp>
        <p:sp>
          <p:nvSpPr>
            <p:cNvPr id="184" name="Oval 461"/>
            <p:cNvSpPr>
              <a:spLocks noChangeArrowheads="1"/>
            </p:cNvSpPr>
            <p:nvPr/>
          </p:nvSpPr>
          <p:spPr bwMode="auto">
            <a:xfrm>
              <a:off x="3206" y="2160"/>
              <a:ext cx="72" cy="18"/>
            </a:xfrm>
            <a:prstGeom prst="ellipse">
              <a:avLst/>
            </a:prstGeom>
            <a:solidFill>
              <a:srgbClr val="996633"/>
            </a:solidFill>
            <a:ln w="12700">
              <a:solidFill>
                <a:srgbClr val="663300"/>
              </a:solidFill>
              <a:round/>
              <a:headEnd/>
              <a:tailEnd/>
            </a:ln>
          </p:spPr>
          <p:txBody>
            <a:bodyPr wrap="none" anchor="ctr"/>
            <a:lstStyle/>
            <a:p>
              <a:endParaRPr lang="en-US" sz="1800" dirty="0"/>
            </a:p>
          </p:txBody>
        </p:sp>
        <p:sp>
          <p:nvSpPr>
            <p:cNvPr id="185" name="Oval 462"/>
            <p:cNvSpPr>
              <a:spLocks noChangeArrowheads="1"/>
            </p:cNvSpPr>
            <p:nvPr/>
          </p:nvSpPr>
          <p:spPr bwMode="auto">
            <a:xfrm>
              <a:off x="3219" y="2176"/>
              <a:ext cx="59" cy="19"/>
            </a:xfrm>
            <a:prstGeom prst="ellipse">
              <a:avLst/>
            </a:prstGeom>
            <a:solidFill>
              <a:srgbClr val="996633"/>
            </a:solidFill>
            <a:ln w="12700">
              <a:solidFill>
                <a:srgbClr val="663300"/>
              </a:solidFill>
              <a:round/>
              <a:headEnd/>
              <a:tailEnd/>
            </a:ln>
          </p:spPr>
          <p:txBody>
            <a:bodyPr wrap="none" anchor="ctr"/>
            <a:lstStyle/>
            <a:p>
              <a:endParaRPr lang="en-US" sz="1800" dirty="0"/>
            </a:p>
          </p:txBody>
        </p:sp>
        <p:sp>
          <p:nvSpPr>
            <p:cNvPr id="186" name="Oval 463"/>
            <p:cNvSpPr>
              <a:spLocks noChangeArrowheads="1"/>
            </p:cNvSpPr>
            <p:nvPr/>
          </p:nvSpPr>
          <p:spPr bwMode="auto">
            <a:xfrm>
              <a:off x="3407" y="2160"/>
              <a:ext cx="75" cy="18"/>
            </a:xfrm>
            <a:prstGeom prst="ellipse">
              <a:avLst/>
            </a:prstGeom>
            <a:solidFill>
              <a:srgbClr val="996633"/>
            </a:solidFill>
            <a:ln w="12700">
              <a:solidFill>
                <a:srgbClr val="663300"/>
              </a:solidFill>
              <a:round/>
              <a:headEnd/>
              <a:tailEnd/>
            </a:ln>
          </p:spPr>
          <p:txBody>
            <a:bodyPr wrap="none" anchor="ctr"/>
            <a:lstStyle/>
            <a:p>
              <a:endParaRPr lang="en-US" sz="1800" dirty="0"/>
            </a:p>
          </p:txBody>
        </p:sp>
        <p:sp>
          <p:nvSpPr>
            <p:cNvPr id="187" name="Oval 464"/>
            <p:cNvSpPr>
              <a:spLocks noChangeArrowheads="1"/>
            </p:cNvSpPr>
            <p:nvPr/>
          </p:nvSpPr>
          <p:spPr bwMode="auto">
            <a:xfrm>
              <a:off x="3517" y="2160"/>
              <a:ext cx="58" cy="18"/>
            </a:xfrm>
            <a:prstGeom prst="ellipse">
              <a:avLst/>
            </a:prstGeom>
            <a:solidFill>
              <a:srgbClr val="996633"/>
            </a:solidFill>
            <a:ln w="12700">
              <a:solidFill>
                <a:srgbClr val="663300"/>
              </a:solidFill>
              <a:round/>
              <a:headEnd/>
              <a:tailEnd/>
            </a:ln>
          </p:spPr>
          <p:txBody>
            <a:bodyPr wrap="none" anchor="ctr"/>
            <a:lstStyle/>
            <a:p>
              <a:endParaRPr lang="en-US" sz="1800" dirty="0"/>
            </a:p>
          </p:txBody>
        </p:sp>
        <p:sp>
          <p:nvSpPr>
            <p:cNvPr id="188" name="Oval 465"/>
            <p:cNvSpPr>
              <a:spLocks noChangeArrowheads="1"/>
            </p:cNvSpPr>
            <p:nvPr/>
          </p:nvSpPr>
          <p:spPr bwMode="auto">
            <a:xfrm>
              <a:off x="2406" y="2185"/>
              <a:ext cx="32" cy="26"/>
            </a:xfrm>
            <a:prstGeom prst="ellipse">
              <a:avLst/>
            </a:prstGeom>
            <a:solidFill>
              <a:srgbClr val="996633"/>
            </a:solidFill>
            <a:ln w="12700">
              <a:solidFill>
                <a:srgbClr val="663300"/>
              </a:solidFill>
              <a:round/>
              <a:headEnd/>
              <a:tailEnd/>
            </a:ln>
          </p:spPr>
          <p:txBody>
            <a:bodyPr wrap="none" anchor="ctr"/>
            <a:lstStyle/>
            <a:p>
              <a:endParaRPr lang="en-US" sz="1800" dirty="0"/>
            </a:p>
          </p:txBody>
        </p:sp>
        <p:sp>
          <p:nvSpPr>
            <p:cNvPr id="189" name="Oval 466"/>
            <p:cNvSpPr>
              <a:spLocks noChangeArrowheads="1"/>
            </p:cNvSpPr>
            <p:nvPr/>
          </p:nvSpPr>
          <p:spPr bwMode="auto">
            <a:xfrm>
              <a:off x="2393" y="2176"/>
              <a:ext cx="33" cy="27"/>
            </a:xfrm>
            <a:prstGeom prst="ellipse">
              <a:avLst/>
            </a:prstGeom>
            <a:solidFill>
              <a:srgbClr val="996633"/>
            </a:solidFill>
            <a:ln w="12700">
              <a:solidFill>
                <a:srgbClr val="663300"/>
              </a:solidFill>
              <a:round/>
              <a:headEnd/>
              <a:tailEnd/>
            </a:ln>
          </p:spPr>
          <p:txBody>
            <a:bodyPr wrap="none" anchor="ctr"/>
            <a:lstStyle/>
            <a:p>
              <a:endParaRPr lang="en-US" sz="1800" dirty="0"/>
            </a:p>
          </p:txBody>
        </p:sp>
        <p:sp>
          <p:nvSpPr>
            <p:cNvPr id="190" name="Oval 467"/>
            <p:cNvSpPr>
              <a:spLocks noChangeArrowheads="1"/>
            </p:cNvSpPr>
            <p:nvPr/>
          </p:nvSpPr>
          <p:spPr bwMode="auto">
            <a:xfrm>
              <a:off x="2393" y="2209"/>
              <a:ext cx="73" cy="18"/>
            </a:xfrm>
            <a:prstGeom prst="ellipse">
              <a:avLst/>
            </a:prstGeom>
            <a:solidFill>
              <a:srgbClr val="996633"/>
            </a:solidFill>
            <a:ln w="12700">
              <a:solidFill>
                <a:srgbClr val="663300"/>
              </a:solidFill>
              <a:round/>
              <a:headEnd/>
              <a:tailEnd/>
            </a:ln>
          </p:spPr>
          <p:txBody>
            <a:bodyPr wrap="none" anchor="ctr"/>
            <a:lstStyle/>
            <a:p>
              <a:endParaRPr lang="en-US" sz="1800" dirty="0"/>
            </a:p>
          </p:txBody>
        </p:sp>
        <p:sp>
          <p:nvSpPr>
            <p:cNvPr id="191" name="Oval 468"/>
            <p:cNvSpPr>
              <a:spLocks noChangeArrowheads="1"/>
            </p:cNvSpPr>
            <p:nvPr/>
          </p:nvSpPr>
          <p:spPr bwMode="auto">
            <a:xfrm>
              <a:off x="3950" y="2201"/>
              <a:ext cx="86" cy="18"/>
            </a:xfrm>
            <a:prstGeom prst="ellipse">
              <a:avLst/>
            </a:prstGeom>
            <a:solidFill>
              <a:srgbClr val="996633"/>
            </a:solidFill>
            <a:ln w="12700">
              <a:solidFill>
                <a:srgbClr val="663300"/>
              </a:solidFill>
              <a:round/>
              <a:headEnd/>
              <a:tailEnd/>
            </a:ln>
          </p:spPr>
          <p:txBody>
            <a:bodyPr wrap="none" anchor="ctr"/>
            <a:lstStyle/>
            <a:p>
              <a:endParaRPr lang="en-US" sz="1800" dirty="0"/>
            </a:p>
          </p:txBody>
        </p:sp>
        <p:sp>
          <p:nvSpPr>
            <p:cNvPr id="192" name="Oval 469"/>
            <p:cNvSpPr>
              <a:spLocks noChangeArrowheads="1"/>
            </p:cNvSpPr>
            <p:nvPr/>
          </p:nvSpPr>
          <p:spPr bwMode="auto">
            <a:xfrm>
              <a:off x="3963" y="2176"/>
              <a:ext cx="87" cy="27"/>
            </a:xfrm>
            <a:prstGeom prst="ellipse">
              <a:avLst/>
            </a:prstGeom>
            <a:solidFill>
              <a:srgbClr val="996633"/>
            </a:solidFill>
            <a:ln w="12700">
              <a:solidFill>
                <a:srgbClr val="663300"/>
              </a:solidFill>
              <a:round/>
              <a:headEnd/>
              <a:tailEnd/>
            </a:ln>
          </p:spPr>
          <p:txBody>
            <a:bodyPr wrap="none" anchor="ctr"/>
            <a:lstStyle/>
            <a:p>
              <a:endParaRPr lang="en-US" sz="1800" dirty="0"/>
            </a:p>
          </p:txBody>
        </p:sp>
        <p:sp>
          <p:nvSpPr>
            <p:cNvPr id="193" name="Oval 470"/>
            <p:cNvSpPr>
              <a:spLocks noChangeArrowheads="1"/>
            </p:cNvSpPr>
            <p:nvPr/>
          </p:nvSpPr>
          <p:spPr bwMode="auto">
            <a:xfrm>
              <a:off x="3841" y="2185"/>
              <a:ext cx="88" cy="18"/>
            </a:xfrm>
            <a:prstGeom prst="ellipse">
              <a:avLst/>
            </a:prstGeom>
            <a:solidFill>
              <a:srgbClr val="996633"/>
            </a:solidFill>
            <a:ln w="12700">
              <a:solidFill>
                <a:srgbClr val="663300"/>
              </a:solidFill>
              <a:round/>
              <a:headEnd/>
              <a:tailEnd/>
            </a:ln>
          </p:spPr>
          <p:txBody>
            <a:bodyPr wrap="none" anchor="ctr"/>
            <a:lstStyle/>
            <a:p>
              <a:endParaRPr lang="en-US" sz="1800" dirty="0"/>
            </a:p>
          </p:txBody>
        </p:sp>
        <p:sp>
          <p:nvSpPr>
            <p:cNvPr id="194" name="Oval 471"/>
            <p:cNvSpPr>
              <a:spLocks noChangeArrowheads="1"/>
            </p:cNvSpPr>
            <p:nvPr/>
          </p:nvSpPr>
          <p:spPr bwMode="auto">
            <a:xfrm>
              <a:off x="3597" y="2160"/>
              <a:ext cx="102" cy="18"/>
            </a:xfrm>
            <a:prstGeom prst="ellipse">
              <a:avLst/>
            </a:prstGeom>
            <a:solidFill>
              <a:srgbClr val="996633"/>
            </a:solidFill>
            <a:ln w="12700">
              <a:solidFill>
                <a:srgbClr val="663300"/>
              </a:solidFill>
              <a:round/>
              <a:headEnd/>
              <a:tailEnd/>
            </a:ln>
          </p:spPr>
          <p:txBody>
            <a:bodyPr wrap="none" anchor="ctr"/>
            <a:lstStyle/>
            <a:p>
              <a:endParaRPr lang="en-US" sz="1800" dirty="0"/>
            </a:p>
          </p:txBody>
        </p:sp>
        <p:sp>
          <p:nvSpPr>
            <p:cNvPr id="195" name="Oval 472"/>
            <p:cNvSpPr>
              <a:spLocks noChangeArrowheads="1"/>
            </p:cNvSpPr>
            <p:nvPr/>
          </p:nvSpPr>
          <p:spPr bwMode="auto">
            <a:xfrm>
              <a:off x="3679" y="2160"/>
              <a:ext cx="100" cy="18"/>
            </a:xfrm>
            <a:prstGeom prst="ellipse">
              <a:avLst/>
            </a:prstGeom>
            <a:solidFill>
              <a:srgbClr val="996633"/>
            </a:solidFill>
            <a:ln w="12700">
              <a:solidFill>
                <a:srgbClr val="663300"/>
              </a:solidFill>
              <a:round/>
              <a:headEnd/>
              <a:tailEnd/>
            </a:ln>
          </p:spPr>
          <p:txBody>
            <a:bodyPr wrap="none" anchor="ctr"/>
            <a:lstStyle/>
            <a:p>
              <a:endParaRPr lang="en-US" sz="1800" dirty="0"/>
            </a:p>
          </p:txBody>
        </p:sp>
        <p:sp>
          <p:nvSpPr>
            <p:cNvPr id="196" name="Oval 473"/>
            <p:cNvSpPr>
              <a:spLocks noChangeArrowheads="1"/>
            </p:cNvSpPr>
            <p:nvPr/>
          </p:nvSpPr>
          <p:spPr bwMode="auto">
            <a:xfrm>
              <a:off x="3719" y="2160"/>
              <a:ext cx="156" cy="26"/>
            </a:xfrm>
            <a:prstGeom prst="ellipse">
              <a:avLst/>
            </a:prstGeom>
            <a:solidFill>
              <a:srgbClr val="996633"/>
            </a:solidFill>
            <a:ln w="12700">
              <a:solidFill>
                <a:srgbClr val="663300"/>
              </a:solidFill>
              <a:round/>
              <a:headEnd/>
              <a:tailEnd/>
            </a:ln>
          </p:spPr>
          <p:txBody>
            <a:bodyPr wrap="none" anchor="ctr"/>
            <a:lstStyle/>
            <a:p>
              <a:endParaRPr lang="en-US" sz="1800" dirty="0"/>
            </a:p>
          </p:txBody>
        </p:sp>
        <p:sp>
          <p:nvSpPr>
            <p:cNvPr id="197" name="Oval 474"/>
            <p:cNvSpPr>
              <a:spLocks noChangeArrowheads="1"/>
            </p:cNvSpPr>
            <p:nvPr/>
          </p:nvSpPr>
          <p:spPr bwMode="auto">
            <a:xfrm>
              <a:off x="3787" y="2168"/>
              <a:ext cx="88" cy="27"/>
            </a:xfrm>
            <a:prstGeom prst="ellipse">
              <a:avLst/>
            </a:prstGeom>
            <a:solidFill>
              <a:srgbClr val="996633"/>
            </a:solidFill>
            <a:ln w="12700">
              <a:solidFill>
                <a:srgbClr val="663300"/>
              </a:solidFill>
              <a:round/>
              <a:headEnd/>
              <a:tailEnd/>
            </a:ln>
          </p:spPr>
          <p:txBody>
            <a:bodyPr wrap="none" anchor="ctr"/>
            <a:lstStyle/>
            <a:p>
              <a:endParaRPr lang="en-US" sz="1800" dirty="0"/>
            </a:p>
          </p:txBody>
        </p:sp>
        <p:sp>
          <p:nvSpPr>
            <p:cNvPr id="198" name="Oval 475"/>
            <p:cNvSpPr>
              <a:spLocks noChangeArrowheads="1"/>
            </p:cNvSpPr>
            <p:nvPr/>
          </p:nvSpPr>
          <p:spPr bwMode="auto">
            <a:xfrm>
              <a:off x="3841" y="2160"/>
              <a:ext cx="74" cy="18"/>
            </a:xfrm>
            <a:prstGeom prst="ellipse">
              <a:avLst/>
            </a:prstGeom>
            <a:solidFill>
              <a:srgbClr val="996633"/>
            </a:solidFill>
            <a:ln w="12700">
              <a:solidFill>
                <a:srgbClr val="663300"/>
              </a:solidFill>
              <a:round/>
              <a:headEnd/>
              <a:tailEnd/>
            </a:ln>
          </p:spPr>
          <p:txBody>
            <a:bodyPr wrap="none" anchor="ctr"/>
            <a:lstStyle/>
            <a:p>
              <a:endParaRPr lang="en-US" sz="1800" dirty="0"/>
            </a:p>
          </p:txBody>
        </p:sp>
        <p:sp>
          <p:nvSpPr>
            <p:cNvPr id="199" name="Oval 476"/>
            <p:cNvSpPr>
              <a:spLocks noChangeArrowheads="1"/>
            </p:cNvSpPr>
            <p:nvPr/>
          </p:nvSpPr>
          <p:spPr bwMode="auto">
            <a:xfrm>
              <a:off x="3693" y="2176"/>
              <a:ext cx="72" cy="27"/>
            </a:xfrm>
            <a:prstGeom prst="ellipse">
              <a:avLst/>
            </a:prstGeom>
            <a:solidFill>
              <a:srgbClr val="996633"/>
            </a:solidFill>
            <a:ln w="12700">
              <a:solidFill>
                <a:srgbClr val="663300"/>
              </a:solidFill>
              <a:round/>
              <a:headEnd/>
              <a:tailEnd/>
            </a:ln>
          </p:spPr>
          <p:txBody>
            <a:bodyPr wrap="none" anchor="ctr"/>
            <a:lstStyle/>
            <a:p>
              <a:endParaRPr lang="en-US" sz="1800" dirty="0"/>
            </a:p>
          </p:txBody>
        </p:sp>
        <p:sp>
          <p:nvSpPr>
            <p:cNvPr id="200" name="Oval 477"/>
            <p:cNvSpPr>
              <a:spLocks noChangeArrowheads="1"/>
            </p:cNvSpPr>
            <p:nvPr/>
          </p:nvSpPr>
          <p:spPr bwMode="auto">
            <a:xfrm>
              <a:off x="3625" y="2176"/>
              <a:ext cx="100" cy="27"/>
            </a:xfrm>
            <a:prstGeom prst="ellipse">
              <a:avLst/>
            </a:prstGeom>
            <a:solidFill>
              <a:srgbClr val="996633"/>
            </a:solidFill>
            <a:ln w="12700">
              <a:solidFill>
                <a:srgbClr val="663300"/>
              </a:solidFill>
              <a:round/>
              <a:headEnd/>
              <a:tailEnd/>
            </a:ln>
          </p:spPr>
          <p:txBody>
            <a:bodyPr wrap="none" anchor="ctr"/>
            <a:lstStyle/>
            <a:p>
              <a:endParaRPr lang="en-US" sz="1800" dirty="0"/>
            </a:p>
          </p:txBody>
        </p:sp>
        <p:sp>
          <p:nvSpPr>
            <p:cNvPr id="201" name="Oval 478"/>
            <p:cNvSpPr>
              <a:spLocks noChangeArrowheads="1"/>
            </p:cNvSpPr>
            <p:nvPr/>
          </p:nvSpPr>
          <p:spPr bwMode="auto">
            <a:xfrm>
              <a:off x="3747" y="2185"/>
              <a:ext cx="114" cy="26"/>
            </a:xfrm>
            <a:prstGeom prst="ellipse">
              <a:avLst/>
            </a:prstGeom>
            <a:solidFill>
              <a:srgbClr val="996633"/>
            </a:solidFill>
            <a:ln w="12700">
              <a:solidFill>
                <a:srgbClr val="663300"/>
              </a:solidFill>
              <a:round/>
              <a:headEnd/>
              <a:tailEnd/>
            </a:ln>
          </p:spPr>
          <p:txBody>
            <a:bodyPr wrap="none" anchor="ctr"/>
            <a:lstStyle/>
            <a:p>
              <a:endParaRPr lang="en-US" sz="1800" dirty="0"/>
            </a:p>
          </p:txBody>
        </p:sp>
        <p:sp>
          <p:nvSpPr>
            <p:cNvPr id="202" name="Oval 479"/>
            <p:cNvSpPr>
              <a:spLocks noChangeArrowheads="1"/>
            </p:cNvSpPr>
            <p:nvPr/>
          </p:nvSpPr>
          <p:spPr bwMode="auto">
            <a:xfrm>
              <a:off x="3883" y="2160"/>
              <a:ext cx="86" cy="26"/>
            </a:xfrm>
            <a:prstGeom prst="ellipse">
              <a:avLst/>
            </a:prstGeom>
            <a:solidFill>
              <a:srgbClr val="996633"/>
            </a:solidFill>
            <a:ln w="12700">
              <a:solidFill>
                <a:srgbClr val="663300"/>
              </a:solidFill>
              <a:round/>
              <a:headEnd/>
              <a:tailEnd/>
            </a:ln>
          </p:spPr>
          <p:txBody>
            <a:bodyPr wrap="none" anchor="ctr"/>
            <a:lstStyle/>
            <a:p>
              <a:endParaRPr lang="en-US" sz="1800" dirty="0"/>
            </a:p>
          </p:txBody>
        </p:sp>
        <p:sp>
          <p:nvSpPr>
            <p:cNvPr id="203" name="Oval 480"/>
            <p:cNvSpPr>
              <a:spLocks noChangeArrowheads="1"/>
            </p:cNvSpPr>
            <p:nvPr/>
          </p:nvSpPr>
          <p:spPr bwMode="auto">
            <a:xfrm>
              <a:off x="3923" y="2185"/>
              <a:ext cx="59" cy="18"/>
            </a:xfrm>
            <a:prstGeom prst="ellipse">
              <a:avLst/>
            </a:prstGeom>
            <a:solidFill>
              <a:srgbClr val="996633"/>
            </a:solidFill>
            <a:ln w="12700">
              <a:solidFill>
                <a:srgbClr val="663300"/>
              </a:solidFill>
              <a:round/>
              <a:headEnd/>
              <a:tailEnd/>
            </a:ln>
          </p:spPr>
          <p:txBody>
            <a:bodyPr wrap="none" anchor="ctr"/>
            <a:lstStyle/>
            <a:p>
              <a:endParaRPr lang="en-US" sz="1800" dirty="0"/>
            </a:p>
          </p:txBody>
        </p:sp>
        <p:sp>
          <p:nvSpPr>
            <p:cNvPr id="204" name="Oval 481"/>
            <p:cNvSpPr>
              <a:spLocks noChangeArrowheads="1"/>
            </p:cNvSpPr>
            <p:nvPr/>
          </p:nvSpPr>
          <p:spPr bwMode="auto">
            <a:xfrm>
              <a:off x="3733" y="2160"/>
              <a:ext cx="46" cy="18"/>
            </a:xfrm>
            <a:prstGeom prst="ellipse">
              <a:avLst/>
            </a:prstGeom>
            <a:solidFill>
              <a:srgbClr val="996633"/>
            </a:solidFill>
            <a:ln w="12700">
              <a:solidFill>
                <a:srgbClr val="663300"/>
              </a:solidFill>
              <a:round/>
              <a:headEnd/>
              <a:tailEnd/>
            </a:ln>
          </p:spPr>
          <p:txBody>
            <a:bodyPr wrap="none" anchor="ctr"/>
            <a:lstStyle/>
            <a:p>
              <a:endParaRPr lang="en-US" sz="1800" dirty="0"/>
            </a:p>
          </p:txBody>
        </p:sp>
        <p:sp>
          <p:nvSpPr>
            <p:cNvPr id="205" name="Oval 482"/>
            <p:cNvSpPr>
              <a:spLocks noChangeArrowheads="1"/>
            </p:cNvSpPr>
            <p:nvPr/>
          </p:nvSpPr>
          <p:spPr bwMode="auto">
            <a:xfrm>
              <a:off x="3679" y="2201"/>
              <a:ext cx="100" cy="26"/>
            </a:xfrm>
            <a:prstGeom prst="ellipse">
              <a:avLst/>
            </a:prstGeom>
            <a:solidFill>
              <a:srgbClr val="996633"/>
            </a:solidFill>
            <a:ln w="12700">
              <a:solidFill>
                <a:srgbClr val="663300"/>
              </a:solidFill>
              <a:round/>
              <a:headEnd/>
              <a:tailEnd/>
            </a:ln>
          </p:spPr>
          <p:txBody>
            <a:bodyPr wrap="none" anchor="ctr"/>
            <a:lstStyle/>
            <a:p>
              <a:endParaRPr lang="en-US" sz="1800" dirty="0"/>
            </a:p>
          </p:txBody>
        </p:sp>
        <p:sp>
          <p:nvSpPr>
            <p:cNvPr id="206" name="Oval 483"/>
            <p:cNvSpPr>
              <a:spLocks noChangeArrowheads="1"/>
            </p:cNvSpPr>
            <p:nvPr/>
          </p:nvSpPr>
          <p:spPr bwMode="auto">
            <a:xfrm>
              <a:off x="3923" y="2160"/>
              <a:ext cx="87" cy="18"/>
            </a:xfrm>
            <a:prstGeom prst="ellipse">
              <a:avLst/>
            </a:prstGeom>
            <a:solidFill>
              <a:srgbClr val="996633"/>
            </a:solidFill>
            <a:ln w="12700">
              <a:solidFill>
                <a:srgbClr val="663300"/>
              </a:solidFill>
              <a:round/>
              <a:headEnd/>
              <a:tailEnd/>
            </a:ln>
          </p:spPr>
          <p:txBody>
            <a:bodyPr wrap="none" anchor="ctr"/>
            <a:lstStyle/>
            <a:p>
              <a:endParaRPr lang="en-US" sz="1800" dirty="0"/>
            </a:p>
          </p:txBody>
        </p:sp>
        <p:sp>
          <p:nvSpPr>
            <p:cNvPr id="207" name="Oval 484"/>
            <p:cNvSpPr>
              <a:spLocks noChangeArrowheads="1"/>
            </p:cNvSpPr>
            <p:nvPr/>
          </p:nvSpPr>
          <p:spPr bwMode="auto">
            <a:xfrm>
              <a:off x="3909" y="2201"/>
              <a:ext cx="46" cy="10"/>
            </a:xfrm>
            <a:prstGeom prst="ellipse">
              <a:avLst/>
            </a:prstGeom>
            <a:solidFill>
              <a:srgbClr val="996633"/>
            </a:solidFill>
            <a:ln w="12700">
              <a:solidFill>
                <a:srgbClr val="663300"/>
              </a:solidFill>
              <a:round/>
              <a:headEnd/>
              <a:tailEnd/>
            </a:ln>
          </p:spPr>
          <p:txBody>
            <a:bodyPr wrap="none" anchor="ctr"/>
            <a:lstStyle/>
            <a:p>
              <a:endParaRPr lang="en-US" sz="1800" dirty="0"/>
            </a:p>
          </p:txBody>
        </p:sp>
        <p:sp>
          <p:nvSpPr>
            <p:cNvPr id="208" name="Oval 485"/>
            <p:cNvSpPr>
              <a:spLocks noChangeArrowheads="1"/>
            </p:cNvSpPr>
            <p:nvPr/>
          </p:nvSpPr>
          <p:spPr bwMode="auto">
            <a:xfrm>
              <a:off x="3841" y="2201"/>
              <a:ext cx="34" cy="18"/>
            </a:xfrm>
            <a:prstGeom prst="ellipse">
              <a:avLst/>
            </a:prstGeom>
            <a:solidFill>
              <a:srgbClr val="996633"/>
            </a:solidFill>
            <a:ln w="12700">
              <a:solidFill>
                <a:srgbClr val="663300"/>
              </a:solidFill>
              <a:round/>
              <a:headEnd/>
              <a:tailEnd/>
            </a:ln>
          </p:spPr>
          <p:txBody>
            <a:bodyPr wrap="none" anchor="ctr"/>
            <a:lstStyle/>
            <a:p>
              <a:endParaRPr lang="en-US" sz="1800" dirty="0"/>
            </a:p>
          </p:txBody>
        </p:sp>
        <p:sp>
          <p:nvSpPr>
            <p:cNvPr id="209" name="Oval 486"/>
            <p:cNvSpPr>
              <a:spLocks noChangeArrowheads="1"/>
            </p:cNvSpPr>
            <p:nvPr/>
          </p:nvSpPr>
          <p:spPr bwMode="auto">
            <a:xfrm>
              <a:off x="3652" y="2201"/>
              <a:ext cx="59" cy="18"/>
            </a:xfrm>
            <a:prstGeom prst="ellipse">
              <a:avLst/>
            </a:prstGeom>
            <a:solidFill>
              <a:srgbClr val="996633"/>
            </a:solidFill>
            <a:ln w="12700">
              <a:solidFill>
                <a:srgbClr val="663300"/>
              </a:solidFill>
              <a:round/>
              <a:headEnd/>
              <a:tailEnd/>
            </a:ln>
          </p:spPr>
          <p:txBody>
            <a:bodyPr wrap="none" anchor="ctr"/>
            <a:lstStyle/>
            <a:p>
              <a:endParaRPr lang="en-US" sz="1800" dirty="0"/>
            </a:p>
          </p:txBody>
        </p:sp>
        <p:sp>
          <p:nvSpPr>
            <p:cNvPr id="210" name="Oval 487"/>
            <p:cNvSpPr>
              <a:spLocks noChangeArrowheads="1"/>
            </p:cNvSpPr>
            <p:nvPr/>
          </p:nvSpPr>
          <p:spPr bwMode="auto">
            <a:xfrm>
              <a:off x="4343" y="2201"/>
              <a:ext cx="86" cy="18"/>
            </a:xfrm>
            <a:prstGeom prst="ellipse">
              <a:avLst/>
            </a:prstGeom>
            <a:solidFill>
              <a:srgbClr val="996633"/>
            </a:solidFill>
            <a:ln w="12700">
              <a:solidFill>
                <a:srgbClr val="663300"/>
              </a:solidFill>
              <a:round/>
              <a:headEnd/>
              <a:tailEnd/>
            </a:ln>
          </p:spPr>
          <p:txBody>
            <a:bodyPr wrap="none" anchor="ctr"/>
            <a:lstStyle/>
            <a:p>
              <a:endParaRPr lang="en-US" sz="1800" dirty="0"/>
            </a:p>
          </p:txBody>
        </p:sp>
        <p:sp>
          <p:nvSpPr>
            <p:cNvPr id="211" name="Oval 488"/>
            <p:cNvSpPr>
              <a:spLocks noChangeArrowheads="1"/>
            </p:cNvSpPr>
            <p:nvPr/>
          </p:nvSpPr>
          <p:spPr bwMode="auto">
            <a:xfrm>
              <a:off x="4343" y="2176"/>
              <a:ext cx="100" cy="27"/>
            </a:xfrm>
            <a:prstGeom prst="ellipse">
              <a:avLst/>
            </a:prstGeom>
            <a:solidFill>
              <a:srgbClr val="996633"/>
            </a:solidFill>
            <a:ln w="12700">
              <a:solidFill>
                <a:srgbClr val="663300"/>
              </a:solidFill>
              <a:round/>
              <a:headEnd/>
              <a:tailEnd/>
            </a:ln>
          </p:spPr>
          <p:txBody>
            <a:bodyPr wrap="none" anchor="ctr"/>
            <a:lstStyle/>
            <a:p>
              <a:endParaRPr lang="en-US" sz="1800" dirty="0"/>
            </a:p>
          </p:txBody>
        </p:sp>
        <p:sp>
          <p:nvSpPr>
            <p:cNvPr id="212" name="Oval 489"/>
            <p:cNvSpPr>
              <a:spLocks noChangeArrowheads="1"/>
            </p:cNvSpPr>
            <p:nvPr/>
          </p:nvSpPr>
          <p:spPr bwMode="auto">
            <a:xfrm>
              <a:off x="4234" y="2185"/>
              <a:ext cx="101" cy="18"/>
            </a:xfrm>
            <a:prstGeom prst="ellipse">
              <a:avLst/>
            </a:prstGeom>
            <a:solidFill>
              <a:srgbClr val="996633"/>
            </a:solidFill>
            <a:ln w="12700">
              <a:solidFill>
                <a:srgbClr val="663300"/>
              </a:solidFill>
              <a:round/>
              <a:headEnd/>
              <a:tailEnd/>
            </a:ln>
          </p:spPr>
          <p:txBody>
            <a:bodyPr wrap="none" anchor="ctr"/>
            <a:lstStyle/>
            <a:p>
              <a:endParaRPr lang="en-US" sz="1800" dirty="0"/>
            </a:p>
          </p:txBody>
        </p:sp>
        <p:sp>
          <p:nvSpPr>
            <p:cNvPr id="213" name="Oval 490"/>
            <p:cNvSpPr>
              <a:spLocks noChangeArrowheads="1"/>
            </p:cNvSpPr>
            <p:nvPr/>
          </p:nvSpPr>
          <p:spPr bwMode="auto">
            <a:xfrm>
              <a:off x="4004" y="2160"/>
              <a:ext cx="101" cy="18"/>
            </a:xfrm>
            <a:prstGeom prst="ellipse">
              <a:avLst/>
            </a:prstGeom>
            <a:solidFill>
              <a:srgbClr val="996633"/>
            </a:solidFill>
            <a:ln w="12700">
              <a:solidFill>
                <a:srgbClr val="663300"/>
              </a:solidFill>
              <a:round/>
              <a:headEnd/>
              <a:tailEnd/>
            </a:ln>
          </p:spPr>
          <p:txBody>
            <a:bodyPr wrap="none" anchor="ctr"/>
            <a:lstStyle/>
            <a:p>
              <a:endParaRPr lang="en-US" sz="1800" dirty="0"/>
            </a:p>
          </p:txBody>
        </p:sp>
        <p:sp>
          <p:nvSpPr>
            <p:cNvPr id="214" name="Oval 491"/>
            <p:cNvSpPr>
              <a:spLocks noChangeArrowheads="1"/>
            </p:cNvSpPr>
            <p:nvPr/>
          </p:nvSpPr>
          <p:spPr bwMode="auto">
            <a:xfrm>
              <a:off x="4086" y="2160"/>
              <a:ext cx="86" cy="18"/>
            </a:xfrm>
            <a:prstGeom prst="ellipse">
              <a:avLst/>
            </a:prstGeom>
            <a:solidFill>
              <a:srgbClr val="996633"/>
            </a:solidFill>
            <a:ln w="12700">
              <a:solidFill>
                <a:srgbClr val="663300"/>
              </a:solidFill>
              <a:round/>
              <a:headEnd/>
              <a:tailEnd/>
            </a:ln>
          </p:spPr>
          <p:txBody>
            <a:bodyPr wrap="none" anchor="ctr"/>
            <a:lstStyle/>
            <a:p>
              <a:endParaRPr lang="en-US" sz="1800" dirty="0"/>
            </a:p>
          </p:txBody>
        </p:sp>
        <p:sp>
          <p:nvSpPr>
            <p:cNvPr id="215" name="Oval 492"/>
            <p:cNvSpPr>
              <a:spLocks noChangeArrowheads="1"/>
            </p:cNvSpPr>
            <p:nvPr/>
          </p:nvSpPr>
          <p:spPr bwMode="auto">
            <a:xfrm>
              <a:off x="4126" y="2160"/>
              <a:ext cx="127" cy="26"/>
            </a:xfrm>
            <a:prstGeom prst="ellipse">
              <a:avLst/>
            </a:prstGeom>
            <a:solidFill>
              <a:srgbClr val="996633"/>
            </a:solidFill>
            <a:ln w="12700">
              <a:solidFill>
                <a:srgbClr val="663300"/>
              </a:solidFill>
              <a:round/>
              <a:headEnd/>
              <a:tailEnd/>
            </a:ln>
          </p:spPr>
          <p:txBody>
            <a:bodyPr wrap="none" anchor="ctr"/>
            <a:lstStyle/>
            <a:p>
              <a:endParaRPr lang="en-US" sz="1800" dirty="0"/>
            </a:p>
          </p:txBody>
        </p:sp>
        <p:sp>
          <p:nvSpPr>
            <p:cNvPr id="216" name="Oval 493"/>
            <p:cNvSpPr>
              <a:spLocks noChangeArrowheads="1"/>
            </p:cNvSpPr>
            <p:nvPr/>
          </p:nvSpPr>
          <p:spPr bwMode="auto">
            <a:xfrm>
              <a:off x="4180" y="2168"/>
              <a:ext cx="73" cy="27"/>
            </a:xfrm>
            <a:prstGeom prst="ellipse">
              <a:avLst/>
            </a:prstGeom>
            <a:solidFill>
              <a:srgbClr val="996633"/>
            </a:solidFill>
            <a:ln w="12700">
              <a:solidFill>
                <a:srgbClr val="663300"/>
              </a:solidFill>
              <a:round/>
              <a:headEnd/>
              <a:tailEnd/>
            </a:ln>
          </p:spPr>
          <p:txBody>
            <a:bodyPr wrap="none" anchor="ctr"/>
            <a:lstStyle/>
            <a:p>
              <a:endParaRPr lang="en-US" sz="1800" dirty="0"/>
            </a:p>
          </p:txBody>
        </p:sp>
        <p:sp>
          <p:nvSpPr>
            <p:cNvPr id="217" name="Oval 494"/>
            <p:cNvSpPr>
              <a:spLocks noChangeArrowheads="1"/>
            </p:cNvSpPr>
            <p:nvPr/>
          </p:nvSpPr>
          <p:spPr bwMode="auto">
            <a:xfrm>
              <a:off x="4220" y="2160"/>
              <a:ext cx="74" cy="18"/>
            </a:xfrm>
            <a:prstGeom prst="ellipse">
              <a:avLst/>
            </a:prstGeom>
            <a:solidFill>
              <a:srgbClr val="996633"/>
            </a:solidFill>
            <a:ln w="12700">
              <a:solidFill>
                <a:srgbClr val="663300"/>
              </a:solidFill>
              <a:round/>
              <a:headEnd/>
              <a:tailEnd/>
            </a:ln>
          </p:spPr>
          <p:txBody>
            <a:bodyPr wrap="none" anchor="ctr"/>
            <a:lstStyle/>
            <a:p>
              <a:endParaRPr lang="en-US" sz="1800" dirty="0"/>
            </a:p>
          </p:txBody>
        </p:sp>
        <p:sp>
          <p:nvSpPr>
            <p:cNvPr id="218" name="Oval 495"/>
            <p:cNvSpPr>
              <a:spLocks noChangeArrowheads="1"/>
            </p:cNvSpPr>
            <p:nvPr/>
          </p:nvSpPr>
          <p:spPr bwMode="auto">
            <a:xfrm>
              <a:off x="4086" y="2176"/>
              <a:ext cx="72" cy="27"/>
            </a:xfrm>
            <a:prstGeom prst="ellipse">
              <a:avLst/>
            </a:prstGeom>
            <a:solidFill>
              <a:srgbClr val="996633"/>
            </a:solidFill>
            <a:ln w="12700">
              <a:solidFill>
                <a:srgbClr val="663300"/>
              </a:solidFill>
              <a:round/>
              <a:headEnd/>
              <a:tailEnd/>
            </a:ln>
          </p:spPr>
          <p:txBody>
            <a:bodyPr wrap="none" anchor="ctr"/>
            <a:lstStyle/>
            <a:p>
              <a:endParaRPr lang="en-US" sz="1800" dirty="0"/>
            </a:p>
          </p:txBody>
        </p:sp>
        <p:sp>
          <p:nvSpPr>
            <p:cNvPr id="219" name="Oval 496"/>
            <p:cNvSpPr>
              <a:spLocks noChangeArrowheads="1"/>
            </p:cNvSpPr>
            <p:nvPr/>
          </p:nvSpPr>
          <p:spPr bwMode="auto">
            <a:xfrm>
              <a:off x="4030" y="2176"/>
              <a:ext cx="88" cy="27"/>
            </a:xfrm>
            <a:prstGeom prst="ellipse">
              <a:avLst/>
            </a:prstGeom>
            <a:solidFill>
              <a:srgbClr val="996633"/>
            </a:solidFill>
            <a:ln w="12700">
              <a:solidFill>
                <a:srgbClr val="663300"/>
              </a:solidFill>
              <a:round/>
              <a:headEnd/>
              <a:tailEnd/>
            </a:ln>
          </p:spPr>
          <p:txBody>
            <a:bodyPr wrap="none" anchor="ctr"/>
            <a:lstStyle/>
            <a:p>
              <a:endParaRPr lang="en-US" sz="1800" dirty="0"/>
            </a:p>
          </p:txBody>
        </p:sp>
        <p:sp>
          <p:nvSpPr>
            <p:cNvPr id="220" name="Oval 497"/>
            <p:cNvSpPr>
              <a:spLocks noChangeArrowheads="1"/>
            </p:cNvSpPr>
            <p:nvPr/>
          </p:nvSpPr>
          <p:spPr bwMode="auto">
            <a:xfrm>
              <a:off x="4140" y="2185"/>
              <a:ext cx="113" cy="26"/>
            </a:xfrm>
            <a:prstGeom prst="ellipse">
              <a:avLst/>
            </a:prstGeom>
            <a:solidFill>
              <a:srgbClr val="996633"/>
            </a:solidFill>
            <a:ln w="12700">
              <a:solidFill>
                <a:srgbClr val="663300"/>
              </a:solidFill>
              <a:round/>
              <a:headEnd/>
              <a:tailEnd/>
            </a:ln>
          </p:spPr>
          <p:txBody>
            <a:bodyPr wrap="none" anchor="ctr"/>
            <a:lstStyle/>
            <a:p>
              <a:endParaRPr lang="en-US" sz="1800" dirty="0"/>
            </a:p>
          </p:txBody>
        </p:sp>
        <p:sp>
          <p:nvSpPr>
            <p:cNvPr id="221" name="Oval 498"/>
            <p:cNvSpPr>
              <a:spLocks noChangeArrowheads="1"/>
            </p:cNvSpPr>
            <p:nvPr/>
          </p:nvSpPr>
          <p:spPr bwMode="auto">
            <a:xfrm>
              <a:off x="4261" y="2160"/>
              <a:ext cx="101" cy="26"/>
            </a:xfrm>
            <a:prstGeom prst="ellipse">
              <a:avLst/>
            </a:prstGeom>
            <a:solidFill>
              <a:srgbClr val="996633"/>
            </a:solidFill>
            <a:ln w="12700">
              <a:solidFill>
                <a:srgbClr val="663300"/>
              </a:solidFill>
              <a:round/>
              <a:headEnd/>
              <a:tailEnd/>
            </a:ln>
          </p:spPr>
          <p:txBody>
            <a:bodyPr wrap="none" anchor="ctr"/>
            <a:lstStyle/>
            <a:p>
              <a:endParaRPr lang="en-US" sz="1800" dirty="0"/>
            </a:p>
          </p:txBody>
        </p:sp>
        <p:sp>
          <p:nvSpPr>
            <p:cNvPr id="222" name="Oval 499"/>
            <p:cNvSpPr>
              <a:spLocks noChangeArrowheads="1"/>
            </p:cNvSpPr>
            <p:nvPr/>
          </p:nvSpPr>
          <p:spPr bwMode="auto">
            <a:xfrm>
              <a:off x="4330" y="2185"/>
              <a:ext cx="45" cy="18"/>
            </a:xfrm>
            <a:prstGeom prst="ellipse">
              <a:avLst/>
            </a:prstGeom>
            <a:solidFill>
              <a:srgbClr val="996633"/>
            </a:solidFill>
            <a:ln w="12700">
              <a:solidFill>
                <a:srgbClr val="663300"/>
              </a:solidFill>
              <a:round/>
              <a:headEnd/>
              <a:tailEnd/>
            </a:ln>
          </p:spPr>
          <p:txBody>
            <a:bodyPr wrap="none" anchor="ctr"/>
            <a:lstStyle/>
            <a:p>
              <a:endParaRPr lang="en-US" sz="1800" dirty="0"/>
            </a:p>
          </p:txBody>
        </p:sp>
        <p:sp>
          <p:nvSpPr>
            <p:cNvPr id="223" name="Oval 500"/>
            <p:cNvSpPr>
              <a:spLocks noChangeArrowheads="1"/>
            </p:cNvSpPr>
            <p:nvPr/>
          </p:nvSpPr>
          <p:spPr bwMode="auto">
            <a:xfrm>
              <a:off x="4126" y="2160"/>
              <a:ext cx="46" cy="18"/>
            </a:xfrm>
            <a:prstGeom prst="ellipse">
              <a:avLst/>
            </a:prstGeom>
            <a:solidFill>
              <a:srgbClr val="996633"/>
            </a:solidFill>
            <a:ln w="12700">
              <a:solidFill>
                <a:srgbClr val="663300"/>
              </a:solidFill>
              <a:round/>
              <a:headEnd/>
              <a:tailEnd/>
            </a:ln>
          </p:spPr>
          <p:txBody>
            <a:bodyPr wrap="none" anchor="ctr"/>
            <a:lstStyle/>
            <a:p>
              <a:endParaRPr lang="en-US" sz="1800" dirty="0"/>
            </a:p>
          </p:txBody>
        </p:sp>
        <p:sp>
          <p:nvSpPr>
            <p:cNvPr id="224" name="Oval 501"/>
            <p:cNvSpPr>
              <a:spLocks noChangeArrowheads="1"/>
            </p:cNvSpPr>
            <p:nvPr/>
          </p:nvSpPr>
          <p:spPr bwMode="auto">
            <a:xfrm>
              <a:off x="4086" y="2201"/>
              <a:ext cx="86" cy="26"/>
            </a:xfrm>
            <a:prstGeom prst="ellipse">
              <a:avLst/>
            </a:prstGeom>
            <a:solidFill>
              <a:srgbClr val="996633"/>
            </a:solidFill>
            <a:ln w="12700">
              <a:solidFill>
                <a:srgbClr val="663300"/>
              </a:solidFill>
              <a:round/>
              <a:headEnd/>
              <a:tailEnd/>
            </a:ln>
          </p:spPr>
          <p:txBody>
            <a:bodyPr wrap="none" anchor="ctr"/>
            <a:lstStyle/>
            <a:p>
              <a:endParaRPr lang="en-US" sz="1800" dirty="0"/>
            </a:p>
          </p:txBody>
        </p:sp>
        <p:sp>
          <p:nvSpPr>
            <p:cNvPr id="225" name="Oval 502"/>
            <p:cNvSpPr>
              <a:spLocks noChangeArrowheads="1"/>
            </p:cNvSpPr>
            <p:nvPr/>
          </p:nvSpPr>
          <p:spPr bwMode="auto">
            <a:xfrm>
              <a:off x="4330" y="2160"/>
              <a:ext cx="72" cy="18"/>
            </a:xfrm>
            <a:prstGeom prst="ellipse">
              <a:avLst/>
            </a:prstGeom>
            <a:solidFill>
              <a:srgbClr val="996633"/>
            </a:solidFill>
            <a:ln w="12700">
              <a:solidFill>
                <a:srgbClr val="663300"/>
              </a:solidFill>
              <a:round/>
              <a:headEnd/>
              <a:tailEnd/>
            </a:ln>
          </p:spPr>
          <p:txBody>
            <a:bodyPr wrap="none" anchor="ctr"/>
            <a:lstStyle/>
            <a:p>
              <a:endParaRPr lang="en-US" sz="1800" dirty="0"/>
            </a:p>
          </p:txBody>
        </p:sp>
        <p:sp>
          <p:nvSpPr>
            <p:cNvPr id="226" name="Oval 503"/>
            <p:cNvSpPr>
              <a:spLocks noChangeArrowheads="1"/>
            </p:cNvSpPr>
            <p:nvPr/>
          </p:nvSpPr>
          <p:spPr bwMode="auto">
            <a:xfrm>
              <a:off x="4302" y="2201"/>
              <a:ext cx="33" cy="10"/>
            </a:xfrm>
            <a:prstGeom prst="ellipse">
              <a:avLst/>
            </a:prstGeom>
            <a:solidFill>
              <a:srgbClr val="996633"/>
            </a:solidFill>
            <a:ln w="12700">
              <a:solidFill>
                <a:srgbClr val="663300"/>
              </a:solidFill>
              <a:round/>
              <a:headEnd/>
              <a:tailEnd/>
            </a:ln>
          </p:spPr>
          <p:txBody>
            <a:bodyPr wrap="none" anchor="ctr"/>
            <a:lstStyle/>
            <a:p>
              <a:endParaRPr lang="en-US" sz="1800" dirty="0"/>
            </a:p>
          </p:txBody>
        </p:sp>
        <p:sp>
          <p:nvSpPr>
            <p:cNvPr id="227" name="Oval 504"/>
            <p:cNvSpPr>
              <a:spLocks noChangeArrowheads="1"/>
            </p:cNvSpPr>
            <p:nvPr/>
          </p:nvSpPr>
          <p:spPr bwMode="auto">
            <a:xfrm>
              <a:off x="4220" y="2201"/>
              <a:ext cx="46" cy="18"/>
            </a:xfrm>
            <a:prstGeom prst="ellipse">
              <a:avLst/>
            </a:prstGeom>
            <a:solidFill>
              <a:srgbClr val="996633"/>
            </a:solidFill>
            <a:ln w="12700">
              <a:solidFill>
                <a:srgbClr val="663300"/>
              </a:solidFill>
              <a:round/>
              <a:headEnd/>
              <a:tailEnd/>
            </a:ln>
          </p:spPr>
          <p:txBody>
            <a:bodyPr wrap="none" anchor="ctr"/>
            <a:lstStyle/>
            <a:p>
              <a:endParaRPr lang="en-US" sz="1800" dirty="0"/>
            </a:p>
          </p:txBody>
        </p:sp>
        <p:sp>
          <p:nvSpPr>
            <p:cNvPr id="228" name="Oval 505"/>
            <p:cNvSpPr>
              <a:spLocks noChangeArrowheads="1"/>
            </p:cNvSpPr>
            <p:nvPr/>
          </p:nvSpPr>
          <p:spPr bwMode="auto">
            <a:xfrm>
              <a:off x="4044" y="2201"/>
              <a:ext cx="74" cy="18"/>
            </a:xfrm>
            <a:prstGeom prst="ellipse">
              <a:avLst/>
            </a:prstGeom>
            <a:solidFill>
              <a:srgbClr val="996633"/>
            </a:solidFill>
            <a:ln w="12700">
              <a:solidFill>
                <a:srgbClr val="663300"/>
              </a:solidFill>
              <a:round/>
              <a:headEnd/>
              <a:tailEnd/>
            </a:ln>
          </p:spPr>
          <p:txBody>
            <a:bodyPr wrap="none" anchor="ctr"/>
            <a:lstStyle/>
            <a:p>
              <a:endParaRPr lang="en-US" sz="1800" dirty="0"/>
            </a:p>
          </p:txBody>
        </p:sp>
        <p:sp>
          <p:nvSpPr>
            <p:cNvPr id="229" name="Oval 506"/>
            <p:cNvSpPr>
              <a:spLocks noChangeArrowheads="1"/>
            </p:cNvSpPr>
            <p:nvPr/>
          </p:nvSpPr>
          <p:spPr bwMode="auto">
            <a:xfrm>
              <a:off x="4763" y="2160"/>
              <a:ext cx="85" cy="18"/>
            </a:xfrm>
            <a:prstGeom prst="ellipse">
              <a:avLst/>
            </a:prstGeom>
            <a:solidFill>
              <a:srgbClr val="996633"/>
            </a:solidFill>
            <a:ln w="12700">
              <a:solidFill>
                <a:srgbClr val="663300"/>
              </a:solidFill>
              <a:round/>
              <a:headEnd/>
              <a:tailEnd/>
            </a:ln>
          </p:spPr>
          <p:txBody>
            <a:bodyPr wrap="none" anchor="ctr"/>
            <a:lstStyle/>
            <a:p>
              <a:endParaRPr lang="en-US" sz="1800" dirty="0"/>
            </a:p>
          </p:txBody>
        </p:sp>
        <p:sp>
          <p:nvSpPr>
            <p:cNvPr id="230" name="Oval 507"/>
            <p:cNvSpPr>
              <a:spLocks noChangeArrowheads="1"/>
            </p:cNvSpPr>
            <p:nvPr/>
          </p:nvSpPr>
          <p:spPr bwMode="auto">
            <a:xfrm>
              <a:off x="4776" y="2185"/>
              <a:ext cx="86" cy="18"/>
            </a:xfrm>
            <a:prstGeom prst="ellipse">
              <a:avLst/>
            </a:prstGeom>
            <a:solidFill>
              <a:srgbClr val="996633"/>
            </a:solidFill>
            <a:ln w="12700">
              <a:solidFill>
                <a:srgbClr val="663300"/>
              </a:solidFill>
              <a:round/>
              <a:headEnd/>
              <a:tailEnd/>
            </a:ln>
          </p:spPr>
          <p:txBody>
            <a:bodyPr wrap="none" anchor="ctr"/>
            <a:lstStyle/>
            <a:p>
              <a:endParaRPr lang="en-US" sz="1800" dirty="0"/>
            </a:p>
          </p:txBody>
        </p:sp>
        <p:sp>
          <p:nvSpPr>
            <p:cNvPr id="231" name="Oval 508"/>
            <p:cNvSpPr>
              <a:spLocks noChangeArrowheads="1"/>
            </p:cNvSpPr>
            <p:nvPr/>
          </p:nvSpPr>
          <p:spPr bwMode="auto">
            <a:xfrm>
              <a:off x="4667" y="2176"/>
              <a:ext cx="88" cy="27"/>
            </a:xfrm>
            <a:prstGeom prst="ellipse">
              <a:avLst/>
            </a:prstGeom>
            <a:solidFill>
              <a:srgbClr val="996633"/>
            </a:solidFill>
            <a:ln w="12700">
              <a:solidFill>
                <a:srgbClr val="663300"/>
              </a:solidFill>
              <a:round/>
              <a:headEnd/>
              <a:tailEnd/>
            </a:ln>
          </p:spPr>
          <p:txBody>
            <a:bodyPr wrap="none" anchor="ctr"/>
            <a:lstStyle/>
            <a:p>
              <a:endParaRPr lang="en-US" sz="1800" dirty="0"/>
            </a:p>
          </p:txBody>
        </p:sp>
        <p:sp>
          <p:nvSpPr>
            <p:cNvPr id="232" name="Oval 509"/>
            <p:cNvSpPr>
              <a:spLocks noChangeArrowheads="1"/>
            </p:cNvSpPr>
            <p:nvPr/>
          </p:nvSpPr>
          <p:spPr bwMode="auto">
            <a:xfrm>
              <a:off x="4423" y="2201"/>
              <a:ext cx="102" cy="26"/>
            </a:xfrm>
            <a:prstGeom prst="ellipse">
              <a:avLst/>
            </a:prstGeom>
            <a:solidFill>
              <a:srgbClr val="996633"/>
            </a:solidFill>
            <a:ln w="12700">
              <a:solidFill>
                <a:srgbClr val="663300"/>
              </a:solidFill>
              <a:round/>
              <a:headEnd/>
              <a:tailEnd/>
            </a:ln>
          </p:spPr>
          <p:txBody>
            <a:bodyPr wrap="none" anchor="ctr"/>
            <a:lstStyle/>
            <a:p>
              <a:endParaRPr lang="en-US" sz="1800" dirty="0"/>
            </a:p>
          </p:txBody>
        </p:sp>
        <p:sp>
          <p:nvSpPr>
            <p:cNvPr id="233" name="Oval 510"/>
            <p:cNvSpPr>
              <a:spLocks noChangeArrowheads="1"/>
            </p:cNvSpPr>
            <p:nvPr/>
          </p:nvSpPr>
          <p:spPr bwMode="auto">
            <a:xfrm>
              <a:off x="4506" y="2201"/>
              <a:ext cx="99" cy="26"/>
            </a:xfrm>
            <a:prstGeom prst="ellipse">
              <a:avLst/>
            </a:prstGeom>
            <a:solidFill>
              <a:srgbClr val="996633"/>
            </a:solidFill>
            <a:ln w="12700">
              <a:solidFill>
                <a:srgbClr val="663300"/>
              </a:solidFill>
              <a:round/>
              <a:headEnd/>
              <a:tailEnd/>
            </a:ln>
          </p:spPr>
          <p:txBody>
            <a:bodyPr wrap="none" anchor="ctr"/>
            <a:lstStyle/>
            <a:p>
              <a:endParaRPr lang="en-US" sz="1800" dirty="0"/>
            </a:p>
          </p:txBody>
        </p:sp>
        <p:sp>
          <p:nvSpPr>
            <p:cNvPr id="234" name="Oval 511"/>
            <p:cNvSpPr>
              <a:spLocks noChangeArrowheads="1"/>
            </p:cNvSpPr>
            <p:nvPr/>
          </p:nvSpPr>
          <p:spPr bwMode="auto">
            <a:xfrm>
              <a:off x="4546" y="2193"/>
              <a:ext cx="140" cy="34"/>
            </a:xfrm>
            <a:prstGeom prst="ellipse">
              <a:avLst/>
            </a:prstGeom>
            <a:solidFill>
              <a:srgbClr val="996633"/>
            </a:solidFill>
            <a:ln w="12700">
              <a:solidFill>
                <a:srgbClr val="663300"/>
              </a:solidFill>
              <a:round/>
              <a:headEnd/>
              <a:tailEnd/>
            </a:ln>
          </p:spPr>
          <p:txBody>
            <a:bodyPr wrap="none" anchor="ctr"/>
            <a:lstStyle/>
            <a:p>
              <a:endParaRPr lang="en-US" sz="1800" dirty="0"/>
            </a:p>
          </p:txBody>
        </p:sp>
        <p:sp>
          <p:nvSpPr>
            <p:cNvPr id="235" name="Oval 512"/>
            <p:cNvSpPr>
              <a:spLocks noChangeArrowheads="1"/>
            </p:cNvSpPr>
            <p:nvPr/>
          </p:nvSpPr>
          <p:spPr bwMode="auto">
            <a:xfrm>
              <a:off x="4627" y="2185"/>
              <a:ext cx="59" cy="26"/>
            </a:xfrm>
            <a:prstGeom prst="ellipse">
              <a:avLst/>
            </a:prstGeom>
            <a:solidFill>
              <a:srgbClr val="996633"/>
            </a:solidFill>
            <a:ln w="12700">
              <a:solidFill>
                <a:srgbClr val="663300"/>
              </a:solidFill>
              <a:round/>
              <a:headEnd/>
              <a:tailEnd/>
            </a:ln>
          </p:spPr>
          <p:txBody>
            <a:bodyPr wrap="none" anchor="ctr"/>
            <a:lstStyle/>
            <a:p>
              <a:endParaRPr lang="en-US" sz="1800" dirty="0"/>
            </a:p>
          </p:txBody>
        </p:sp>
        <p:sp>
          <p:nvSpPr>
            <p:cNvPr id="236" name="Oval 513"/>
            <p:cNvSpPr>
              <a:spLocks noChangeArrowheads="1"/>
            </p:cNvSpPr>
            <p:nvPr/>
          </p:nvSpPr>
          <p:spPr bwMode="auto">
            <a:xfrm>
              <a:off x="4654" y="2201"/>
              <a:ext cx="73" cy="26"/>
            </a:xfrm>
            <a:prstGeom prst="ellipse">
              <a:avLst/>
            </a:prstGeom>
            <a:solidFill>
              <a:srgbClr val="996633"/>
            </a:solidFill>
            <a:ln w="12700">
              <a:solidFill>
                <a:srgbClr val="663300"/>
              </a:solidFill>
              <a:round/>
              <a:headEnd/>
              <a:tailEnd/>
            </a:ln>
          </p:spPr>
          <p:txBody>
            <a:bodyPr wrap="none" anchor="ctr"/>
            <a:lstStyle/>
            <a:p>
              <a:endParaRPr lang="en-US" sz="1800" dirty="0"/>
            </a:p>
          </p:txBody>
        </p:sp>
        <p:sp>
          <p:nvSpPr>
            <p:cNvPr id="237" name="Oval 514"/>
            <p:cNvSpPr>
              <a:spLocks noChangeArrowheads="1"/>
            </p:cNvSpPr>
            <p:nvPr/>
          </p:nvSpPr>
          <p:spPr bwMode="auto">
            <a:xfrm>
              <a:off x="4519" y="2185"/>
              <a:ext cx="72" cy="18"/>
            </a:xfrm>
            <a:prstGeom prst="ellipse">
              <a:avLst/>
            </a:prstGeom>
            <a:solidFill>
              <a:srgbClr val="996633"/>
            </a:solidFill>
            <a:ln w="12700">
              <a:solidFill>
                <a:srgbClr val="663300"/>
              </a:solidFill>
              <a:round/>
              <a:headEnd/>
              <a:tailEnd/>
            </a:ln>
          </p:spPr>
          <p:txBody>
            <a:bodyPr wrap="none" anchor="ctr"/>
            <a:lstStyle/>
            <a:p>
              <a:endParaRPr lang="en-US" sz="1800" dirty="0"/>
            </a:p>
          </p:txBody>
        </p:sp>
        <p:sp>
          <p:nvSpPr>
            <p:cNvPr id="238" name="Oval 515"/>
            <p:cNvSpPr>
              <a:spLocks noChangeArrowheads="1"/>
            </p:cNvSpPr>
            <p:nvPr/>
          </p:nvSpPr>
          <p:spPr bwMode="auto">
            <a:xfrm>
              <a:off x="4451" y="2185"/>
              <a:ext cx="100" cy="18"/>
            </a:xfrm>
            <a:prstGeom prst="ellipse">
              <a:avLst/>
            </a:prstGeom>
            <a:solidFill>
              <a:srgbClr val="996633"/>
            </a:solidFill>
            <a:ln w="12700">
              <a:solidFill>
                <a:srgbClr val="663300"/>
              </a:solidFill>
              <a:round/>
              <a:headEnd/>
              <a:tailEnd/>
            </a:ln>
          </p:spPr>
          <p:txBody>
            <a:bodyPr wrap="none" anchor="ctr"/>
            <a:lstStyle/>
            <a:p>
              <a:endParaRPr lang="en-US" sz="1800" dirty="0"/>
            </a:p>
          </p:txBody>
        </p:sp>
        <p:sp>
          <p:nvSpPr>
            <p:cNvPr id="239" name="Oval 516"/>
            <p:cNvSpPr>
              <a:spLocks noChangeArrowheads="1"/>
            </p:cNvSpPr>
            <p:nvPr/>
          </p:nvSpPr>
          <p:spPr bwMode="auto">
            <a:xfrm>
              <a:off x="4587" y="2168"/>
              <a:ext cx="85" cy="27"/>
            </a:xfrm>
            <a:prstGeom prst="ellipse">
              <a:avLst/>
            </a:prstGeom>
            <a:solidFill>
              <a:srgbClr val="996633"/>
            </a:solidFill>
            <a:ln w="12700">
              <a:solidFill>
                <a:srgbClr val="663300"/>
              </a:solidFill>
              <a:round/>
              <a:headEnd/>
              <a:tailEnd/>
            </a:ln>
          </p:spPr>
          <p:txBody>
            <a:bodyPr wrap="none" anchor="ctr"/>
            <a:lstStyle/>
            <a:p>
              <a:endParaRPr lang="en-US" sz="1800" dirty="0"/>
            </a:p>
          </p:txBody>
        </p:sp>
        <p:sp>
          <p:nvSpPr>
            <p:cNvPr id="240" name="Oval 517"/>
            <p:cNvSpPr>
              <a:spLocks noChangeArrowheads="1"/>
            </p:cNvSpPr>
            <p:nvPr/>
          </p:nvSpPr>
          <p:spPr bwMode="auto">
            <a:xfrm>
              <a:off x="4708" y="2193"/>
              <a:ext cx="87" cy="26"/>
            </a:xfrm>
            <a:prstGeom prst="ellipse">
              <a:avLst/>
            </a:prstGeom>
            <a:solidFill>
              <a:srgbClr val="996633"/>
            </a:solidFill>
            <a:ln w="12700">
              <a:solidFill>
                <a:srgbClr val="663300"/>
              </a:solidFill>
              <a:round/>
              <a:headEnd/>
              <a:tailEnd/>
            </a:ln>
          </p:spPr>
          <p:txBody>
            <a:bodyPr wrap="none" anchor="ctr"/>
            <a:lstStyle/>
            <a:p>
              <a:endParaRPr lang="en-US" sz="1800" dirty="0"/>
            </a:p>
          </p:txBody>
        </p:sp>
        <p:sp>
          <p:nvSpPr>
            <p:cNvPr id="241" name="Oval 518"/>
            <p:cNvSpPr>
              <a:spLocks noChangeArrowheads="1"/>
            </p:cNvSpPr>
            <p:nvPr/>
          </p:nvSpPr>
          <p:spPr bwMode="auto">
            <a:xfrm>
              <a:off x="4763" y="2185"/>
              <a:ext cx="32" cy="18"/>
            </a:xfrm>
            <a:prstGeom prst="ellipse">
              <a:avLst/>
            </a:prstGeom>
            <a:solidFill>
              <a:srgbClr val="996633"/>
            </a:solidFill>
            <a:ln w="12700">
              <a:solidFill>
                <a:srgbClr val="663300"/>
              </a:solidFill>
              <a:round/>
              <a:headEnd/>
              <a:tailEnd/>
            </a:ln>
          </p:spPr>
          <p:txBody>
            <a:bodyPr wrap="none" anchor="ctr"/>
            <a:lstStyle/>
            <a:p>
              <a:endParaRPr lang="en-US" sz="1800" dirty="0"/>
            </a:p>
          </p:txBody>
        </p:sp>
        <p:sp>
          <p:nvSpPr>
            <p:cNvPr id="242" name="Oval 519"/>
            <p:cNvSpPr>
              <a:spLocks noChangeArrowheads="1"/>
            </p:cNvSpPr>
            <p:nvPr/>
          </p:nvSpPr>
          <p:spPr bwMode="auto">
            <a:xfrm>
              <a:off x="4559" y="2209"/>
              <a:ext cx="32" cy="18"/>
            </a:xfrm>
            <a:prstGeom prst="ellipse">
              <a:avLst/>
            </a:prstGeom>
            <a:solidFill>
              <a:srgbClr val="996633"/>
            </a:solidFill>
            <a:ln w="12700">
              <a:solidFill>
                <a:srgbClr val="663300"/>
              </a:solidFill>
              <a:round/>
              <a:headEnd/>
              <a:tailEnd/>
            </a:ln>
          </p:spPr>
          <p:txBody>
            <a:bodyPr wrap="none" anchor="ctr"/>
            <a:lstStyle/>
            <a:p>
              <a:endParaRPr lang="en-US" sz="1800" dirty="0"/>
            </a:p>
          </p:txBody>
        </p:sp>
        <p:sp>
          <p:nvSpPr>
            <p:cNvPr id="243" name="Oval 520"/>
            <p:cNvSpPr>
              <a:spLocks noChangeArrowheads="1"/>
            </p:cNvSpPr>
            <p:nvPr/>
          </p:nvSpPr>
          <p:spPr bwMode="auto">
            <a:xfrm>
              <a:off x="4519" y="2160"/>
              <a:ext cx="86" cy="18"/>
            </a:xfrm>
            <a:prstGeom prst="ellipse">
              <a:avLst/>
            </a:prstGeom>
            <a:solidFill>
              <a:srgbClr val="996633"/>
            </a:solidFill>
            <a:ln w="12700">
              <a:solidFill>
                <a:srgbClr val="663300"/>
              </a:solidFill>
              <a:round/>
              <a:headEnd/>
              <a:tailEnd/>
            </a:ln>
          </p:spPr>
          <p:txBody>
            <a:bodyPr wrap="none" anchor="ctr"/>
            <a:lstStyle/>
            <a:p>
              <a:endParaRPr lang="en-US" sz="1800" dirty="0"/>
            </a:p>
          </p:txBody>
        </p:sp>
        <p:sp>
          <p:nvSpPr>
            <p:cNvPr id="244" name="Oval 521"/>
            <p:cNvSpPr>
              <a:spLocks noChangeArrowheads="1"/>
            </p:cNvSpPr>
            <p:nvPr/>
          </p:nvSpPr>
          <p:spPr bwMode="auto">
            <a:xfrm>
              <a:off x="4763" y="2209"/>
              <a:ext cx="59" cy="18"/>
            </a:xfrm>
            <a:prstGeom prst="ellipse">
              <a:avLst/>
            </a:prstGeom>
            <a:solidFill>
              <a:srgbClr val="996633"/>
            </a:solidFill>
            <a:ln w="12700">
              <a:solidFill>
                <a:srgbClr val="663300"/>
              </a:solidFill>
              <a:round/>
              <a:headEnd/>
              <a:tailEnd/>
            </a:ln>
          </p:spPr>
          <p:txBody>
            <a:bodyPr wrap="none" anchor="ctr"/>
            <a:lstStyle/>
            <a:p>
              <a:endParaRPr lang="en-US" sz="1800" dirty="0"/>
            </a:p>
          </p:txBody>
        </p:sp>
        <p:sp>
          <p:nvSpPr>
            <p:cNvPr id="245" name="Oval 522"/>
            <p:cNvSpPr>
              <a:spLocks noChangeArrowheads="1"/>
            </p:cNvSpPr>
            <p:nvPr/>
          </p:nvSpPr>
          <p:spPr bwMode="auto">
            <a:xfrm>
              <a:off x="4723" y="2168"/>
              <a:ext cx="45" cy="10"/>
            </a:xfrm>
            <a:prstGeom prst="ellipse">
              <a:avLst/>
            </a:prstGeom>
            <a:solidFill>
              <a:srgbClr val="996633"/>
            </a:solidFill>
            <a:ln w="12700">
              <a:solidFill>
                <a:srgbClr val="663300"/>
              </a:solidFill>
              <a:round/>
              <a:headEnd/>
              <a:tailEnd/>
            </a:ln>
          </p:spPr>
          <p:txBody>
            <a:bodyPr wrap="none" anchor="ctr"/>
            <a:lstStyle/>
            <a:p>
              <a:endParaRPr lang="en-US" sz="1800" dirty="0"/>
            </a:p>
          </p:txBody>
        </p:sp>
        <p:sp>
          <p:nvSpPr>
            <p:cNvPr id="246" name="Oval 523"/>
            <p:cNvSpPr>
              <a:spLocks noChangeArrowheads="1"/>
            </p:cNvSpPr>
            <p:nvPr/>
          </p:nvSpPr>
          <p:spPr bwMode="auto">
            <a:xfrm>
              <a:off x="4654" y="2160"/>
              <a:ext cx="61" cy="18"/>
            </a:xfrm>
            <a:prstGeom prst="ellipse">
              <a:avLst/>
            </a:prstGeom>
            <a:solidFill>
              <a:srgbClr val="996633"/>
            </a:solidFill>
            <a:ln w="12700">
              <a:solidFill>
                <a:srgbClr val="663300"/>
              </a:solidFill>
              <a:round/>
              <a:headEnd/>
              <a:tailEnd/>
            </a:ln>
          </p:spPr>
          <p:txBody>
            <a:bodyPr wrap="none" anchor="ctr"/>
            <a:lstStyle/>
            <a:p>
              <a:endParaRPr lang="en-US" sz="1800" dirty="0"/>
            </a:p>
          </p:txBody>
        </p:sp>
        <p:sp>
          <p:nvSpPr>
            <p:cNvPr id="247" name="Oval 524"/>
            <p:cNvSpPr>
              <a:spLocks noChangeArrowheads="1"/>
            </p:cNvSpPr>
            <p:nvPr/>
          </p:nvSpPr>
          <p:spPr bwMode="auto">
            <a:xfrm>
              <a:off x="4477" y="2160"/>
              <a:ext cx="61" cy="18"/>
            </a:xfrm>
            <a:prstGeom prst="ellipse">
              <a:avLst/>
            </a:prstGeom>
            <a:solidFill>
              <a:srgbClr val="996633"/>
            </a:solidFill>
            <a:ln w="12700">
              <a:solidFill>
                <a:srgbClr val="663300"/>
              </a:solidFill>
              <a:round/>
              <a:headEnd/>
              <a:tailEnd/>
            </a:ln>
          </p:spPr>
          <p:txBody>
            <a:bodyPr wrap="none" anchor="ctr"/>
            <a:lstStyle/>
            <a:p>
              <a:endParaRPr lang="en-US" sz="1800" dirty="0"/>
            </a:p>
          </p:txBody>
        </p:sp>
        <p:sp>
          <p:nvSpPr>
            <p:cNvPr id="248" name="Oval 525"/>
            <p:cNvSpPr>
              <a:spLocks noChangeArrowheads="1"/>
            </p:cNvSpPr>
            <p:nvPr/>
          </p:nvSpPr>
          <p:spPr bwMode="auto">
            <a:xfrm>
              <a:off x="4410" y="2160"/>
              <a:ext cx="73" cy="18"/>
            </a:xfrm>
            <a:prstGeom prst="ellipse">
              <a:avLst/>
            </a:prstGeom>
            <a:solidFill>
              <a:srgbClr val="996633"/>
            </a:solidFill>
            <a:ln w="12700">
              <a:solidFill>
                <a:srgbClr val="663300"/>
              </a:solidFill>
              <a:round/>
              <a:headEnd/>
              <a:tailEnd/>
            </a:ln>
          </p:spPr>
          <p:txBody>
            <a:bodyPr wrap="none" anchor="ctr"/>
            <a:lstStyle/>
            <a:p>
              <a:endParaRPr lang="en-US" sz="1800" dirty="0"/>
            </a:p>
          </p:txBody>
        </p:sp>
        <p:sp>
          <p:nvSpPr>
            <p:cNvPr id="249" name="Oval 526"/>
            <p:cNvSpPr>
              <a:spLocks noChangeArrowheads="1"/>
            </p:cNvSpPr>
            <p:nvPr/>
          </p:nvSpPr>
          <p:spPr bwMode="auto">
            <a:xfrm>
              <a:off x="4423" y="2176"/>
              <a:ext cx="75" cy="19"/>
            </a:xfrm>
            <a:prstGeom prst="ellipse">
              <a:avLst/>
            </a:prstGeom>
            <a:solidFill>
              <a:srgbClr val="996633"/>
            </a:solidFill>
            <a:ln w="12700">
              <a:solidFill>
                <a:srgbClr val="663300"/>
              </a:solidFill>
              <a:round/>
              <a:headEnd/>
              <a:tailEnd/>
            </a:ln>
          </p:spPr>
          <p:txBody>
            <a:bodyPr wrap="none" anchor="ctr"/>
            <a:lstStyle/>
            <a:p>
              <a:endParaRPr lang="en-US" sz="1800" dirty="0"/>
            </a:p>
          </p:txBody>
        </p:sp>
        <p:sp>
          <p:nvSpPr>
            <p:cNvPr id="250" name="Oval 527"/>
            <p:cNvSpPr>
              <a:spLocks noChangeArrowheads="1"/>
            </p:cNvSpPr>
            <p:nvPr/>
          </p:nvSpPr>
          <p:spPr bwMode="auto">
            <a:xfrm>
              <a:off x="4627" y="2160"/>
              <a:ext cx="59" cy="18"/>
            </a:xfrm>
            <a:prstGeom prst="ellipse">
              <a:avLst/>
            </a:prstGeom>
            <a:solidFill>
              <a:srgbClr val="996633"/>
            </a:solidFill>
            <a:ln w="12700">
              <a:solidFill>
                <a:srgbClr val="663300"/>
              </a:solidFill>
              <a:round/>
              <a:headEnd/>
              <a:tailEnd/>
            </a:ln>
          </p:spPr>
          <p:txBody>
            <a:bodyPr wrap="none" anchor="ctr"/>
            <a:lstStyle/>
            <a:p>
              <a:endParaRPr lang="en-US" sz="1800" dirty="0"/>
            </a:p>
          </p:txBody>
        </p:sp>
        <p:sp>
          <p:nvSpPr>
            <p:cNvPr id="251" name="Oval 528"/>
            <p:cNvSpPr>
              <a:spLocks noChangeArrowheads="1"/>
            </p:cNvSpPr>
            <p:nvPr/>
          </p:nvSpPr>
          <p:spPr bwMode="auto">
            <a:xfrm>
              <a:off x="4735" y="2160"/>
              <a:ext cx="46" cy="18"/>
            </a:xfrm>
            <a:prstGeom prst="ellipse">
              <a:avLst/>
            </a:prstGeom>
            <a:solidFill>
              <a:srgbClr val="996633"/>
            </a:solidFill>
            <a:ln w="12700">
              <a:solidFill>
                <a:srgbClr val="663300"/>
              </a:solidFill>
              <a:round/>
              <a:headEnd/>
              <a:tailEnd/>
            </a:ln>
          </p:spPr>
          <p:txBody>
            <a:bodyPr wrap="none" anchor="ctr"/>
            <a:lstStyle/>
            <a:p>
              <a:endParaRPr lang="en-US" sz="1800" dirty="0"/>
            </a:p>
          </p:txBody>
        </p:sp>
        <p:sp>
          <p:nvSpPr>
            <p:cNvPr id="252" name="Oval 529"/>
            <p:cNvSpPr>
              <a:spLocks noChangeArrowheads="1"/>
            </p:cNvSpPr>
            <p:nvPr/>
          </p:nvSpPr>
          <p:spPr bwMode="auto">
            <a:xfrm>
              <a:off x="3625" y="2185"/>
              <a:ext cx="33" cy="26"/>
            </a:xfrm>
            <a:prstGeom prst="ellipse">
              <a:avLst/>
            </a:prstGeom>
            <a:solidFill>
              <a:srgbClr val="996633"/>
            </a:solidFill>
            <a:ln w="12700">
              <a:solidFill>
                <a:srgbClr val="663300"/>
              </a:solidFill>
              <a:round/>
              <a:headEnd/>
              <a:tailEnd/>
            </a:ln>
          </p:spPr>
          <p:txBody>
            <a:bodyPr wrap="none" anchor="ctr"/>
            <a:lstStyle/>
            <a:p>
              <a:endParaRPr lang="en-US" sz="1800" dirty="0"/>
            </a:p>
          </p:txBody>
        </p:sp>
        <p:sp>
          <p:nvSpPr>
            <p:cNvPr id="253" name="Oval 530"/>
            <p:cNvSpPr>
              <a:spLocks noChangeArrowheads="1"/>
            </p:cNvSpPr>
            <p:nvPr/>
          </p:nvSpPr>
          <p:spPr bwMode="auto">
            <a:xfrm>
              <a:off x="3597" y="2176"/>
              <a:ext cx="34" cy="27"/>
            </a:xfrm>
            <a:prstGeom prst="ellipse">
              <a:avLst/>
            </a:prstGeom>
            <a:solidFill>
              <a:srgbClr val="996633"/>
            </a:solidFill>
            <a:ln w="12700">
              <a:solidFill>
                <a:srgbClr val="663300"/>
              </a:solidFill>
              <a:round/>
              <a:headEnd/>
              <a:tailEnd/>
            </a:ln>
          </p:spPr>
          <p:txBody>
            <a:bodyPr wrap="none" anchor="ctr"/>
            <a:lstStyle/>
            <a:p>
              <a:endParaRPr lang="en-US" sz="1800" dirty="0"/>
            </a:p>
          </p:txBody>
        </p:sp>
        <p:sp>
          <p:nvSpPr>
            <p:cNvPr id="254" name="Oval 531"/>
            <p:cNvSpPr>
              <a:spLocks noChangeArrowheads="1"/>
            </p:cNvSpPr>
            <p:nvPr/>
          </p:nvSpPr>
          <p:spPr bwMode="auto">
            <a:xfrm>
              <a:off x="3597" y="2209"/>
              <a:ext cx="74" cy="18"/>
            </a:xfrm>
            <a:prstGeom prst="ellipse">
              <a:avLst/>
            </a:prstGeom>
            <a:solidFill>
              <a:srgbClr val="996633"/>
            </a:solidFill>
            <a:ln w="12700">
              <a:solidFill>
                <a:srgbClr val="663300"/>
              </a:solidFill>
              <a:round/>
              <a:headEnd/>
              <a:tailEnd/>
            </a:ln>
          </p:spPr>
          <p:txBody>
            <a:bodyPr wrap="none" anchor="ctr"/>
            <a:lstStyle/>
            <a:p>
              <a:endParaRPr lang="en-US" sz="1800" dirty="0"/>
            </a:p>
          </p:txBody>
        </p:sp>
        <p:sp>
          <p:nvSpPr>
            <p:cNvPr id="255" name="Rectangle 532"/>
            <p:cNvSpPr>
              <a:spLocks noChangeArrowheads="1"/>
            </p:cNvSpPr>
            <p:nvPr/>
          </p:nvSpPr>
          <p:spPr bwMode="auto">
            <a:xfrm>
              <a:off x="2339" y="2143"/>
              <a:ext cx="2469" cy="27"/>
            </a:xfrm>
            <a:prstGeom prst="rect">
              <a:avLst/>
            </a:prstGeom>
            <a:solidFill>
              <a:srgbClr val="CBCBCB"/>
            </a:solidFill>
            <a:ln w="12700">
              <a:solidFill>
                <a:srgbClr val="663300"/>
              </a:solidFill>
              <a:miter lim="800000"/>
              <a:headEnd/>
              <a:tailEnd/>
            </a:ln>
          </p:spPr>
          <p:txBody>
            <a:bodyPr wrap="none" anchor="ctr"/>
            <a:lstStyle/>
            <a:p>
              <a:endParaRPr lang="en-US" sz="1800" dirty="0"/>
            </a:p>
          </p:txBody>
        </p:sp>
        <p:grpSp>
          <p:nvGrpSpPr>
            <p:cNvPr id="256" name="Group 533"/>
            <p:cNvGrpSpPr>
              <a:grpSpLocks/>
            </p:cNvGrpSpPr>
            <p:nvPr/>
          </p:nvGrpSpPr>
          <p:grpSpPr bwMode="auto">
            <a:xfrm>
              <a:off x="1311" y="1881"/>
              <a:ext cx="204" cy="276"/>
              <a:chOff x="1302" y="2028"/>
              <a:chExt cx="204" cy="276"/>
            </a:xfrm>
          </p:grpSpPr>
          <p:sp>
            <p:nvSpPr>
              <p:cNvPr id="286" name="Freeform 534"/>
              <p:cNvSpPr>
                <a:spLocks/>
              </p:cNvSpPr>
              <p:nvPr/>
            </p:nvSpPr>
            <p:spPr bwMode="auto">
              <a:xfrm>
                <a:off x="1350" y="2031"/>
                <a:ext cx="156" cy="267"/>
              </a:xfrm>
              <a:custGeom>
                <a:avLst/>
                <a:gdLst>
                  <a:gd name="T0" fmla="*/ 64 w 156"/>
                  <a:gd name="T1" fmla="*/ 0 h 323"/>
                  <a:gd name="T2" fmla="*/ 81 w 156"/>
                  <a:gd name="T3" fmla="*/ 0 h 323"/>
                  <a:gd name="T4" fmla="*/ 106 w 156"/>
                  <a:gd name="T5" fmla="*/ 3 h 323"/>
                  <a:gd name="T6" fmla="*/ 106 w 156"/>
                  <a:gd name="T7" fmla="*/ 10 h 323"/>
                  <a:gd name="T8" fmla="*/ 106 w 156"/>
                  <a:gd name="T9" fmla="*/ 14 h 323"/>
                  <a:gd name="T10" fmla="*/ 106 w 156"/>
                  <a:gd name="T11" fmla="*/ 14 h 323"/>
                  <a:gd name="T12" fmla="*/ 98 w 156"/>
                  <a:gd name="T13" fmla="*/ 17 h 323"/>
                  <a:gd name="T14" fmla="*/ 90 w 156"/>
                  <a:gd name="T15" fmla="*/ 21 h 323"/>
                  <a:gd name="T16" fmla="*/ 81 w 156"/>
                  <a:gd name="T17" fmla="*/ 23 h 323"/>
                  <a:gd name="T18" fmla="*/ 90 w 156"/>
                  <a:gd name="T19" fmla="*/ 27 h 323"/>
                  <a:gd name="T20" fmla="*/ 98 w 156"/>
                  <a:gd name="T21" fmla="*/ 37 h 323"/>
                  <a:gd name="T22" fmla="*/ 130 w 156"/>
                  <a:gd name="T23" fmla="*/ 45 h 323"/>
                  <a:gd name="T24" fmla="*/ 146 w 156"/>
                  <a:gd name="T25" fmla="*/ 45 h 323"/>
                  <a:gd name="T26" fmla="*/ 155 w 156"/>
                  <a:gd name="T27" fmla="*/ 51 h 323"/>
                  <a:gd name="T28" fmla="*/ 146 w 156"/>
                  <a:gd name="T29" fmla="*/ 55 h 323"/>
                  <a:gd name="T30" fmla="*/ 130 w 156"/>
                  <a:gd name="T31" fmla="*/ 51 h 323"/>
                  <a:gd name="T32" fmla="*/ 98 w 156"/>
                  <a:gd name="T33" fmla="*/ 48 h 323"/>
                  <a:gd name="T34" fmla="*/ 81 w 156"/>
                  <a:gd name="T35" fmla="*/ 41 h 323"/>
                  <a:gd name="T36" fmla="*/ 64 w 156"/>
                  <a:gd name="T37" fmla="*/ 55 h 323"/>
                  <a:gd name="T38" fmla="*/ 81 w 156"/>
                  <a:gd name="T39" fmla="*/ 61 h 323"/>
                  <a:gd name="T40" fmla="*/ 98 w 156"/>
                  <a:gd name="T41" fmla="*/ 69 h 323"/>
                  <a:gd name="T42" fmla="*/ 122 w 156"/>
                  <a:gd name="T43" fmla="*/ 79 h 323"/>
                  <a:gd name="T44" fmla="*/ 114 w 156"/>
                  <a:gd name="T45" fmla="*/ 85 h 323"/>
                  <a:gd name="T46" fmla="*/ 24 w 156"/>
                  <a:gd name="T47" fmla="*/ 89 h 323"/>
                  <a:gd name="T48" fmla="*/ 24 w 156"/>
                  <a:gd name="T49" fmla="*/ 99 h 323"/>
                  <a:gd name="T50" fmla="*/ 24 w 156"/>
                  <a:gd name="T51" fmla="*/ 103 h 323"/>
                  <a:gd name="T52" fmla="*/ 0 w 156"/>
                  <a:gd name="T53" fmla="*/ 89 h 323"/>
                  <a:gd name="T54" fmla="*/ 0 w 156"/>
                  <a:gd name="T55" fmla="*/ 85 h 323"/>
                  <a:gd name="T56" fmla="*/ 81 w 156"/>
                  <a:gd name="T57" fmla="*/ 79 h 323"/>
                  <a:gd name="T58" fmla="*/ 40 w 156"/>
                  <a:gd name="T59" fmla="*/ 69 h 323"/>
                  <a:gd name="T60" fmla="*/ 64 w 156"/>
                  <a:gd name="T61" fmla="*/ 0 h 323"/>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56"/>
                  <a:gd name="T94" fmla="*/ 0 h 323"/>
                  <a:gd name="T95" fmla="*/ 156 w 156"/>
                  <a:gd name="T96" fmla="*/ 323 h 323"/>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56" h="323">
                    <a:moveTo>
                      <a:pt x="64" y="0"/>
                    </a:moveTo>
                    <a:lnTo>
                      <a:pt x="81" y="0"/>
                    </a:lnTo>
                    <a:lnTo>
                      <a:pt x="106" y="10"/>
                    </a:lnTo>
                    <a:lnTo>
                      <a:pt x="106" y="31"/>
                    </a:lnTo>
                    <a:lnTo>
                      <a:pt x="106" y="42"/>
                    </a:lnTo>
                    <a:lnTo>
                      <a:pt x="98" y="53"/>
                    </a:lnTo>
                    <a:lnTo>
                      <a:pt x="90" y="63"/>
                    </a:lnTo>
                    <a:lnTo>
                      <a:pt x="81" y="74"/>
                    </a:lnTo>
                    <a:lnTo>
                      <a:pt x="90" y="85"/>
                    </a:lnTo>
                    <a:lnTo>
                      <a:pt x="98" y="118"/>
                    </a:lnTo>
                    <a:lnTo>
                      <a:pt x="130" y="139"/>
                    </a:lnTo>
                    <a:lnTo>
                      <a:pt x="146" y="139"/>
                    </a:lnTo>
                    <a:lnTo>
                      <a:pt x="155" y="161"/>
                    </a:lnTo>
                    <a:lnTo>
                      <a:pt x="146" y="171"/>
                    </a:lnTo>
                    <a:lnTo>
                      <a:pt x="130" y="161"/>
                    </a:lnTo>
                    <a:lnTo>
                      <a:pt x="98" y="150"/>
                    </a:lnTo>
                    <a:lnTo>
                      <a:pt x="81" y="129"/>
                    </a:lnTo>
                    <a:lnTo>
                      <a:pt x="64" y="171"/>
                    </a:lnTo>
                    <a:lnTo>
                      <a:pt x="81" y="192"/>
                    </a:lnTo>
                    <a:lnTo>
                      <a:pt x="98" y="214"/>
                    </a:lnTo>
                    <a:lnTo>
                      <a:pt x="122" y="246"/>
                    </a:lnTo>
                    <a:lnTo>
                      <a:pt x="114" y="267"/>
                    </a:lnTo>
                    <a:lnTo>
                      <a:pt x="24" y="279"/>
                    </a:lnTo>
                    <a:lnTo>
                      <a:pt x="24" y="311"/>
                    </a:lnTo>
                    <a:lnTo>
                      <a:pt x="24" y="322"/>
                    </a:lnTo>
                    <a:lnTo>
                      <a:pt x="0" y="279"/>
                    </a:lnTo>
                    <a:lnTo>
                      <a:pt x="0" y="267"/>
                    </a:lnTo>
                    <a:lnTo>
                      <a:pt x="81" y="246"/>
                    </a:lnTo>
                    <a:lnTo>
                      <a:pt x="40" y="214"/>
                    </a:lnTo>
                    <a:lnTo>
                      <a:pt x="64" y="0"/>
                    </a:lnTo>
                  </a:path>
                </a:pathLst>
              </a:custGeom>
              <a:solidFill>
                <a:srgbClr val="800000"/>
              </a:solidFill>
              <a:ln w="12700" cap="rnd" cmpd="sng">
                <a:solidFill>
                  <a:srgbClr val="800000"/>
                </a:solidFill>
                <a:prstDash val="solid"/>
                <a:round/>
                <a:headEnd/>
                <a:tailEnd/>
              </a:ln>
            </p:spPr>
            <p:txBody>
              <a:bodyPr/>
              <a:lstStyle/>
              <a:p>
                <a:endParaRPr lang="en-US" dirty="0"/>
              </a:p>
            </p:txBody>
          </p:sp>
          <p:sp>
            <p:nvSpPr>
              <p:cNvPr id="287" name="Freeform 535"/>
              <p:cNvSpPr>
                <a:spLocks/>
              </p:cNvSpPr>
              <p:nvPr/>
            </p:nvSpPr>
            <p:spPr bwMode="auto">
              <a:xfrm>
                <a:off x="1302" y="2028"/>
                <a:ext cx="137" cy="276"/>
              </a:xfrm>
              <a:custGeom>
                <a:avLst/>
                <a:gdLst>
                  <a:gd name="T0" fmla="*/ 97 w 137"/>
                  <a:gd name="T1" fmla="*/ 68 h 335"/>
                  <a:gd name="T2" fmla="*/ 56 w 137"/>
                  <a:gd name="T3" fmla="*/ 84 h 335"/>
                  <a:gd name="T4" fmla="*/ 24 w 137"/>
                  <a:gd name="T5" fmla="*/ 101 h 335"/>
                  <a:gd name="T6" fmla="*/ 40 w 137"/>
                  <a:gd name="T7" fmla="*/ 101 h 335"/>
                  <a:gd name="T8" fmla="*/ 40 w 137"/>
                  <a:gd name="T9" fmla="*/ 101 h 335"/>
                  <a:gd name="T10" fmla="*/ 0 w 137"/>
                  <a:gd name="T11" fmla="*/ 105 h 335"/>
                  <a:gd name="T12" fmla="*/ 0 w 137"/>
                  <a:gd name="T13" fmla="*/ 101 h 335"/>
                  <a:gd name="T14" fmla="*/ 8 w 137"/>
                  <a:gd name="T15" fmla="*/ 98 h 335"/>
                  <a:gd name="T16" fmla="*/ 32 w 137"/>
                  <a:gd name="T17" fmla="*/ 81 h 335"/>
                  <a:gd name="T18" fmla="*/ 56 w 137"/>
                  <a:gd name="T19" fmla="*/ 61 h 335"/>
                  <a:gd name="T20" fmla="*/ 48 w 137"/>
                  <a:gd name="T21" fmla="*/ 54 h 335"/>
                  <a:gd name="T22" fmla="*/ 56 w 137"/>
                  <a:gd name="T23" fmla="*/ 54 h 335"/>
                  <a:gd name="T24" fmla="*/ 56 w 137"/>
                  <a:gd name="T25" fmla="*/ 51 h 335"/>
                  <a:gd name="T26" fmla="*/ 64 w 137"/>
                  <a:gd name="T27" fmla="*/ 40 h 335"/>
                  <a:gd name="T28" fmla="*/ 40 w 137"/>
                  <a:gd name="T29" fmla="*/ 33 h 335"/>
                  <a:gd name="T30" fmla="*/ 40 w 137"/>
                  <a:gd name="T31" fmla="*/ 30 h 335"/>
                  <a:gd name="T32" fmla="*/ 89 w 137"/>
                  <a:gd name="T33" fmla="*/ 21 h 335"/>
                  <a:gd name="T34" fmla="*/ 97 w 137"/>
                  <a:gd name="T35" fmla="*/ 21 h 335"/>
                  <a:gd name="T36" fmla="*/ 97 w 137"/>
                  <a:gd name="T37" fmla="*/ 17 h 335"/>
                  <a:gd name="T38" fmla="*/ 97 w 137"/>
                  <a:gd name="T39" fmla="*/ 10 h 335"/>
                  <a:gd name="T40" fmla="*/ 97 w 137"/>
                  <a:gd name="T41" fmla="*/ 3 h 335"/>
                  <a:gd name="T42" fmla="*/ 136 w 137"/>
                  <a:gd name="T43" fmla="*/ 0 h 335"/>
                  <a:gd name="T44" fmla="*/ 97 w 137"/>
                  <a:gd name="T45" fmla="*/ 68 h 33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37"/>
                  <a:gd name="T70" fmla="*/ 0 h 335"/>
                  <a:gd name="T71" fmla="*/ 137 w 137"/>
                  <a:gd name="T72" fmla="*/ 335 h 33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37" h="335">
                    <a:moveTo>
                      <a:pt x="97" y="215"/>
                    </a:moveTo>
                    <a:lnTo>
                      <a:pt x="56" y="268"/>
                    </a:lnTo>
                    <a:lnTo>
                      <a:pt x="24" y="323"/>
                    </a:lnTo>
                    <a:lnTo>
                      <a:pt x="40" y="323"/>
                    </a:lnTo>
                    <a:lnTo>
                      <a:pt x="0" y="334"/>
                    </a:lnTo>
                    <a:lnTo>
                      <a:pt x="0" y="323"/>
                    </a:lnTo>
                    <a:lnTo>
                      <a:pt x="8" y="312"/>
                    </a:lnTo>
                    <a:lnTo>
                      <a:pt x="32" y="258"/>
                    </a:lnTo>
                    <a:lnTo>
                      <a:pt x="56" y="194"/>
                    </a:lnTo>
                    <a:lnTo>
                      <a:pt x="48" y="172"/>
                    </a:lnTo>
                    <a:lnTo>
                      <a:pt x="56" y="172"/>
                    </a:lnTo>
                    <a:lnTo>
                      <a:pt x="56" y="162"/>
                    </a:lnTo>
                    <a:lnTo>
                      <a:pt x="64" y="130"/>
                    </a:lnTo>
                    <a:lnTo>
                      <a:pt x="40" y="108"/>
                    </a:lnTo>
                    <a:lnTo>
                      <a:pt x="40" y="97"/>
                    </a:lnTo>
                    <a:lnTo>
                      <a:pt x="89" y="65"/>
                    </a:lnTo>
                    <a:lnTo>
                      <a:pt x="97" y="65"/>
                    </a:lnTo>
                    <a:lnTo>
                      <a:pt x="97" y="54"/>
                    </a:lnTo>
                    <a:lnTo>
                      <a:pt x="97" y="33"/>
                    </a:lnTo>
                    <a:lnTo>
                      <a:pt x="97" y="11"/>
                    </a:lnTo>
                    <a:lnTo>
                      <a:pt x="136" y="0"/>
                    </a:lnTo>
                    <a:lnTo>
                      <a:pt x="97" y="215"/>
                    </a:lnTo>
                  </a:path>
                </a:pathLst>
              </a:custGeom>
              <a:solidFill>
                <a:srgbClr val="800000"/>
              </a:solidFill>
              <a:ln w="12700" cap="rnd" cmpd="sng">
                <a:solidFill>
                  <a:srgbClr val="800000"/>
                </a:solidFill>
                <a:prstDash val="solid"/>
                <a:round/>
                <a:headEnd/>
                <a:tailEnd/>
              </a:ln>
            </p:spPr>
            <p:txBody>
              <a:bodyPr/>
              <a:lstStyle/>
              <a:p>
                <a:endParaRPr lang="en-US" dirty="0"/>
              </a:p>
            </p:txBody>
          </p:sp>
        </p:grpSp>
        <p:sp>
          <p:nvSpPr>
            <p:cNvPr id="257" name="Arc 536"/>
            <p:cNvSpPr>
              <a:spLocks/>
            </p:cNvSpPr>
            <p:nvPr/>
          </p:nvSpPr>
          <p:spPr bwMode="auto">
            <a:xfrm>
              <a:off x="4379" y="2456"/>
              <a:ext cx="191" cy="199"/>
            </a:xfrm>
            <a:custGeom>
              <a:avLst/>
              <a:gdLst>
                <a:gd name="T0" fmla="*/ 0 w 21714"/>
                <a:gd name="T1" fmla="*/ 0 h 43200"/>
                <a:gd name="T2" fmla="*/ 0 w 21714"/>
                <a:gd name="T3" fmla="*/ 0 h 43200"/>
                <a:gd name="T4" fmla="*/ 0 w 21714"/>
                <a:gd name="T5" fmla="*/ 0 h 43200"/>
                <a:gd name="T6" fmla="*/ 0 60000 65536"/>
                <a:gd name="T7" fmla="*/ 0 60000 65536"/>
                <a:gd name="T8" fmla="*/ 0 60000 65536"/>
                <a:gd name="T9" fmla="*/ 0 w 21714"/>
                <a:gd name="T10" fmla="*/ 0 h 43200"/>
                <a:gd name="T11" fmla="*/ 21714 w 21714"/>
                <a:gd name="T12" fmla="*/ 43200 h 43200"/>
              </a:gdLst>
              <a:ahLst/>
              <a:cxnLst>
                <a:cxn ang="T6">
                  <a:pos x="T0" y="T1"/>
                </a:cxn>
                <a:cxn ang="T7">
                  <a:pos x="T2" y="T3"/>
                </a:cxn>
                <a:cxn ang="T8">
                  <a:pos x="T4" y="T5"/>
                </a:cxn>
              </a:cxnLst>
              <a:rect l="T9" t="T10" r="T11" b="T12"/>
              <a:pathLst>
                <a:path w="21714" h="43200" fill="none" extrusionOk="0">
                  <a:moveTo>
                    <a:pt x="0" y="0"/>
                  </a:moveTo>
                  <a:cubicBezTo>
                    <a:pt x="38" y="0"/>
                    <a:pt x="76" y="-1"/>
                    <a:pt x="114" y="0"/>
                  </a:cubicBezTo>
                  <a:cubicBezTo>
                    <a:pt x="12043" y="0"/>
                    <a:pt x="21714" y="9670"/>
                    <a:pt x="21714" y="21600"/>
                  </a:cubicBezTo>
                  <a:cubicBezTo>
                    <a:pt x="21714" y="33529"/>
                    <a:pt x="12043" y="43200"/>
                    <a:pt x="114" y="43200"/>
                  </a:cubicBezTo>
                  <a:cubicBezTo>
                    <a:pt x="76" y="43200"/>
                    <a:pt x="38" y="43199"/>
                    <a:pt x="0" y="43199"/>
                  </a:cubicBezTo>
                </a:path>
                <a:path w="21714" h="43200" stroke="0" extrusionOk="0">
                  <a:moveTo>
                    <a:pt x="0" y="0"/>
                  </a:moveTo>
                  <a:cubicBezTo>
                    <a:pt x="38" y="0"/>
                    <a:pt x="76" y="-1"/>
                    <a:pt x="114" y="0"/>
                  </a:cubicBezTo>
                  <a:cubicBezTo>
                    <a:pt x="12043" y="0"/>
                    <a:pt x="21714" y="9670"/>
                    <a:pt x="21714" y="21600"/>
                  </a:cubicBezTo>
                  <a:cubicBezTo>
                    <a:pt x="21714" y="33529"/>
                    <a:pt x="12043" y="43200"/>
                    <a:pt x="114" y="43200"/>
                  </a:cubicBezTo>
                  <a:cubicBezTo>
                    <a:pt x="76" y="43200"/>
                    <a:pt x="38" y="43199"/>
                    <a:pt x="0" y="43199"/>
                  </a:cubicBezTo>
                  <a:lnTo>
                    <a:pt x="114" y="21600"/>
                  </a:lnTo>
                  <a:close/>
                </a:path>
              </a:pathLst>
            </a:custGeom>
            <a:noFill/>
            <a:ln w="12700" cap="rnd">
              <a:solidFill>
                <a:srgbClr val="000066"/>
              </a:solidFill>
              <a:round/>
              <a:headEnd type="none" w="sm" len="sm"/>
              <a:tailEnd type="none" w="sm" len="sm"/>
            </a:ln>
          </p:spPr>
          <p:txBody>
            <a:bodyPr wrap="none" anchor="ctr"/>
            <a:lstStyle/>
            <a:p>
              <a:endParaRPr lang="en-US" dirty="0"/>
            </a:p>
          </p:txBody>
        </p:sp>
        <p:sp>
          <p:nvSpPr>
            <p:cNvPr id="258" name="Line 537"/>
            <p:cNvSpPr>
              <a:spLocks noChangeShapeType="1"/>
            </p:cNvSpPr>
            <p:nvPr/>
          </p:nvSpPr>
          <p:spPr bwMode="auto">
            <a:xfrm>
              <a:off x="1373" y="2414"/>
              <a:ext cx="0" cy="90"/>
            </a:xfrm>
            <a:prstGeom prst="line">
              <a:avLst/>
            </a:prstGeom>
            <a:noFill/>
            <a:ln w="12700">
              <a:solidFill>
                <a:srgbClr val="000066"/>
              </a:solidFill>
              <a:round/>
              <a:headEnd type="none" w="sm" len="sm"/>
              <a:tailEnd type="none" w="sm" len="sm"/>
            </a:ln>
          </p:spPr>
          <p:txBody>
            <a:bodyPr wrap="none" anchor="ctr"/>
            <a:lstStyle/>
            <a:p>
              <a:endParaRPr lang="en-US" dirty="0"/>
            </a:p>
          </p:txBody>
        </p:sp>
        <p:sp>
          <p:nvSpPr>
            <p:cNvPr id="259" name="Line 538"/>
            <p:cNvSpPr>
              <a:spLocks noChangeShapeType="1"/>
            </p:cNvSpPr>
            <p:nvPr/>
          </p:nvSpPr>
          <p:spPr bwMode="auto">
            <a:xfrm>
              <a:off x="2240" y="2414"/>
              <a:ext cx="0" cy="90"/>
            </a:xfrm>
            <a:prstGeom prst="line">
              <a:avLst/>
            </a:prstGeom>
            <a:noFill/>
            <a:ln w="12700">
              <a:solidFill>
                <a:srgbClr val="000066"/>
              </a:solidFill>
              <a:round/>
              <a:headEnd type="none" w="sm" len="sm"/>
              <a:tailEnd type="none" w="sm" len="sm"/>
            </a:ln>
          </p:spPr>
          <p:txBody>
            <a:bodyPr wrap="none" anchor="ctr"/>
            <a:lstStyle/>
            <a:p>
              <a:endParaRPr lang="en-US" dirty="0"/>
            </a:p>
          </p:txBody>
        </p:sp>
        <p:sp>
          <p:nvSpPr>
            <p:cNvPr id="260" name="Rectangle 539"/>
            <p:cNvSpPr>
              <a:spLocks noChangeArrowheads="1"/>
            </p:cNvSpPr>
            <p:nvPr/>
          </p:nvSpPr>
          <p:spPr bwMode="auto">
            <a:xfrm>
              <a:off x="1020" y="2203"/>
              <a:ext cx="367" cy="353"/>
            </a:xfrm>
            <a:prstGeom prst="rect">
              <a:avLst/>
            </a:prstGeom>
            <a:noFill/>
            <a:ln w="9525">
              <a:noFill/>
              <a:miter lim="800000"/>
              <a:headEnd/>
              <a:tailEnd/>
            </a:ln>
          </p:spPr>
          <p:txBody>
            <a:bodyPr wrap="none" lIns="92075" tIns="46038" rIns="92075" bIns="46038">
              <a:spAutoFit/>
            </a:bodyPr>
            <a:lstStyle/>
            <a:p>
              <a:pPr algn="ctr"/>
              <a:r>
                <a:rPr lang="en-US" sz="1200" dirty="0">
                  <a:solidFill>
                    <a:srgbClr val="000066"/>
                  </a:solidFill>
                  <a:latin typeface="Kabel Dm BT" pitchFamily="34" charset="0"/>
                </a:rPr>
                <a:t>Task</a:t>
              </a:r>
            </a:p>
            <a:p>
              <a:pPr algn="ctr"/>
              <a:r>
                <a:rPr lang="en-US" sz="1200" dirty="0">
                  <a:solidFill>
                    <a:srgbClr val="000066"/>
                  </a:solidFill>
                  <a:latin typeface="Kabel Dm BT" pitchFamily="34" charset="0"/>
                </a:rPr>
                <a:t>1 </a:t>
              </a:r>
            </a:p>
          </p:txBody>
        </p:sp>
        <p:sp>
          <p:nvSpPr>
            <p:cNvPr id="261" name="Rectangle 540"/>
            <p:cNvSpPr>
              <a:spLocks noChangeArrowheads="1"/>
            </p:cNvSpPr>
            <p:nvPr/>
          </p:nvSpPr>
          <p:spPr bwMode="auto">
            <a:xfrm>
              <a:off x="1664" y="2203"/>
              <a:ext cx="367" cy="353"/>
            </a:xfrm>
            <a:prstGeom prst="rect">
              <a:avLst/>
            </a:prstGeom>
            <a:noFill/>
            <a:ln w="9525">
              <a:noFill/>
              <a:miter lim="800000"/>
              <a:headEnd/>
              <a:tailEnd/>
            </a:ln>
          </p:spPr>
          <p:txBody>
            <a:bodyPr wrap="none" lIns="92075" tIns="46038" rIns="92075" bIns="46038">
              <a:spAutoFit/>
            </a:bodyPr>
            <a:lstStyle/>
            <a:p>
              <a:pPr algn="ctr"/>
              <a:r>
                <a:rPr lang="en-US" sz="1200" dirty="0">
                  <a:solidFill>
                    <a:srgbClr val="000066"/>
                  </a:solidFill>
                  <a:latin typeface="Kabel Dm BT" pitchFamily="34" charset="0"/>
                </a:rPr>
                <a:t>Task</a:t>
              </a:r>
            </a:p>
            <a:p>
              <a:pPr algn="ctr"/>
              <a:r>
                <a:rPr lang="en-US" sz="1200" dirty="0">
                  <a:solidFill>
                    <a:srgbClr val="000066"/>
                  </a:solidFill>
                  <a:latin typeface="Kabel Dm BT" pitchFamily="34" charset="0"/>
                </a:rPr>
                <a:t>2 </a:t>
              </a:r>
            </a:p>
          </p:txBody>
        </p:sp>
        <p:sp>
          <p:nvSpPr>
            <p:cNvPr id="262" name="Rectangle 541"/>
            <p:cNvSpPr>
              <a:spLocks noChangeArrowheads="1"/>
            </p:cNvSpPr>
            <p:nvPr/>
          </p:nvSpPr>
          <p:spPr bwMode="auto">
            <a:xfrm>
              <a:off x="3412" y="2203"/>
              <a:ext cx="367" cy="353"/>
            </a:xfrm>
            <a:prstGeom prst="rect">
              <a:avLst/>
            </a:prstGeom>
            <a:noFill/>
            <a:ln w="9525">
              <a:noFill/>
              <a:miter lim="800000"/>
              <a:headEnd/>
              <a:tailEnd/>
            </a:ln>
          </p:spPr>
          <p:txBody>
            <a:bodyPr wrap="none" lIns="92075" tIns="46038" rIns="92075" bIns="46038">
              <a:spAutoFit/>
            </a:bodyPr>
            <a:lstStyle/>
            <a:p>
              <a:pPr algn="ctr"/>
              <a:r>
                <a:rPr lang="en-US" sz="1200" dirty="0">
                  <a:solidFill>
                    <a:srgbClr val="000066"/>
                  </a:solidFill>
                  <a:latin typeface="Kabel Dm BT" pitchFamily="34" charset="0"/>
                </a:rPr>
                <a:t>Task</a:t>
              </a:r>
            </a:p>
            <a:p>
              <a:pPr algn="ctr"/>
              <a:r>
                <a:rPr lang="en-US" sz="1200" dirty="0">
                  <a:solidFill>
                    <a:srgbClr val="000066"/>
                  </a:solidFill>
                  <a:latin typeface="Kabel Dm BT" pitchFamily="34" charset="0"/>
                </a:rPr>
                <a:t>6</a:t>
              </a:r>
            </a:p>
          </p:txBody>
        </p:sp>
        <p:sp>
          <p:nvSpPr>
            <p:cNvPr id="263" name="Line 542"/>
            <p:cNvSpPr>
              <a:spLocks noChangeShapeType="1"/>
            </p:cNvSpPr>
            <p:nvPr/>
          </p:nvSpPr>
          <p:spPr bwMode="auto">
            <a:xfrm>
              <a:off x="2877" y="2414"/>
              <a:ext cx="0" cy="90"/>
            </a:xfrm>
            <a:prstGeom prst="line">
              <a:avLst/>
            </a:prstGeom>
            <a:noFill/>
            <a:ln w="12700">
              <a:solidFill>
                <a:srgbClr val="000066"/>
              </a:solidFill>
              <a:round/>
              <a:headEnd type="none" w="sm" len="sm"/>
              <a:tailEnd type="none" w="sm" len="sm"/>
            </a:ln>
          </p:spPr>
          <p:txBody>
            <a:bodyPr wrap="none" anchor="ctr"/>
            <a:lstStyle/>
            <a:p>
              <a:endParaRPr lang="en-US" dirty="0"/>
            </a:p>
          </p:txBody>
        </p:sp>
        <p:sp>
          <p:nvSpPr>
            <p:cNvPr id="264" name="Line 543"/>
            <p:cNvSpPr>
              <a:spLocks noChangeShapeType="1"/>
            </p:cNvSpPr>
            <p:nvPr/>
          </p:nvSpPr>
          <p:spPr bwMode="auto">
            <a:xfrm>
              <a:off x="3187" y="2414"/>
              <a:ext cx="0" cy="90"/>
            </a:xfrm>
            <a:prstGeom prst="line">
              <a:avLst/>
            </a:prstGeom>
            <a:noFill/>
            <a:ln w="12700">
              <a:solidFill>
                <a:srgbClr val="000066"/>
              </a:solidFill>
              <a:round/>
              <a:headEnd type="none" w="sm" len="sm"/>
              <a:tailEnd type="none" w="sm" len="sm"/>
            </a:ln>
          </p:spPr>
          <p:txBody>
            <a:bodyPr wrap="none" anchor="ctr"/>
            <a:lstStyle/>
            <a:p>
              <a:endParaRPr lang="en-US" dirty="0"/>
            </a:p>
          </p:txBody>
        </p:sp>
        <p:sp>
          <p:nvSpPr>
            <p:cNvPr id="265" name="Line 544"/>
            <p:cNvSpPr>
              <a:spLocks noChangeShapeType="1"/>
            </p:cNvSpPr>
            <p:nvPr/>
          </p:nvSpPr>
          <p:spPr bwMode="auto">
            <a:xfrm>
              <a:off x="2537" y="2414"/>
              <a:ext cx="0" cy="90"/>
            </a:xfrm>
            <a:prstGeom prst="line">
              <a:avLst/>
            </a:prstGeom>
            <a:noFill/>
            <a:ln w="12700">
              <a:solidFill>
                <a:srgbClr val="000066"/>
              </a:solidFill>
              <a:round/>
              <a:headEnd type="none" w="sm" len="sm"/>
              <a:tailEnd type="none" w="sm" len="sm"/>
            </a:ln>
          </p:spPr>
          <p:txBody>
            <a:bodyPr wrap="none" anchor="ctr"/>
            <a:lstStyle/>
            <a:p>
              <a:endParaRPr lang="en-US" dirty="0"/>
            </a:p>
          </p:txBody>
        </p:sp>
        <p:sp>
          <p:nvSpPr>
            <p:cNvPr id="266" name="Line 545"/>
            <p:cNvSpPr>
              <a:spLocks noChangeShapeType="1"/>
            </p:cNvSpPr>
            <p:nvPr/>
          </p:nvSpPr>
          <p:spPr bwMode="auto">
            <a:xfrm>
              <a:off x="4040" y="2414"/>
              <a:ext cx="0" cy="90"/>
            </a:xfrm>
            <a:prstGeom prst="line">
              <a:avLst/>
            </a:prstGeom>
            <a:noFill/>
            <a:ln w="12700">
              <a:solidFill>
                <a:srgbClr val="000066"/>
              </a:solidFill>
              <a:round/>
              <a:headEnd type="none" w="sm" len="sm"/>
              <a:tailEnd type="none" w="sm" len="sm"/>
            </a:ln>
          </p:spPr>
          <p:txBody>
            <a:bodyPr wrap="none" anchor="ctr"/>
            <a:lstStyle/>
            <a:p>
              <a:endParaRPr lang="en-US" dirty="0"/>
            </a:p>
          </p:txBody>
        </p:sp>
        <p:sp>
          <p:nvSpPr>
            <p:cNvPr id="267" name="Line 546"/>
            <p:cNvSpPr>
              <a:spLocks noChangeShapeType="1"/>
            </p:cNvSpPr>
            <p:nvPr/>
          </p:nvSpPr>
          <p:spPr bwMode="auto">
            <a:xfrm>
              <a:off x="1005" y="1554"/>
              <a:ext cx="115" cy="233"/>
            </a:xfrm>
            <a:prstGeom prst="line">
              <a:avLst/>
            </a:prstGeom>
            <a:noFill/>
            <a:ln w="28575">
              <a:solidFill>
                <a:srgbClr val="000066"/>
              </a:solidFill>
              <a:round/>
              <a:headEnd type="none" w="sm" len="sm"/>
              <a:tailEnd type="stealth" w="med" len="lg"/>
            </a:ln>
          </p:spPr>
          <p:txBody>
            <a:bodyPr wrap="none" anchor="ctr"/>
            <a:lstStyle/>
            <a:p>
              <a:endParaRPr lang="en-US" dirty="0"/>
            </a:p>
          </p:txBody>
        </p:sp>
        <p:sp>
          <p:nvSpPr>
            <p:cNvPr id="268" name="Line 547"/>
            <p:cNvSpPr>
              <a:spLocks noChangeShapeType="1"/>
            </p:cNvSpPr>
            <p:nvPr/>
          </p:nvSpPr>
          <p:spPr bwMode="auto">
            <a:xfrm>
              <a:off x="1902" y="1697"/>
              <a:ext cx="414" cy="268"/>
            </a:xfrm>
            <a:prstGeom prst="line">
              <a:avLst/>
            </a:prstGeom>
            <a:noFill/>
            <a:ln w="28575">
              <a:solidFill>
                <a:srgbClr val="000066"/>
              </a:solidFill>
              <a:round/>
              <a:headEnd type="none" w="sm" len="sm"/>
              <a:tailEnd type="stealth" w="med" len="lg"/>
            </a:ln>
          </p:spPr>
          <p:txBody>
            <a:bodyPr wrap="none" anchor="ctr"/>
            <a:lstStyle/>
            <a:p>
              <a:endParaRPr lang="en-US" dirty="0"/>
            </a:p>
          </p:txBody>
        </p:sp>
        <p:sp>
          <p:nvSpPr>
            <p:cNvPr id="269" name="Line 548"/>
            <p:cNvSpPr>
              <a:spLocks noChangeShapeType="1"/>
            </p:cNvSpPr>
            <p:nvPr/>
          </p:nvSpPr>
          <p:spPr bwMode="auto">
            <a:xfrm flipH="1">
              <a:off x="4421" y="1963"/>
              <a:ext cx="420" cy="99"/>
            </a:xfrm>
            <a:prstGeom prst="line">
              <a:avLst/>
            </a:prstGeom>
            <a:noFill/>
            <a:ln w="28575">
              <a:solidFill>
                <a:srgbClr val="000066"/>
              </a:solidFill>
              <a:round/>
              <a:headEnd type="none" w="sm" len="sm"/>
              <a:tailEnd type="stealth" w="med" len="lg"/>
            </a:ln>
          </p:spPr>
          <p:txBody>
            <a:bodyPr wrap="none" anchor="ctr"/>
            <a:lstStyle/>
            <a:p>
              <a:endParaRPr lang="en-US" dirty="0"/>
            </a:p>
          </p:txBody>
        </p:sp>
        <p:sp>
          <p:nvSpPr>
            <p:cNvPr id="270" name="Line 549"/>
            <p:cNvSpPr>
              <a:spLocks noChangeShapeType="1"/>
            </p:cNvSpPr>
            <p:nvPr/>
          </p:nvSpPr>
          <p:spPr bwMode="auto">
            <a:xfrm>
              <a:off x="3968" y="1920"/>
              <a:ext cx="125" cy="178"/>
            </a:xfrm>
            <a:prstGeom prst="line">
              <a:avLst/>
            </a:prstGeom>
            <a:noFill/>
            <a:ln w="28575">
              <a:solidFill>
                <a:srgbClr val="000066"/>
              </a:solidFill>
              <a:round/>
              <a:headEnd type="none" w="sm" len="sm"/>
              <a:tailEnd type="stealth" w="med" len="lg"/>
            </a:ln>
          </p:spPr>
          <p:txBody>
            <a:bodyPr wrap="none" anchor="ctr"/>
            <a:lstStyle/>
            <a:p>
              <a:endParaRPr lang="en-US" dirty="0"/>
            </a:p>
          </p:txBody>
        </p:sp>
        <p:sp>
          <p:nvSpPr>
            <p:cNvPr id="271" name="Line 550"/>
            <p:cNvSpPr>
              <a:spLocks noChangeShapeType="1"/>
            </p:cNvSpPr>
            <p:nvPr/>
          </p:nvSpPr>
          <p:spPr bwMode="auto">
            <a:xfrm flipH="1">
              <a:off x="2993" y="1974"/>
              <a:ext cx="374" cy="113"/>
            </a:xfrm>
            <a:prstGeom prst="line">
              <a:avLst/>
            </a:prstGeom>
            <a:noFill/>
            <a:ln w="28575">
              <a:solidFill>
                <a:srgbClr val="000066"/>
              </a:solidFill>
              <a:round/>
              <a:headEnd type="none" w="sm" len="sm"/>
              <a:tailEnd type="stealth" w="med" len="lg"/>
            </a:ln>
          </p:spPr>
          <p:txBody>
            <a:bodyPr wrap="none" anchor="ctr"/>
            <a:lstStyle/>
            <a:p>
              <a:endParaRPr lang="en-US" dirty="0"/>
            </a:p>
          </p:txBody>
        </p:sp>
        <p:sp>
          <p:nvSpPr>
            <p:cNvPr id="272" name="AutoShape 551"/>
            <p:cNvSpPr>
              <a:spLocks noChangeArrowheads="1"/>
            </p:cNvSpPr>
            <p:nvPr/>
          </p:nvSpPr>
          <p:spPr bwMode="auto">
            <a:xfrm>
              <a:off x="3650" y="1149"/>
              <a:ext cx="312" cy="67"/>
            </a:xfrm>
            <a:prstGeom prst="triangle">
              <a:avLst>
                <a:gd name="adj" fmla="val 49995"/>
              </a:avLst>
            </a:prstGeom>
            <a:solidFill>
              <a:srgbClr val="990000"/>
            </a:solidFill>
            <a:ln w="12700">
              <a:solidFill>
                <a:srgbClr val="990000"/>
              </a:solidFill>
              <a:miter lim="800000"/>
              <a:headEnd/>
              <a:tailEnd/>
            </a:ln>
          </p:spPr>
          <p:txBody>
            <a:bodyPr wrap="none" anchor="ctr"/>
            <a:lstStyle/>
            <a:p>
              <a:endParaRPr lang="en-US" sz="1800" dirty="0"/>
            </a:p>
          </p:txBody>
        </p:sp>
        <p:sp>
          <p:nvSpPr>
            <p:cNvPr id="273" name="Line 552"/>
            <p:cNvSpPr>
              <a:spLocks noChangeShapeType="1"/>
            </p:cNvSpPr>
            <p:nvPr/>
          </p:nvSpPr>
          <p:spPr bwMode="auto">
            <a:xfrm>
              <a:off x="547" y="2453"/>
              <a:ext cx="452" cy="0"/>
            </a:xfrm>
            <a:prstGeom prst="line">
              <a:avLst/>
            </a:prstGeom>
            <a:noFill/>
            <a:ln w="12700">
              <a:solidFill>
                <a:srgbClr val="000066"/>
              </a:solidFill>
              <a:round/>
              <a:headEnd type="none" w="sm" len="sm"/>
              <a:tailEnd type="stealth" w="med" len="lg"/>
            </a:ln>
          </p:spPr>
          <p:txBody>
            <a:bodyPr wrap="none" anchor="ctr"/>
            <a:lstStyle/>
            <a:p>
              <a:endParaRPr lang="en-US" dirty="0"/>
            </a:p>
          </p:txBody>
        </p:sp>
        <p:sp>
          <p:nvSpPr>
            <p:cNvPr id="274" name="Line 553"/>
            <p:cNvSpPr>
              <a:spLocks noChangeShapeType="1"/>
            </p:cNvSpPr>
            <p:nvPr/>
          </p:nvSpPr>
          <p:spPr bwMode="auto">
            <a:xfrm>
              <a:off x="1381" y="2453"/>
              <a:ext cx="856" cy="0"/>
            </a:xfrm>
            <a:prstGeom prst="line">
              <a:avLst/>
            </a:prstGeom>
            <a:noFill/>
            <a:ln w="12700">
              <a:solidFill>
                <a:srgbClr val="000066"/>
              </a:solidFill>
              <a:round/>
              <a:headEnd type="none" w="sm" len="sm"/>
              <a:tailEnd type="stealth" w="med" len="lg"/>
            </a:ln>
          </p:spPr>
          <p:txBody>
            <a:bodyPr wrap="none" anchor="ctr"/>
            <a:lstStyle/>
            <a:p>
              <a:endParaRPr lang="en-US" dirty="0"/>
            </a:p>
          </p:txBody>
        </p:sp>
        <p:sp>
          <p:nvSpPr>
            <p:cNvPr id="275" name="Rectangle 554"/>
            <p:cNvSpPr>
              <a:spLocks noChangeArrowheads="1"/>
            </p:cNvSpPr>
            <p:nvPr/>
          </p:nvSpPr>
          <p:spPr bwMode="auto">
            <a:xfrm>
              <a:off x="2537" y="2203"/>
              <a:ext cx="367" cy="353"/>
            </a:xfrm>
            <a:prstGeom prst="rect">
              <a:avLst/>
            </a:prstGeom>
            <a:noFill/>
            <a:ln w="9525">
              <a:noFill/>
              <a:miter lim="800000"/>
              <a:headEnd/>
              <a:tailEnd/>
            </a:ln>
          </p:spPr>
          <p:txBody>
            <a:bodyPr wrap="none" lIns="92075" tIns="46038" rIns="92075" bIns="46038">
              <a:spAutoFit/>
            </a:bodyPr>
            <a:lstStyle/>
            <a:p>
              <a:pPr algn="ctr"/>
              <a:r>
                <a:rPr lang="en-US" sz="1200" dirty="0">
                  <a:solidFill>
                    <a:srgbClr val="000066"/>
                  </a:solidFill>
                  <a:latin typeface="Kabel Dm BT" pitchFamily="34" charset="0"/>
                </a:rPr>
                <a:t>Task</a:t>
              </a:r>
            </a:p>
            <a:p>
              <a:pPr algn="ctr"/>
              <a:r>
                <a:rPr lang="en-US" sz="1200" dirty="0">
                  <a:solidFill>
                    <a:srgbClr val="000066"/>
                  </a:solidFill>
                  <a:latin typeface="Kabel Dm BT" pitchFamily="34" charset="0"/>
                </a:rPr>
                <a:t>4</a:t>
              </a:r>
            </a:p>
          </p:txBody>
        </p:sp>
        <p:sp>
          <p:nvSpPr>
            <p:cNvPr id="276" name="Rectangle 555"/>
            <p:cNvSpPr>
              <a:spLocks noChangeArrowheads="1"/>
            </p:cNvSpPr>
            <p:nvPr/>
          </p:nvSpPr>
          <p:spPr bwMode="auto">
            <a:xfrm>
              <a:off x="2207" y="2203"/>
              <a:ext cx="367" cy="353"/>
            </a:xfrm>
            <a:prstGeom prst="rect">
              <a:avLst/>
            </a:prstGeom>
            <a:noFill/>
            <a:ln w="9525">
              <a:noFill/>
              <a:miter lim="800000"/>
              <a:headEnd/>
              <a:tailEnd/>
            </a:ln>
          </p:spPr>
          <p:txBody>
            <a:bodyPr wrap="none" lIns="92075" tIns="46038" rIns="92075" bIns="46038">
              <a:spAutoFit/>
            </a:bodyPr>
            <a:lstStyle/>
            <a:p>
              <a:pPr algn="ctr"/>
              <a:r>
                <a:rPr lang="en-US" sz="1200" dirty="0">
                  <a:solidFill>
                    <a:srgbClr val="000066"/>
                  </a:solidFill>
                  <a:latin typeface="Kabel Dm BT" pitchFamily="34" charset="0"/>
                </a:rPr>
                <a:t>Task</a:t>
              </a:r>
            </a:p>
            <a:p>
              <a:pPr algn="ctr"/>
              <a:r>
                <a:rPr lang="en-US" sz="1200" dirty="0">
                  <a:solidFill>
                    <a:srgbClr val="000066"/>
                  </a:solidFill>
                  <a:latin typeface="Kabel Dm BT" pitchFamily="34" charset="0"/>
                </a:rPr>
                <a:t>3 </a:t>
              </a:r>
            </a:p>
          </p:txBody>
        </p:sp>
        <p:sp>
          <p:nvSpPr>
            <p:cNvPr id="277" name="Line 556"/>
            <p:cNvSpPr>
              <a:spLocks noChangeShapeType="1"/>
            </p:cNvSpPr>
            <p:nvPr/>
          </p:nvSpPr>
          <p:spPr bwMode="auto">
            <a:xfrm>
              <a:off x="2263" y="2453"/>
              <a:ext cx="278" cy="0"/>
            </a:xfrm>
            <a:prstGeom prst="line">
              <a:avLst/>
            </a:prstGeom>
            <a:noFill/>
            <a:ln w="12700">
              <a:solidFill>
                <a:srgbClr val="000066"/>
              </a:solidFill>
              <a:round/>
              <a:headEnd type="none" w="sm" len="sm"/>
              <a:tailEnd type="stealth" w="med" len="lg"/>
            </a:ln>
          </p:spPr>
          <p:txBody>
            <a:bodyPr wrap="none" anchor="ctr"/>
            <a:lstStyle/>
            <a:p>
              <a:endParaRPr lang="en-US" dirty="0"/>
            </a:p>
          </p:txBody>
        </p:sp>
        <p:sp>
          <p:nvSpPr>
            <p:cNvPr id="278" name="Line 557"/>
            <p:cNvSpPr>
              <a:spLocks noChangeShapeType="1"/>
            </p:cNvSpPr>
            <p:nvPr/>
          </p:nvSpPr>
          <p:spPr bwMode="auto">
            <a:xfrm>
              <a:off x="2561" y="2453"/>
              <a:ext cx="310" cy="0"/>
            </a:xfrm>
            <a:prstGeom prst="line">
              <a:avLst/>
            </a:prstGeom>
            <a:noFill/>
            <a:ln w="12700">
              <a:solidFill>
                <a:srgbClr val="000066"/>
              </a:solidFill>
              <a:round/>
              <a:headEnd type="none" w="sm" len="sm"/>
              <a:tailEnd type="stealth" w="med" len="lg"/>
            </a:ln>
          </p:spPr>
          <p:txBody>
            <a:bodyPr wrap="none" anchor="ctr"/>
            <a:lstStyle/>
            <a:p>
              <a:endParaRPr lang="en-US" dirty="0"/>
            </a:p>
          </p:txBody>
        </p:sp>
        <p:sp>
          <p:nvSpPr>
            <p:cNvPr id="279" name="Line 558"/>
            <p:cNvSpPr>
              <a:spLocks noChangeShapeType="1"/>
            </p:cNvSpPr>
            <p:nvPr/>
          </p:nvSpPr>
          <p:spPr bwMode="auto">
            <a:xfrm>
              <a:off x="2880" y="2453"/>
              <a:ext cx="301" cy="0"/>
            </a:xfrm>
            <a:prstGeom prst="line">
              <a:avLst/>
            </a:prstGeom>
            <a:noFill/>
            <a:ln w="12700">
              <a:solidFill>
                <a:srgbClr val="000066"/>
              </a:solidFill>
              <a:round/>
              <a:headEnd type="none" w="sm" len="sm"/>
              <a:tailEnd type="stealth" w="med" len="lg"/>
            </a:ln>
          </p:spPr>
          <p:txBody>
            <a:bodyPr wrap="none" anchor="ctr"/>
            <a:lstStyle/>
            <a:p>
              <a:endParaRPr lang="en-US" dirty="0"/>
            </a:p>
          </p:txBody>
        </p:sp>
        <p:sp>
          <p:nvSpPr>
            <p:cNvPr id="280" name="Line 559"/>
            <p:cNvSpPr>
              <a:spLocks noChangeShapeType="1"/>
            </p:cNvSpPr>
            <p:nvPr/>
          </p:nvSpPr>
          <p:spPr bwMode="auto">
            <a:xfrm>
              <a:off x="1011" y="2453"/>
              <a:ext cx="354" cy="0"/>
            </a:xfrm>
            <a:prstGeom prst="line">
              <a:avLst/>
            </a:prstGeom>
            <a:noFill/>
            <a:ln w="12700">
              <a:solidFill>
                <a:srgbClr val="000066"/>
              </a:solidFill>
              <a:round/>
              <a:headEnd type="none" w="sm" len="sm"/>
              <a:tailEnd type="stealth" w="med" len="lg"/>
            </a:ln>
          </p:spPr>
          <p:txBody>
            <a:bodyPr wrap="none" anchor="ctr"/>
            <a:lstStyle/>
            <a:p>
              <a:endParaRPr lang="en-US" dirty="0"/>
            </a:p>
          </p:txBody>
        </p:sp>
        <p:sp>
          <p:nvSpPr>
            <p:cNvPr id="281" name="Line 560"/>
            <p:cNvSpPr>
              <a:spLocks noChangeShapeType="1"/>
            </p:cNvSpPr>
            <p:nvPr/>
          </p:nvSpPr>
          <p:spPr bwMode="auto">
            <a:xfrm>
              <a:off x="3197" y="2453"/>
              <a:ext cx="840" cy="0"/>
            </a:xfrm>
            <a:prstGeom prst="line">
              <a:avLst/>
            </a:prstGeom>
            <a:noFill/>
            <a:ln w="12700">
              <a:solidFill>
                <a:srgbClr val="000066"/>
              </a:solidFill>
              <a:round/>
              <a:headEnd type="none" w="sm" len="sm"/>
              <a:tailEnd type="stealth" w="med" len="lg"/>
            </a:ln>
          </p:spPr>
          <p:txBody>
            <a:bodyPr wrap="none" anchor="ctr"/>
            <a:lstStyle/>
            <a:p>
              <a:endParaRPr lang="en-US" dirty="0"/>
            </a:p>
          </p:txBody>
        </p:sp>
        <p:sp>
          <p:nvSpPr>
            <p:cNvPr id="282" name="Rectangle 561"/>
            <p:cNvSpPr>
              <a:spLocks noChangeArrowheads="1"/>
            </p:cNvSpPr>
            <p:nvPr/>
          </p:nvSpPr>
          <p:spPr bwMode="auto">
            <a:xfrm>
              <a:off x="4025" y="2203"/>
              <a:ext cx="367" cy="353"/>
            </a:xfrm>
            <a:prstGeom prst="rect">
              <a:avLst/>
            </a:prstGeom>
            <a:noFill/>
            <a:ln w="9525">
              <a:noFill/>
              <a:miter lim="800000"/>
              <a:headEnd/>
              <a:tailEnd/>
            </a:ln>
          </p:spPr>
          <p:txBody>
            <a:bodyPr wrap="none" lIns="92075" tIns="46038" rIns="92075" bIns="46038">
              <a:spAutoFit/>
            </a:bodyPr>
            <a:lstStyle/>
            <a:p>
              <a:pPr algn="ctr"/>
              <a:r>
                <a:rPr lang="en-US" sz="1200" dirty="0">
                  <a:solidFill>
                    <a:srgbClr val="000066"/>
                  </a:solidFill>
                  <a:latin typeface="Kabel Dm BT" pitchFamily="34" charset="0"/>
                </a:rPr>
                <a:t>Task</a:t>
              </a:r>
            </a:p>
            <a:p>
              <a:pPr algn="ctr"/>
              <a:r>
                <a:rPr lang="en-US" sz="1200" dirty="0">
                  <a:solidFill>
                    <a:srgbClr val="000066"/>
                  </a:solidFill>
                  <a:latin typeface="Kabel Dm BT" pitchFamily="34" charset="0"/>
                </a:rPr>
                <a:t>7</a:t>
              </a:r>
            </a:p>
          </p:txBody>
        </p:sp>
        <p:sp>
          <p:nvSpPr>
            <p:cNvPr id="283" name="Rectangle 562"/>
            <p:cNvSpPr>
              <a:spLocks noChangeArrowheads="1"/>
            </p:cNvSpPr>
            <p:nvPr/>
          </p:nvSpPr>
          <p:spPr bwMode="auto">
            <a:xfrm>
              <a:off x="2859" y="2203"/>
              <a:ext cx="367" cy="353"/>
            </a:xfrm>
            <a:prstGeom prst="rect">
              <a:avLst/>
            </a:prstGeom>
            <a:noFill/>
            <a:ln w="9525">
              <a:noFill/>
              <a:miter lim="800000"/>
              <a:headEnd/>
              <a:tailEnd/>
            </a:ln>
          </p:spPr>
          <p:txBody>
            <a:bodyPr wrap="none" lIns="92075" tIns="46038" rIns="92075" bIns="46038">
              <a:spAutoFit/>
            </a:bodyPr>
            <a:lstStyle/>
            <a:p>
              <a:pPr algn="ctr"/>
              <a:r>
                <a:rPr lang="en-US" sz="1200" dirty="0">
                  <a:solidFill>
                    <a:srgbClr val="000066"/>
                  </a:solidFill>
                  <a:latin typeface="Kabel Dm BT" pitchFamily="34" charset="0"/>
                </a:rPr>
                <a:t>Task</a:t>
              </a:r>
            </a:p>
            <a:p>
              <a:pPr algn="ctr"/>
              <a:r>
                <a:rPr lang="en-US" sz="1200" dirty="0">
                  <a:solidFill>
                    <a:srgbClr val="000066"/>
                  </a:solidFill>
                  <a:latin typeface="Kabel Dm BT" pitchFamily="34" charset="0"/>
                </a:rPr>
                <a:t>5</a:t>
              </a:r>
            </a:p>
          </p:txBody>
        </p:sp>
        <p:sp>
          <p:nvSpPr>
            <p:cNvPr id="284" name="Line 563"/>
            <p:cNvSpPr>
              <a:spLocks noChangeShapeType="1"/>
            </p:cNvSpPr>
            <p:nvPr/>
          </p:nvSpPr>
          <p:spPr bwMode="auto">
            <a:xfrm>
              <a:off x="4053" y="2453"/>
              <a:ext cx="322" cy="0"/>
            </a:xfrm>
            <a:prstGeom prst="line">
              <a:avLst/>
            </a:prstGeom>
            <a:noFill/>
            <a:ln w="12700">
              <a:solidFill>
                <a:srgbClr val="000066"/>
              </a:solidFill>
              <a:round/>
              <a:headEnd type="none" w="sm" len="sm"/>
              <a:tailEnd type="stealth" w="med" len="lg"/>
            </a:ln>
          </p:spPr>
          <p:txBody>
            <a:bodyPr wrap="none" anchor="ctr"/>
            <a:lstStyle/>
            <a:p>
              <a:endParaRPr lang="en-US" dirty="0"/>
            </a:p>
          </p:txBody>
        </p:sp>
        <p:sp>
          <p:nvSpPr>
            <p:cNvPr id="285" name="Line 564"/>
            <p:cNvSpPr>
              <a:spLocks noChangeShapeType="1"/>
            </p:cNvSpPr>
            <p:nvPr/>
          </p:nvSpPr>
          <p:spPr bwMode="auto">
            <a:xfrm flipH="1">
              <a:off x="795" y="2653"/>
              <a:ext cx="3579" cy="0"/>
            </a:xfrm>
            <a:prstGeom prst="line">
              <a:avLst/>
            </a:prstGeom>
            <a:noFill/>
            <a:ln w="12700">
              <a:solidFill>
                <a:srgbClr val="000066"/>
              </a:solidFill>
              <a:round/>
              <a:headEnd type="none" w="sm" len="sm"/>
              <a:tailEnd type="stealth" w="med" len="lg"/>
            </a:ln>
          </p:spPr>
          <p:txBody>
            <a:bodyPr wrap="none" anchor="ctr"/>
            <a:lstStyle/>
            <a:p>
              <a:endParaRPr lang="en-US" dirty="0"/>
            </a:p>
          </p:txBody>
        </p:sp>
      </p:grpSp>
      <p:grpSp>
        <p:nvGrpSpPr>
          <p:cNvPr id="288" name="Group 287"/>
          <p:cNvGrpSpPr/>
          <p:nvPr/>
        </p:nvGrpSpPr>
        <p:grpSpPr>
          <a:xfrm>
            <a:off x="3431327" y="3637122"/>
            <a:ext cx="3657600" cy="533400"/>
            <a:chOff x="3124200" y="2819400"/>
            <a:chExt cx="3657600" cy="533400"/>
          </a:xfrm>
        </p:grpSpPr>
        <p:cxnSp>
          <p:nvCxnSpPr>
            <p:cNvPr id="289" name="Straight Arrow Connector 288"/>
            <p:cNvCxnSpPr/>
            <p:nvPr/>
          </p:nvCxnSpPr>
          <p:spPr>
            <a:xfrm rot="10800000">
              <a:off x="3124200" y="3124200"/>
              <a:ext cx="3657600" cy="158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90" name="Straight Connector 289"/>
            <p:cNvCxnSpPr/>
            <p:nvPr/>
          </p:nvCxnSpPr>
          <p:spPr>
            <a:xfrm rot="5400000">
              <a:off x="6515100" y="3086100"/>
              <a:ext cx="5334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291" name="TextBox 290"/>
            <p:cNvSpPr txBox="1"/>
            <p:nvPr/>
          </p:nvSpPr>
          <p:spPr>
            <a:xfrm>
              <a:off x="3962400" y="2831068"/>
              <a:ext cx="2362200" cy="338554"/>
            </a:xfrm>
            <a:prstGeom prst="rect">
              <a:avLst/>
            </a:prstGeom>
            <a:noFill/>
          </p:spPr>
          <p:txBody>
            <a:bodyPr wrap="square" rtlCol="0">
              <a:spAutoFit/>
            </a:bodyPr>
            <a:lstStyle/>
            <a:p>
              <a:r>
                <a:rPr lang="en-US" sz="1600" b="1" dirty="0" smtClean="0">
                  <a:solidFill>
                    <a:srgbClr val="FF0000"/>
                  </a:solidFill>
                  <a:latin typeface="Arial" pitchFamily="34" charset="0"/>
                  <a:cs typeface="Arial" pitchFamily="34" charset="0"/>
                </a:rPr>
                <a:t>Response Force Time</a:t>
              </a:r>
              <a:endParaRPr lang="en-US" sz="1600" b="1" dirty="0">
                <a:solidFill>
                  <a:srgbClr val="FF0000"/>
                </a:solidFill>
                <a:latin typeface="Arial" pitchFamily="34" charset="0"/>
                <a:cs typeface="Arial" pitchFamily="34" charset="0"/>
              </a:endParaRPr>
            </a:p>
          </p:txBody>
        </p:sp>
      </p:grpSp>
    </p:spTree>
    <p:extLst>
      <p:ext uri="{BB962C8B-B14F-4D97-AF65-F5344CB8AC3E}">
        <p14:creationId xmlns:p14="http://schemas.microsoft.com/office/powerpoint/2010/main" val="11902937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defRPr/>
            </a:pPr>
            <a:fld id="{8C086521-8E70-42E8-8FFA-EE1A4808D597}" type="slidenum">
              <a:rPr lang="en-US">
                <a:latin typeface="Arial" pitchFamily="34" charset="0"/>
                <a:cs typeface="Arial" pitchFamily="34" charset="0"/>
              </a:rPr>
              <a:pPr>
                <a:defRPr/>
              </a:pPr>
              <a:t>76</a:t>
            </a:fld>
            <a:endParaRPr lang="en-US" dirty="0">
              <a:latin typeface="Arial" pitchFamily="34" charset="0"/>
              <a:cs typeface="Arial" pitchFamily="34" charset="0"/>
            </a:endParaRPr>
          </a:p>
        </p:txBody>
      </p:sp>
      <p:sp>
        <p:nvSpPr>
          <p:cNvPr id="8" name="Rectangle 22"/>
          <p:cNvSpPr>
            <a:spLocks noGrp="1" noChangeArrowheads="1"/>
          </p:cNvSpPr>
          <p:nvPr>
            <p:ph type="title" idx="4294967295"/>
          </p:nvPr>
        </p:nvSpPr>
        <p:spPr>
          <a:xfrm>
            <a:off x="479690" y="1295400"/>
            <a:ext cx="7793038" cy="547688"/>
          </a:xfrm>
        </p:spPr>
        <p:txBody>
          <a:bodyPr>
            <a:noAutofit/>
          </a:bodyPr>
          <a:lstStyle/>
          <a:p>
            <a:pPr algn="l" fontAlgn="auto">
              <a:spcAft>
                <a:spcPts val="0"/>
              </a:spcAft>
              <a:defRPr/>
            </a:pPr>
            <a:r>
              <a:rPr lang="en-US" b="0" kern="1200" dirty="0">
                <a:solidFill>
                  <a:schemeClr val="tx2"/>
                </a:solidFill>
                <a:effectLst/>
                <a:latin typeface="Arial" pitchFamily="34" charset="0"/>
                <a:cs typeface="Arial" pitchFamily="34" charset="0"/>
              </a:rPr>
              <a:t>Detection</a:t>
            </a:r>
          </a:p>
        </p:txBody>
      </p:sp>
      <p:sp>
        <p:nvSpPr>
          <p:cNvPr id="9" name="Text Box 24" descr="steel"/>
          <p:cNvSpPr txBox="1">
            <a:spLocks noChangeArrowheads="1"/>
          </p:cNvSpPr>
          <p:nvPr/>
        </p:nvSpPr>
        <p:spPr bwMode="auto">
          <a:xfrm>
            <a:off x="1639284" y="2590801"/>
            <a:ext cx="6640512" cy="400110"/>
          </a:xfrm>
          <a:prstGeom prst="rect">
            <a:avLst/>
          </a:prstGeom>
          <a:noFill/>
          <a:ln w="12700">
            <a:noFill/>
            <a:miter lim="800000"/>
            <a:headEnd/>
            <a:tailEnd/>
          </a:ln>
          <a:effectLst/>
        </p:spPr>
        <p:txBody>
          <a:bodyPr>
            <a:spAutoFit/>
          </a:bodyPr>
          <a:lstStyle/>
          <a:p>
            <a:pPr algn="ctr" eaLnBrk="1" hangingPunct="1">
              <a:spcBef>
                <a:spcPct val="50000"/>
              </a:spcBef>
              <a:defRPr/>
            </a:pPr>
            <a:r>
              <a:rPr lang="en-US" sz="2000" b="1" i="1" dirty="0">
                <a:solidFill>
                  <a:schemeClr val="accent5">
                    <a:lumMod val="50000"/>
                  </a:schemeClr>
                </a:solidFill>
                <a:latin typeface="+mn-lt"/>
              </a:rPr>
              <a:t>“An alarm without assessment is not detection.”</a:t>
            </a:r>
          </a:p>
        </p:txBody>
      </p:sp>
      <p:grpSp>
        <p:nvGrpSpPr>
          <p:cNvPr id="3" name="Group 2"/>
          <p:cNvGrpSpPr/>
          <p:nvPr/>
        </p:nvGrpSpPr>
        <p:grpSpPr>
          <a:xfrm>
            <a:off x="1289053" y="1908176"/>
            <a:ext cx="6621463" cy="601663"/>
            <a:chOff x="1289051" y="1524001"/>
            <a:chExt cx="6864350" cy="985837"/>
          </a:xfrm>
        </p:grpSpPr>
        <p:grpSp>
          <p:nvGrpSpPr>
            <p:cNvPr id="10" name="Group 4"/>
            <p:cNvGrpSpPr>
              <a:grpSpLocks/>
            </p:cNvGrpSpPr>
            <p:nvPr/>
          </p:nvGrpSpPr>
          <p:grpSpPr bwMode="auto">
            <a:xfrm>
              <a:off x="1289051" y="1524001"/>
              <a:ext cx="1419225" cy="977900"/>
              <a:chOff x="764" y="1140"/>
              <a:chExt cx="894" cy="616"/>
            </a:xfrm>
          </p:grpSpPr>
          <p:sp>
            <p:nvSpPr>
              <p:cNvPr id="11" name="Rectangle 5"/>
              <p:cNvSpPr>
                <a:spLocks noChangeArrowheads="1"/>
              </p:cNvSpPr>
              <p:nvPr/>
            </p:nvSpPr>
            <p:spPr bwMode="auto">
              <a:xfrm>
                <a:off x="764" y="1140"/>
                <a:ext cx="894" cy="616"/>
              </a:xfrm>
              <a:prstGeom prst="rect">
                <a:avLst/>
              </a:prstGeom>
              <a:solidFill>
                <a:srgbClr val="2C59B2"/>
              </a:solidFill>
              <a:ln w="12700" algn="ctr">
                <a:noFill/>
                <a:miter lim="800000"/>
                <a:headEnd/>
                <a:tailEnd/>
              </a:ln>
            </p:spPr>
            <p:txBody>
              <a:bodyPr wrap="none" anchor="ctr"/>
              <a:lstStyle/>
              <a:p>
                <a:endParaRPr lang="en-US" sz="1600" dirty="0"/>
              </a:p>
            </p:txBody>
          </p:sp>
          <p:sp>
            <p:nvSpPr>
              <p:cNvPr id="12" name="Rectangle 6"/>
              <p:cNvSpPr>
                <a:spLocks noChangeArrowheads="1"/>
              </p:cNvSpPr>
              <p:nvPr/>
            </p:nvSpPr>
            <p:spPr bwMode="auto">
              <a:xfrm>
                <a:off x="910" y="1245"/>
                <a:ext cx="644" cy="231"/>
              </a:xfrm>
              <a:prstGeom prst="rect">
                <a:avLst/>
              </a:prstGeom>
              <a:solidFill>
                <a:srgbClr val="2C59B2"/>
              </a:solidFill>
              <a:ln w="12700" algn="ctr">
                <a:noFill/>
                <a:miter lim="800000"/>
                <a:headEnd/>
                <a:tailEnd/>
              </a:ln>
            </p:spPr>
            <p:txBody>
              <a:bodyPr wrap="none" anchor="ctr"/>
              <a:lstStyle/>
              <a:p>
                <a:r>
                  <a:rPr lang="en-US" sz="1600" b="1" dirty="0">
                    <a:solidFill>
                      <a:schemeClr val="bg1"/>
                    </a:solidFill>
                    <a:latin typeface="Helvetica" pitchFamily="34" charset="0"/>
                  </a:rPr>
                  <a:t>Sensor </a:t>
                </a:r>
              </a:p>
            </p:txBody>
          </p:sp>
          <p:sp>
            <p:nvSpPr>
              <p:cNvPr id="13" name="Rectangle 7"/>
              <p:cNvSpPr>
                <a:spLocks noChangeArrowheads="1"/>
              </p:cNvSpPr>
              <p:nvPr/>
            </p:nvSpPr>
            <p:spPr bwMode="auto">
              <a:xfrm>
                <a:off x="830" y="1435"/>
                <a:ext cx="758" cy="231"/>
              </a:xfrm>
              <a:prstGeom prst="rect">
                <a:avLst/>
              </a:prstGeom>
              <a:solidFill>
                <a:srgbClr val="2C59B2"/>
              </a:solidFill>
              <a:ln w="12700" algn="ctr">
                <a:noFill/>
                <a:miter lim="800000"/>
                <a:headEnd/>
                <a:tailEnd/>
              </a:ln>
            </p:spPr>
            <p:txBody>
              <a:bodyPr wrap="none" anchor="ctr"/>
              <a:lstStyle/>
              <a:p>
                <a:r>
                  <a:rPr lang="en-US" sz="1600" b="1" dirty="0">
                    <a:solidFill>
                      <a:schemeClr val="bg1"/>
                    </a:solidFill>
                    <a:latin typeface="Helvetica" pitchFamily="34" charset="0"/>
                  </a:rPr>
                  <a:t>Activated</a:t>
                </a:r>
              </a:p>
            </p:txBody>
          </p:sp>
        </p:grpSp>
        <p:grpSp>
          <p:nvGrpSpPr>
            <p:cNvPr id="14" name="Group 8"/>
            <p:cNvGrpSpPr>
              <a:grpSpLocks/>
            </p:cNvGrpSpPr>
            <p:nvPr/>
          </p:nvGrpSpPr>
          <p:grpSpPr bwMode="auto">
            <a:xfrm>
              <a:off x="2676526" y="1830388"/>
              <a:ext cx="420688" cy="341313"/>
              <a:chOff x="1638" y="1333"/>
              <a:chExt cx="265" cy="215"/>
            </a:xfrm>
          </p:grpSpPr>
          <p:sp>
            <p:nvSpPr>
              <p:cNvPr id="15" name="Freeform 9"/>
              <p:cNvSpPr>
                <a:spLocks/>
              </p:cNvSpPr>
              <p:nvPr/>
            </p:nvSpPr>
            <p:spPr bwMode="auto">
              <a:xfrm>
                <a:off x="1638" y="1333"/>
                <a:ext cx="265" cy="215"/>
              </a:xfrm>
              <a:custGeom>
                <a:avLst/>
                <a:gdLst>
                  <a:gd name="T0" fmla="*/ 0 w 265"/>
                  <a:gd name="T1" fmla="*/ 174 h 215"/>
                  <a:gd name="T2" fmla="*/ 144 w 265"/>
                  <a:gd name="T3" fmla="*/ 158 h 215"/>
                  <a:gd name="T4" fmla="*/ 144 w 265"/>
                  <a:gd name="T5" fmla="*/ 214 h 215"/>
                  <a:gd name="T6" fmla="*/ 264 w 265"/>
                  <a:gd name="T7" fmla="*/ 95 h 215"/>
                  <a:gd name="T8" fmla="*/ 144 w 265"/>
                  <a:gd name="T9" fmla="*/ 0 h 215"/>
                  <a:gd name="T10" fmla="*/ 144 w 265"/>
                  <a:gd name="T11" fmla="*/ 56 h 215"/>
                  <a:gd name="T12" fmla="*/ 0 w 265"/>
                  <a:gd name="T13" fmla="*/ 40 h 215"/>
                  <a:gd name="T14" fmla="*/ 0 w 265"/>
                  <a:gd name="T15" fmla="*/ 174 h 215"/>
                  <a:gd name="T16" fmla="*/ 0 60000 65536"/>
                  <a:gd name="T17" fmla="*/ 0 60000 65536"/>
                  <a:gd name="T18" fmla="*/ 0 60000 65536"/>
                  <a:gd name="T19" fmla="*/ 0 60000 65536"/>
                  <a:gd name="T20" fmla="*/ 0 60000 65536"/>
                  <a:gd name="T21" fmla="*/ 0 60000 65536"/>
                  <a:gd name="T22" fmla="*/ 0 60000 65536"/>
                  <a:gd name="T23" fmla="*/ 0 60000 65536"/>
                  <a:gd name="T24" fmla="*/ 0 w 265"/>
                  <a:gd name="T25" fmla="*/ 0 h 215"/>
                  <a:gd name="T26" fmla="*/ 265 w 265"/>
                  <a:gd name="T27" fmla="*/ 215 h 21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65" h="215">
                    <a:moveTo>
                      <a:pt x="0" y="174"/>
                    </a:moveTo>
                    <a:lnTo>
                      <a:pt x="144" y="158"/>
                    </a:lnTo>
                    <a:lnTo>
                      <a:pt x="144" y="214"/>
                    </a:lnTo>
                    <a:lnTo>
                      <a:pt x="264" y="95"/>
                    </a:lnTo>
                    <a:lnTo>
                      <a:pt x="144" y="0"/>
                    </a:lnTo>
                    <a:lnTo>
                      <a:pt x="144" y="56"/>
                    </a:lnTo>
                    <a:lnTo>
                      <a:pt x="0" y="40"/>
                    </a:lnTo>
                    <a:lnTo>
                      <a:pt x="0" y="174"/>
                    </a:lnTo>
                  </a:path>
                </a:pathLst>
              </a:custGeom>
              <a:solidFill>
                <a:srgbClr val="2C59B2"/>
              </a:solidFill>
              <a:ln w="12700">
                <a:noFill/>
                <a:round/>
                <a:headEnd/>
                <a:tailEnd/>
              </a:ln>
            </p:spPr>
            <p:txBody>
              <a:bodyPr wrap="none" anchor="ctr"/>
              <a:lstStyle/>
              <a:p>
                <a:endParaRPr lang="en-US" sz="2000" dirty="0"/>
              </a:p>
            </p:txBody>
          </p:sp>
          <p:sp>
            <p:nvSpPr>
              <p:cNvPr id="16" name="Freeform 10"/>
              <p:cNvSpPr>
                <a:spLocks/>
              </p:cNvSpPr>
              <p:nvPr/>
            </p:nvSpPr>
            <p:spPr bwMode="auto">
              <a:xfrm>
                <a:off x="1638" y="1333"/>
                <a:ext cx="265" cy="215"/>
              </a:xfrm>
              <a:custGeom>
                <a:avLst/>
                <a:gdLst>
                  <a:gd name="T0" fmla="*/ 0 w 265"/>
                  <a:gd name="T1" fmla="*/ 174 h 215"/>
                  <a:gd name="T2" fmla="*/ 144 w 265"/>
                  <a:gd name="T3" fmla="*/ 158 h 215"/>
                  <a:gd name="T4" fmla="*/ 144 w 265"/>
                  <a:gd name="T5" fmla="*/ 214 h 215"/>
                  <a:gd name="T6" fmla="*/ 264 w 265"/>
                  <a:gd name="T7" fmla="*/ 95 h 215"/>
                  <a:gd name="T8" fmla="*/ 144 w 265"/>
                  <a:gd name="T9" fmla="*/ 0 h 215"/>
                  <a:gd name="T10" fmla="*/ 144 w 265"/>
                  <a:gd name="T11" fmla="*/ 56 h 215"/>
                  <a:gd name="T12" fmla="*/ 0 w 265"/>
                  <a:gd name="T13" fmla="*/ 40 h 215"/>
                  <a:gd name="T14" fmla="*/ 0 60000 65536"/>
                  <a:gd name="T15" fmla="*/ 0 60000 65536"/>
                  <a:gd name="T16" fmla="*/ 0 60000 65536"/>
                  <a:gd name="T17" fmla="*/ 0 60000 65536"/>
                  <a:gd name="T18" fmla="*/ 0 60000 65536"/>
                  <a:gd name="T19" fmla="*/ 0 60000 65536"/>
                  <a:gd name="T20" fmla="*/ 0 60000 65536"/>
                  <a:gd name="T21" fmla="*/ 0 w 265"/>
                  <a:gd name="T22" fmla="*/ 0 h 215"/>
                  <a:gd name="T23" fmla="*/ 265 w 265"/>
                  <a:gd name="T24" fmla="*/ 215 h 2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5" h="215">
                    <a:moveTo>
                      <a:pt x="0" y="174"/>
                    </a:moveTo>
                    <a:lnTo>
                      <a:pt x="144" y="158"/>
                    </a:lnTo>
                    <a:lnTo>
                      <a:pt x="144" y="214"/>
                    </a:lnTo>
                    <a:lnTo>
                      <a:pt x="264" y="95"/>
                    </a:lnTo>
                    <a:lnTo>
                      <a:pt x="144" y="0"/>
                    </a:lnTo>
                    <a:lnTo>
                      <a:pt x="144" y="56"/>
                    </a:lnTo>
                    <a:lnTo>
                      <a:pt x="0" y="40"/>
                    </a:lnTo>
                  </a:path>
                </a:pathLst>
              </a:custGeom>
              <a:solidFill>
                <a:srgbClr val="2C59B2"/>
              </a:solidFill>
              <a:ln w="12700">
                <a:noFill/>
                <a:round/>
                <a:headEnd type="none" w="sm" len="sm"/>
                <a:tailEnd type="none" w="sm" len="sm"/>
              </a:ln>
            </p:spPr>
            <p:txBody>
              <a:bodyPr wrap="none" anchor="ctr"/>
              <a:lstStyle/>
              <a:p>
                <a:endParaRPr lang="en-US" sz="2000" dirty="0"/>
              </a:p>
            </p:txBody>
          </p:sp>
        </p:grpSp>
        <p:grpSp>
          <p:nvGrpSpPr>
            <p:cNvPr id="17" name="Group 11"/>
            <p:cNvGrpSpPr>
              <a:grpSpLocks/>
            </p:cNvGrpSpPr>
            <p:nvPr/>
          </p:nvGrpSpPr>
          <p:grpSpPr bwMode="auto">
            <a:xfrm>
              <a:off x="3101976" y="1524001"/>
              <a:ext cx="1431925" cy="985837"/>
              <a:chOff x="1906" y="1140"/>
              <a:chExt cx="902" cy="621"/>
            </a:xfrm>
          </p:grpSpPr>
          <p:sp>
            <p:nvSpPr>
              <p:cNvPr id="18" name="Rectangle 12"/>
              <p:cNvSpPr>
                <a:spLocks noChangeArrowheads="1"/>
              </p:cNvSpPr>
              <p:nvPr/>
            </p:nvSpPr>
            <p:spPr bwMode="auto">
              <a:xfrm>
                <a:off x="1906" y="1140"/>
                <a:ext cx="902" cy="616"/>
              </a:xfrm>
              <a:prstGeom prst="rect">
                <a:avLst/>
              </a:prstGeom>
              <a:solidFill>
                <a:srgbClr val="2C59B2"/>
              </a:solidFill>
              <a:ln w="12700" algn="ctr">
                <a:noFill/>
                <a:miter lim="800000"/>
                <a:headEnd/>
                <a:tailEnd/>
              </a:ln>
            </p:spPr>
            <p:txBody>
              <a:bodyPr wrap="none" anchor="ctr"/>
              <a:lstStyle/>
              <a:p>
                <a:endParaRPr lang="en-US" sz="1600" dirty="0"/>
              </a:p>
            </p:txBody>
          </p:sp>
          <p:sp>
            <p:nvSpPr>
              <p:cNvPr id="19" name="Rectangle 13"/>
              <p:cNvSpPr>
                <a:spLocks noChangeArrowheads="1"/>
              </p:cNvSpPr>
              <p:nvPr/>
            </p:nvSpPr>
            <p:spPr bwMode="auto">
              <a:xfrm>
                <a:off x="2075" y="1151"/>
                <a:ext cx="564" cy="231"/>
              </a:xfrm>
              <a:prstGeom prst="rect">
                <a:avLst/>
              </a:prstGeom>
              <a:solidFill>
                <a:srgbClr val="2C59B2"/>
              </a:solidFill>
              <a:ln w="12700" algn="ctr">
                <a:noFill/>
                <a:miter lim="800000"/>
                <a:headEnd/>
                <a:tailEnd/>
              </a:ln>
            </p:spPr>
            <p:txBody>
              <a:bodyPr wrap="none" anchor="ctr"/>
              <a:lstStyle/>
              <a:p>
                <a:r>
                  <a:rPr lang="en-US" sz="1600" b="1" dirty="0">
                    <a:solidFill>
                      <a:schemeClr val="bg1"/>
                    </a:solidFill>
                    <a:latin typeface="Helvetica" pitchFamily="34" charset="0"/>
                  </a:rPr>
                  <a:t>Alarm</a:t>
                </a:r>
                <a:r>
                  <a:rPr lang="en-US" sz="1600" b="1" dirty="0">
                    <a:solidFill>
                      <a:srgbClr val="000000"/>
                    </a:solidFill>
                    <a:latin typeface="Helvetica" pitchFamily="34" charset="0"/>
                  </a:rPr>
                  <a:t> </a:t>
                </a:r>
              </a:p>
            </p:txBody>
          </p:sp>
          <p:sp>
            <p:nvSpPr>
              <p:cNvPr id="20" name="Rectangle 14"/>
              <p:cNvSpPr>
                <a:spLocks noChangeArrowheads="1"/>
              </p:cNvSpPr>
              <p:nvPr/>
            </p:nvSpPr>
            <p:spPr bwMode="auto">
              <a:xfrm>
                <a:off x="2067" y="1340"/>
                <a:ext cx="588" cy="231"/>
              </a:xfrm>
              <a:prstGeom prst="rect">
                <a:avLst/>
              </a:prstGeom>
              <a:solidFill>
                <a:srgbClr val="2C59B2"/>
              </a:solidFill>
              <a:ln w="12700" algn="ctr">
                <a:noFill/>
                <a:miter lim="800000"/>
                <a:headEnd/>
                <a:tailEnd/>
              </a:ln>
            </p:spPr>
            <p:txBody>
              <a:bodyPr wrap="none" anchor="ctr"/>
              <a:lstStyle/>
              <a:p>
                <a:r>
                  <a:rPr lang="en-US" sz="1600" b="1" dirty="0">
                    <a:solidFill>
                      <a:schemeClr val="bg1"/>
                    </a:solidFill>
                    <a:latin typeface="Helvetica" pitchFamily="34" charset="0"/>
                  </a:rPr>
                  <a:t>Signal</a:t>
                </a:r>
                <a:r>
                  <a:rPr lang="en-US" sz="1600" b="1" dirty="0">
                    <a:solidFill>
                      <a:srgbClr val="000000"/>
                    </a:solidFill>
                    <a:latin typeface="Helvetica" pitchFamily="34" charset="0"/>
                  </a:rPr>
                  <a:t> </a:t>
                </a:r>
              </a:p>
            </p:txBody>
          </p:sp>
          <p:sp>
            <p:nvSpPr>
              <p:cNvPr id="21" name="Rectangle 15"/>
              <p:cNvSpPr>
                <a:spLocks noChangeArrowheads="1"/>
              </p:cNvSpPr>
              <p:nvPr/>
            </p:nvSpPr>
            <p:spPr bwMode="auto">
              <a:xfrm>
                <a:off x="2004" y="1530"/>
                <a:ext cx="668" cy="231"/>
              </a:xfrm>
              <a:prstGeom prst="rect">
                <a:avLst/>
              </a:prstGeom>
              <a:noFill/>
              <a:ln w="12700" algn="ctr">
                <a:noFill/>
                <a:miter lim="800000"/>
                <a:headEnd/>
                <a:tailEnd/>
              </a:ln>
            </p:spPr>
            <p:txBody>
              <a:bodyPr wrap="none" anchor="ctr"/>
              <a:lstStyle/>
              <a:p>
                <a:r>
                  <a:rPr lang="en-US" sz="1600" b="1" dirty="0">
                    <a:solidFill>
                      <a:schemeClr val="bg1"/>
                    </a:solidFill>
                    <a:latin typeface="Helvetica" pitchFamily="34" charset="0"/>
                  </a:rPr>
                  <a:t>Initiated</a:t>
                </a:r>
              </a:p>
            </p:txBody>
          </p:sp>
        </p:grpSp>
        <p:grpSp>
          <p:nvGrpSpPr>
            <p:cNvPr id="22" name="Group 16"/>
            <p:cNvGrpSpPr>
              <a:grpSpLocks/>
            </p:cNvGrpSpPr>
            <p:nvPr/>
          </p:nvGrpSpPr>
          <p:grpSpPr bwMode="auto">
            <a:xfrm>
              <a:off x="4489451" y="1830388"/>
              <a:ext cx="420688" cy="341313"/>
              <a:chOff x="2780" y="1333"/>
              <a:chExt cx="265" cy="215"/>
            </a:xfrm>
          </p:grpSpPr>
          <p:sp>
            <p:nvSpPr>
              <p:cNvPr id="23" name="Freeform 17"/>
              <p:cNvSpPr>
                <a:spLocks/>
              </p:cNvSpPr>
              <p:nvPr/>
            </p:nvSpPr>
            <p:spPr bwMode="auto">
              <a:xfrm>
                <a:off x="2780" y="1333"/>
                <a:ext cx="265" cy="215"/>
              </a:xfrm>
              <a:custGeom>
                <a:avLst/>
                <a:gdLst>
                  <a:gd name="T0" fmla="*/ 0 w 265"/>
                  <a:gd name="T1" fmla="*/ 174 h 215"/>
                  <a:gd name="T2" fmla="*/ 144 w 265"/>
                  <a:gd name="T3" fmla="*/ 158 h 215"/>
                  <a:gd name="T4" fmla="*/ 144 w 265"/>
                  <a:gd name="T5" fmla="*/ 214 h 215"/>
                  <a:gd name="T6" fmla="*/ 264 w 265"/>
                  <a:gd name="T7" fmla="*/ 95 h 215"/>
                  <a:gd name="T8" fmla="*/ 144 w 265"/>
                  <a:gd name="T9" fmla="*/ 0 h 215"/>
                  <a:gd name="T10" fmla="*/ 144 w 265"/>
                  <a:gd name="T11" fmla="*/ 56 h 215"/>
                  <a:gd name="T12" fmla="*/ 0 w 265"/>
                  <a:gd name="T13" fmla="*/ 40 h 215"/>
                  <a:gd name="T14" fmla="*/ 0 w 265"/>
                  <a:gd name="T15" fmla="*/ 174 h 215"/>
                  <a:gd name="T16" fmla="*/ 0 60000 65536"/>
                  <a:gd name="T17" fmla="*/ 0 60000 65536"/>
                  <a:gd name="T18" fmla="*/ 0 60000 65536"/>
                  <a:gd name="T19" fmla="*/ 0 60000 65536"/>
                  <a:gd name="T20" fmla="*/ 0 60000 65536"/>
                  <a:gd name="T21" fmla="*/ 0 60000 65536"/>
                  <a:gd name="T22" fmla="*/ 0 60000 65536"/>
                  <a:gd name="T23" fmla="*/ 0 60000 65536"/>
                  <a:gd name="T24" fmla="*/ 0 w 265"/>
                  <a:gd name="T25" fmla="*/ 0 h 215"/>
                  <a:gd name="T26" fmla="*/ 265 w 265"/>
                  <a:gd name="T27" fmla="*/ 215 h 21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65" h="215">
                    <a:moveTo>
                      <a:pt x="0" y="174"/>
                    </a:moveTo>
                    <a:lnTo>
                      <a:pt x="144" y="158"/>
                    </a:lnTo>
                    <a:lnTo>
                      <a:pt x="144" y="214"/>
                    </a:lnTo>
                    <a:lnTo>
                      <a:pt x="264" y="95"/>
                    </a:lnTo>
                    <a:lnTo>
                      <a:pt x="144" y="0"/>
                    </a:lnTo>
                    <a:lnTo>
                      <a:pt x="144" y="56"/>
                    </a:lnTo>
                    <a:lnTo>
                      <a:pt x="0" y="40"/>
                    </a:lnTo>
                    <a:lnTo>
                      <a:pt x="0" y="174"/>
                    </a:lnTo>
                  </a:path>
                </a:pathLst>
              </a:custGeom>
              <a:solidFill>
                <a:srgbClr val="2C59B2"/>
              </a:solidFill>
              <a:ln w="12700">
                <a:noFill/>
                <a:round/>
                <a:headEnd/>
                <a:tailEnd/>
              </a:ln>
            </p:spPr>
            <p:txBody>
              <a:bodyPr wrap="none" anchor="ctr"/>
              <a:lstStyle/>
              <a:p>
                <a:endParaRPr lang="en-US" sz="2000" dirty="0"/>
              </a:p>
            </p:txBody>
          </p:sp>
          <p:sp>
            <p:nvSpPr>
              <p:cNvPr id="24" name="Freeform 18"/>
              <p:cNvSpPr>
                <a:spLocks/>
              </p:cNvSpPr>
              <p:nvPr/>
            </p:nvSpPr>
            <p:spPr bwMode="auto">
              <a:xfrm>
                <a:off x="2780" y="1333"/>
                <a:ext cx="265" cy="215"/>
              </a:xfrm>
              <a:custGeom>
                <a:avLst/>
                <a:gdLst>
                  <a:gd name="T0" fmla="*/ 0 w 265"/>
                  <a:gd name="T1" fmla="*/ 174 h 215"/>
                  <a:gd name="T2" fmla="*/ 144 w 265"/>
                  <a:gd name="T3" fmla="*/ 158 h 215"/>
                  <a:gd name="T4" fmla="*/ 144 w 265"/>
                  <a:gd name="T5" fmla="*/ 214 h 215"/>
                  <a:gd name="T6" fmla="*/ 264 w 265"/>
                  <a:gd name="T7" fmla="*/ 95 h 215"/>
                  <a:gd name="T8" fmla="*/ 144 w 265"/>
                  <a:gd name="T9" fmla="*/ 0 h 215"/>
                  <a:gd name="T10" fmla="*/ 144 w 265"/>
                  <a:gd name="T11" fmla="*/ 56 h 215"/>
                  <a:gd name="T12" fmla="*/ 0 w 265"/>
                  <a:gd name="T13" fmla="*/ 40 h 215"/>
                  <a:gd name="T14" fmla="*/ 0 60000 65536"/>
                  <a:gd name="T15" fmla="*/ 0 60000 65536"/>
                  <a:gd name="T16" fmla="*/ 0 60000 65536"/>
                  <a:gd name="T17" fmla="*/ 0 60000 65536"/>
                  <a:gd name="T18" fmla="*/ 0 60000 65536"/>
                  <a:gd name="T19" fmla="*/ 0 60000 65536"/>
                  <a:gd name="T20" fmla="*/ 0 60000 65536"/>
                  <a:gd name="T21" fmla="*/ 0 w 265"/>
                  <a:gd name="T22" fmla="*/ 0 h 215"/>
                  <a:gd name="T23" fmla="*/ 265 w 265"/>
                  <a:gd name="T24" fmla="*/ 215 h 2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5" h="215">
                    <a:moveTo>
                      <a:pt x="0" y="174"/>
                    </a:moveTo>
                    <a:lnTo>
                      <a:pt x="144" y="158"/>
                    </a:lnTo>
                    <a:lnTo>
                      <a:pt x="144" y="214"/>
                    </a:lnTo>
                    <a:lnTo>
                      <a:pt x="264" y="95"/>
                    </a:lnTo>
                    <a:lnTo>
                      <a:pt x="144" y="0"/>
                    </a:lnTo>
                    <a:lnTo>
                      <a:pt x="144" y="56"/>
                    </a:lnTo>
                    <a:lnTo>
                      <a:pt x="0" y="40"/>
                    </a:lnTo>
                  </a:path>
                </a:pathLst>
              </a:custGeom>
              <a:solidFill>
                <a:srgbClr val="2C59B2"/>
              </a:solidFill>
              <a:ln w="12700">
                <a:noFill/>
                <a:round/>
                <a:headEnd type="none" w="sm" len="sm"/>
                <a:tailEnd type="none" w="sm" len="sm"/>
              </a:ln>
            </p:spPr>
            <p:txBody>
              <a:bodyPr wrap="none" anchor="ctr"/>
              <a:lstStyle/>
              <a:p>
                <a:endParaRPr lang="en-US" sz="2000" dirty="0"/>
              </a:p>
            </p:txBody>
          </p:sp>
        </p:grpSp>
        <p:grpSp>
          <p:nvGrpSpPr>
            <p:cNvPr id="25" name="Group 19"/>
            <p:cNvGrpSpPr>
              <a:grpSpLocks/>
            </p:cNvGrpSpPr>
            <p:nvPr/>
          </p:nvGrpSpPr>
          <p:grpSpPr bwMode="auto">
            <a:xfrm>
              <a:off x="4914901" y="1524001"/>
              <a:ext cx="1431925" cy="977900"/>
              <a:chOff x="3048" y="1140"/>
              <a:chExt cx="902" cy="616"/>
            </a:xfrm>
          </p:grpSpPr>
          <p:sp>
            <p:nvSpPr>
              <p:cNvPr id="26" name="Rectangle 20"/>
              <p:cNvSpPr>
                <a:spLocks noChangeArrowheads="1"/>
              </p:cNvSpPr>
              <p:nvPr/>
            </p:nvSpPr>
            <p:spPr bwMode="auto">
              <a:xfrm>
                <a:off x="3048" y="1140"/>
                <a:ext cx="902" cy="616"/>
              </a:xfrm>
              <a:prstGeom prst="rect">
                <a:avLst/>
              </a:prstGeom>
              <a:solidFill>
                <a:srgbClr val="2C59B2"/>
              </a:solidFill>
              <a:ln w="12700" algn="ctr">
                <a:noFill/>
                <a:miter lim="800000"/>
                <a:headEnd/>
                <a:tailEnd/>
              </a:ln>
            </p:spPr>
            <p:txBody>
              <a:bodyPr wrap="none" anchor="ctr"/>
              <a:lstStyle/>
              <a:p>
                <a:endParaRPr lang="en-US" sz="1600" dirty="0"/>
              </a:p>
            </p:txBody>
          </p:sp>
          <p:sp>
            <p:nvSpPr>
              <p:cNvPr id="27" name="Rectangle 21"/>
              <p:cNvSpPr>
                <a:spLocks noChangeArrowheads="1"/>
              </p:cNvSpPr>
              <p:nvPr/>
            </p:nvSpPr>
            <p:spPr bwMode="auto">
              <a:xfrm>
                <a:off x="3233" y="1245"/>
                <a:ext cx="564" cy="231"/>
              </a:xfrm>
              <a:prstGeom prst="rect">
                <a:avLst/>
              </a:prstGeom>
              <a:solidFill>
                <a:srgbClr val="2C59B2"/>
              </a:solidFill>
              <a:ln w="12700" algn="ctr">
                <a:noFill/>
                <a:miter lim="800000"/>
                <a:headEnd/>
                <a:tailEnd/>
              </a:ln>
            </p:spPr>
            <p:txBody>
              <a:bodyPr wrap="none" anchor="ctr"/>
              <a:lstStyle/>
              <a:p>
                <a:r>
                  <a:rPr lang="en-US" sz="1600" b="1" dirty="0">
                    <a:solidFill>
                      <a:schemeClr val="bg1"/>
                    </a:solidFill>
                    <a:latin typeface="Helvetica" pitchFamily="34" charset="0"/>
                  </a:rPr>
                  <a:t>Alarm</a:t>
                </a:r>
                <a:r>
                  <a:rPr lang="en-US" sz="1600" b="1" dirty="0">
                    <a:solidFill>
                      <a:srgbClr val="000000"/>
                    </a:solidFill>
                    <a:latin typeface="Helvetica" pitchFamily="34" charset="0"/>
                  </a:rPr>
                  <a:t> </a:t>
                </a:r>
              </a:p>
            </p:txBody>
          </p:sp>
          <p:sp>
            <p:nvSpPr>
              <p:cNvPr id="28" name="Rectangle 22"/>
              <p:cNvSpPr>
                <a:spLocks noChangeArrowheads="1"/>
              </p:cNvSpPr>
              <p:nvPr/>
            </p:nvSpPr>
            <p:spPr bwMode="auto">
              <a:xfrm>
                <a:off x="3122" y="1435"/>
                <a:ext cx="748" cy="231"/>
              </a:xfrm>
              <a:prstGeom prst="rect">
                <a:avLst/>
              </a:prstGeom>
              <a:solidFill>
                <a:srgbClr val="2C59B2"/>
              </a:solidFill>
              <a:ln w="12700" algn="ctr">
                <a:noFill/>
                <a:miter lim="800000"/>
                <a:headEnd/>
                <a:tailEnd/>
              </a:ln>
            </p:spPr>
            <p:txBody>
              <a:bodyPr wrap="none" anchor="ctr"/>
              <a:lstStyle/>
              <a:p>
                <a:r>
                  <a:rPr lang="en-US" sz="1600" b="1" dirty="0">
                    <a:solidFill>
                      <a:schemeClr val="bg1"/>
                    </a:solidFill>
                    <a:latin typeface="Helvetica" pitchFamily="34" charset="0"/>
                  </a:rPr>
                  <a:t>Reported</a:t>
                </a:r>
              </a:p>
            </p:txBody>
          </p:sp>
        </p:grpSp>
        <p:grpSp>
          <p:nvGrpSpPr>
            <p:cNvPr id="29" name="Group 23"/>
            <p:cNvGrpSpPr>
              <a:grpSpLocks/>
            </p:cNvGrpSpPr>
            <p:nvPr/>
          </p:nvGrpSpPr>
          <p:grpSpPr bwMode="auto">
            <a:xfrm>
              <a:off x="6302376" y="1830388"/>
              <a:ext cx="420688" cy="341313"/>
              <a:chOff x="3922" y="1333"/>
              <a:chExt cx="265" cy="215"/>
            </a:xfrm>
          </p:grpSpPr>
          <p:sp>
            <p:nvSpPr>
              <p:cNvPr id="30" name="Freeform 24"/>
              <p:cNvSpPr>
                <a:spLocks/>
              </p:cNvSpPr>
              <p:nvPr/>
            </p:nvSpPr>
            <p:spPr bwMode="auto">
              <a:xfrm>
                <a:off x="3922" y="1333"/>
                <a:ext cx="265" cy="215"/>
              </a:xfrm>
              <a:custGeom>
                <a:avLst/>
                <a:gdLst>
                  <a:gd name="T0" fmla="*/ 0 w 265"/>
                  <a:gd name="T1" fmla="*/ 174 h 215"/>
                  <a:gd name="T2" fmla="*/ 144 w 265"/>
                  <a:gd name="T3" fmla="*/ 158 h 215"/>
                  <a:gd name="T4" fmla="*/ 144 w 265"/>
                  <a:gd name="T5" fmla="*/ 214 h 215"/>
                  <a:gd name="T6" fmla="*/ 264 w 265"/>
                  <a:gd name="T7" fmla="*/ 95 h 215"/>
                  <a:gd name="T8" fmla="*/ 144 w 265"/>
                  <a:gd name="T9" fmla="*/ 0 h 215"/>
                  <a:gd name="T10" fmla="*/ 144 w 265"/>
                  <a:gd name="T11" fmla="*/ 56 h 215"/>
                  <a:gd name="T12" fmla="*/ 0 w 265"/>
                  <a:gd name="T13" fmla="*/ 40 h 215"/>
                  <a:gd name="T14" fmla="*/ 0 w 265"/>
                  <a:gd name="T15" fmla="*/ 174 h 215"/>
                  <a:gd name="T16" fmla="*/ 0 60000 65536"/>
                  <a:gd name="T17" fmla="*/ 0 60000 65536"/>
                  <a:gd name="T18" fmla="*/ 0 60000 65536"/>
                  <a:gd name="T19" fmla="*/ 0 60000 65536"/>
                  <a:gd name="T20" fmla="*/ 0 60000 65536"/>
                  <a:gd name="T21" fmla="*/ 0 60000 65536"/>
                  <a:gd name="T22" fmla="*/ 0 60000 65536"/>
                  <a:gd name="T23" fmla="*/ 0 60000 65536"/>
                  <a:gd name="T24" fmla="*/ 0 w 265"/>
                  <a:gd name="T25" fmla="*/ 0 h 215"/>
                  <a:gd name="T26" fmla="*/ 265 w 265"/>
                  <a:gd name="T27" fmla="*/ 215 h 21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65" h="215">
                    <a:moveTo>
                      <a:pt x="0" y="174"/>
                    </a:moveTo>
                    <a:lnTo>
                      <a:pt x="144" y="158"/>
                    </a:lnTo>
                    <a:lnTo>
                      <a:pt x="144" y="214"/>
                    </a:lnTo>
                    <a:lnTo>
                      <a:pt x="264" y="95"/>
                    </a:lnTo>
                    <a:lnTo>
                      <a:pt x="144" y="0"/>
                    </a:lnTo>
                    <a:lnTo>
                      <a:pt x="144" y="56"/>
                    </a:lnTo>
                    <a:lnTo>
                      <a:pt x="0" y="40"/>
                    </a:lnTo>
                    <a:lnTo>
                      <a:pt x="0" y="174"/>
                    </a:lnTo>
                  </a:path>
                </a:pathLst>
              </a:custGeom>
              <a:solidFill>
                <a:srgbClr val="2C59B2"/>
              </a:solidFill>
              <a:ln w="12700">
                <a:noFill/>
                <a:round/>
                <a:headEnd/>
                <a:tailEnd/>
              </a:ln>
            </p:spPr>
            <p:txBody>
              <a:bodyPr wrap="none" anchor="ctr"/>
              <a:lstStyle/>
              <a:p>
                <a:endParaRPr lang="en-US" sz="2000" dirty="0"/>
              </a:p>
            </p:txBody>
          </p:sp>
          <p:sp>
            <p:nvSpPr>
              <p:cNvPr id="31" name="Freeform 25"/>
              <p:cNvSpPr>
                <a:spLocks/>
              </p:cNvSpPr>
              <p:nvPr/>
            </p:nvSpPr>
            <p:spPr bwMode="auto">
              <a:xfrm>
                <a:off x="3922" y="1333"/>
                <a:ext cx="265" cy="215"/>
              </a:xfrm>
              <a:custGeom>
                <a:avLst/>
                <a:gdLst>
                  <a:gd name="T0" fmla="*/ 0 w 265"/>
                  <a:gd name="T1" fmla="*/ 174 h 215"/>
                  <a:gd name="T2" fmla="*/ 144 w 265"/>
                  <a:gd name="T3" fmla="*/ 158 h 215"/>
                  <a:gd name="T4" fmla="*/ 144 w 265"/>
                  <a:gd name="T5" fmla="*/ 214 h 215"/>
                  <a:gd name="T6" fmla="*/ 264 w 265"/>
                  <a:gd name="T7" fmla="*/ 95 h 215"/>
                  <a:gd name="T8" fmla="*/ 144 w 265"/>
                  <a:gd name="T9" fmla="*/ 0 h 215"/>
                  <a:gd name="T10" fmla="*/ 144 w 265"/>
                  <a:gd name="T11" fmla="*/ 56 h 215"/>
                  <a:gd name="T12" fmla="*/ 0 w 265"/>
                  <a:gd name="T13" fmla="*/ 40 h 215"/>
                  <a:gd name="T14" fmla="*/ 0 60000 65536"/>
                  <a:gd name="T15" fmla="*/ 0 60000 65536"/>
                  <a:gd name="T16" fmla="*/ 0 60000 65536"/>
                  <a:gd name="T17" fmla="*/ 0 60000 65536"/>
                  <a:gd name="T18" fmla="*/ 0 60000 65536"/>
                  <a:gd name="T19" fmla="*/ 0 60000 65536"/>
                  <a:gd name="T20" fmla="*/ 0 60000 65536"/>
                  <a:gd name="T21" fmla="*/ 0 w 265"/>
                  <a:gd name="T22" fmla="*/ 0 h 215"/>
                  <a:gd name="T23" fmla="*/ 265 w 265"/>
                  <a:gd name="T24" fmla="*/ 215 h 2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5" h="215">
                    <a:moveTo>
                      <a:pt x="0" y="174"/>
                    </a:moveTo>
                    <a:lnTo>
                      <a:pt x="144" y="158"/>
                    </a:lnTo>
                    <a:lnTo>
                      <a:pt x="144" y="214"/>
                    </a:lnTo>
                    <a:lnTo>
                      <a:pt x="264" y="95"/>
                    </a:lnTo>
                    <a:lnTo>
                      <a:pt x="144" y="0"/>
                    </a:lnTo>
                    <a:lnTo>
                      <a:pt x="144" y="56"/>
                    </a:lnTo>
                    <a:lnTo>
                      <a:pt x="0" y="40"/>
                    </a:lnTo>
                  </a:path>
                </a:pathLst>
              </a:custGeom>
              <a:solidFill>
                <a:srgbClr val="2C59B2"/>
              </a:solidFill>
              <a:ln w="12700">
                <a:noFill/>
                <a:round/>
                <a:headEnd type="none" w="sm" len="sm"/>
                <a:tailEnd type="none" w="sm" len="sm"/>
              </a:ln>
            </p:spPr>
            <p:txBody>
              <a:bodyPr wrap="none" anchor="ctr"/>
              <a:lstStyle/>
              <a:p>
                <a:endParaRPr lang="en-US" sz="2000" dirty="0"/>
              </a:p>
            </p:txBody>
          </p:sp>
        </p:grpSp>
        <p:grpSp>
          <p:nvGrpSpPr>
            <p:cNvPr id="32" name="Group 26"/>
            <p:cNvGrpSpPr>
              <a:grpSpLocks/>
            </p:cNvGrpSpPr>
            <p:nvPr/>
          </p:nvGrpSpPr>
          <p:grpSpPr bwMode="auto">
            <a:xfrm>
              <a:off x="6721476" y="1524001"/>
              <a:ext cx="1431925" cy="977900"/>
              <a:chOff x="4198" y="1140"/>
              <a:chExt cx="902" cy="616"/>
            </a:xfrm>
          </p:grpSpPr>
          <p:sp>
            <p:nvSpPr>
              <p:cNvPr id="33" name="Rectangle 27"/>
              <p:cNvSpPr>
                <a:spLocks noChangeArrowheads="1"/>
              </p:cNvSpPr>
              <p:nvPr/>
            </p:nvSpPr>
            <p:spPr bwMode="auto">
              <a:xfrm>
                <a:off x="4198" y="1140"/>
                <a:ext cx="902" cy="616"/>
              </a:xfrm>
              <a:prstGeom prst="rect">
                <a:avLst/>
              </a:prstGeom>
              <a:solidFill>
                <a:srgbClr val="2C59B2"/>
              </a:solidFill>
              <a:ln w="12700" algn="ctr">
                <a:noFill/>
                <a:miter lim="800000"/>
                <a:headEnd/>
                <a:tailEnd/>
              </a:ln>
            </p:spPr>
            <p:txBody>
              <a:bodyPr wrap="none" anchor="ctr"/>
              <a:lstStyle/>
              <a:p>
                <a:endParaRPr lang="en-US" sz="1600" dirty="0"/>
              </a:p>
            </p:txBody>
          </p:sp>
          <p:sp>
            <p:nvSpPr>
              <p:cNvPr id="34" name="Rectangle 28"/>
              <p:cNvSpPr>
                <a:spLocks noChangeArrowheads="1"/>
              </p:cNvSpPr>
              <p:nvPr/>
            </p:nvSpPr>
            <p:spPr bwMode="auto">
              <a:xfrm>
                <a:off x="4383" y="1245"/>
                <a:ext cx="564" cy="231"/>
              </a:xfrm>
              <a:prstGeom prst="rect">
                <a:avLst/>
              </a:prstGeom>
              <a:solidFill>
                <a:srgbClr val="2C59B2"/>
              </a:solidFill>
              <a:ln w="12700" algn="ctr">
                <a:noFill/>
                <a:miter lim="800000"/>
                <a:headEnd/>
                <a:tailEnd/>
              </a:ln>
            </p:spPr>
            <p:txBody>
              <a:bodyPr wrap="none" anchor="ctr"/>
              <a:lstStyle/>
              <a:p>
                <a:r>
                  <a:rPr lang="en-US" sz="1600" b="1" dirty="0">
                    <a:solidFill>
                      <a:schemeClr val="bg1"/>
                    </a:solidFill>
                    <a:latin typeface="Helvetica" pitchFamily="34" charset="0"/>
                  </a:rPr>
                  <a:t>Alarm</a:t>
                </a:r>
                <a:r>
                  <a:rPr lang="en-US" sz="1600" b="1" dirty="0">
                    <a:solidFill>
                      <a:srgbClr val="000000"/>
                    </a:solidFill>
                    <a:latin typeface="Helvetica" pitchFamily="34" charset="0"/>
                  </a:rPr>
                  <a:t> </a:t>
                </a:r>
              </a:p>
            </p:txBody>
          </p:sp>
          <p:sp>
            <p:nvSpPr>
              <p:cNvPr id="35" name="Rectangle 29"/>
              <p:cNvSpPr>
                <a:spLocks noChangeArrowheads="1"/>
              </p:cNvSpPr>
              <p:nvPr/>
            </p:nvSpPr>
            <p:spPr bwMode="auto">
              <a:xfrm>
                <a:off x="4255" y="1435"/>
                <a:ext cx="788" cy="231"/>
              </a:xfrm>
              <a:prstGeom prst="rect">
                <a:avLst/>
              </a:prstGeom>
              <a:solidFill>
                <a:srgbClr val="2C59B2"/>
              </a:solidFill>
              <a:ln w="12700" algn="ctr">
                <a:noFill/>
                <a:miter lim="800000"/>
                <a:headEnd/>
                <a:tailEnd/>
              </a:ln>
            </p:spPr>
            <p:txBody>
              <a:bodyPr wrap="none" anchor="ctr"/>
              <a:lstStyle/>
              <a:p>
                <a:r>
                  <a:rPr lang="en-US" sz="1600" b="1" dirty="0">
                    <a:solidFill>
                      <a:schemeClr val="bg1"/>
                    </a:solidFill>
                    <a:latin typeface="Helvetica" pitchFamily="34" charset="0"/>
                  </a:rPr>
                  <a:t>Assessed</a:t>
                </a:r>
              </a:p>
            </p:txBody>
          </p:sp>
        </p:grpSp>
      </p:grpSp>
      <p:sp>
        <p:nvSpPr>
          <p:cNvPr id="36" name="Rectangle 22"/>
          <p:cNvSpPr txBox="1">
            <a:spLocks noChangeArrowheads="1"/>
          </p:cNvSpPr>
          <p:nvPr/>
        </p:nvSpPr>
        <p:spPr>
          <a:xfrm>
            <a:off x="421480" y="3109913"/>
            <a:ext cx="7793038" cy="547688"/>
          </a:xfrm>
          <a:prstGeom prst="rect">
            <a:avLst/>
          </a:prstGeom>
        </p:spPr>
        <p:txBody>
          <a:bodyPr bIns="91440" anchor="b" anchorCtr="0">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600" i="0" u="none" strike="noStrike" kern="1200" cap="none" spc="0" normalizeH="0" baseline="0" noProof="0" dirty="0" smtClean="0">
                <a:ln>
                  <a:noFill/>
                </a:ln>
                <a:solidFill>
                  <a:schemeClr val="tx2"/>
                </a:solidFill>
                <a:effectLst/>
                <a:uLnTx/>
                <a:uFillTx/>
                <a:latin typeface="Arial" pitchFamily="34" charset="0"/>
                <a:ea typeface="+mj-ea"/>
                <a:cs typeface="Arial" pitchFamily="34" charset="0"/>
              </a:rPr>
              <a:t>Delay</a:t>
            </a:r>
          </a:p>
        </p:txBody>
      </p:sp>
      <p:sp>
        <p:nvSpPr>
          <p:cNvPr id="37" name="Rectangle 22"/>
          <p:cNvSpPr txBox="1">
            <a:spLocks noChangeArrowheads="1"/>
          </p:cNvSpPr>
          <p:nvPr/>
        </p:nvSpPr>
        <p:spPr>
          <a:xfrm>
            <a:off x="457993" y="4808504"/>
            <a:ext cx="7793038" cy="547688"/>
          </a:xfrm>
          <a:prstGeom prst="rect">
            <a:avLst/>
          </a:prstGeom>
        </p:spPr>
        <p:txBody>
          <a:bodyPr bIns="91440" anchor="b" anchorCtr="0">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600" i="0" u="none" strike="noStrike" kern="1200" cap="none" spc="0" normalizeH="0" baseline="0" noProof="0" dirty="0" smtClean="0">
                <a:ln>
                  <a:noFill/>
                </a:ln>
                <a:solidFill>
                  <a:schemeClr val="tx2"/>
                </a:solidFill>
                <a:effectLst/>
                <a:uLnTx/>
                <a:uFillTx/>
                <a:latin typeface="Arial" pitchFamily="34" charset="0"/>
                <a:ea typeface="+mj-ea"/>
                <a:cs typeface="Arial" pitchFamily="34" charset="0"/>
              </a:rPr>
              <a:t>Response</a:t>
            </a:r>
          </a:p>
        </p:txBody>
      </p:sp>
      <p:grpSp>
        <p:nvGrpSpPr>
          <p:cNvPr id="2" name="Group 1"/>
          <p:cNvGrpSpPr/>
          <p:nvPr/>
        </p:nvGrpSpPr>
        <p:grpSpPr>
          <a:xfrm>
            <a:off x="1863725" y="5179306"/>
            <a:ext cx="6289676" cy="1113202"/>
            <a:chOff x="1863724" y="4876801"/>
            <a:chExt cx="6899275" cy="1428659"/>
          </a:xfrm>
        </p:grpSpPr>
        <p:sp>
          <p:nvSpPr>
            <p:cNvPr id="38" name="Rectangle 3"/>
            <p:cNvSpPr>
              <a:spLocks noChangeArrowheads="1"/>
            </p:cNvSpPr>
            <p:nvPr/>
          </p:nvSpPr>
          <p:spPr bwMode="auto">
            <a:xfrm>
              <a:off x="1863724" y="5103813"/>
              <a:ext cx="1981200" cy="751312"/>
            </a:xfrm>
            <a:prstGeom prst="rect">
              <a:avLst/>
            </a:prstGeom>
            <a:solidFill>
              <a:srgbClr val="FF0000"/>
            </a:solidFill>
            <a:ln w="9525">
              <a:noFill/>
              <a:miter lim="800000"/>
              <a:headEnd/>
              <a:tailEnd/>
            </a:ln>
          </p:spPr>
          <p:txBody>
            <a:bodyPr wrap="square" lIns="92075" tIns="46038" rIns="92075" bIns="46038">
              <a:spAutoFit/>
            </a:bodyPr>
            <a:lstStyle/>
            <a:p>
              <a:pPr algn="ctr"/>
              <a:r>
                <a:rPr lang="en-US" sz="1600" b="1" dirty="0">
                  <a:solidFill>
                    <a:schemeClr val="bg1"/>
                  </a:solidFill>
                  <a:latin typeface="Arial" pitchFamily="34" charset="0"/>
                  <a:cs typeface="Arial" pitchFamily="34" charset="0"/>
                </a:rPr>
                <a:t>Communicate to Response Force </a:t>
              </a:r>
            </a:p>
          </p:txBody>
        </p:sp>
        <p:sp>
          <p:nvSpPr>
            <p:cNvPr id="39" name="Freeform 4"/>
            <p:cNvSpPr>
              <a:spLocks/>
            </p:cNvSpPr>
            <p:nvPr/>
          </p:nvSpPr>
          <p:spPr bwMode="auto">
            <a:xfrm>
              <a:off x="3805236" y="5219700"/>
              <a:ext cx="573088" cy="365125"/>
            </a:xfrm>
            <a:custGeom>
              <a:avLst/>
              <a:gdLst>
                <a:gd name="T0" fmla="*/ 0 w 283"/>
                <a:gd name="T1" fmla="*/ 2147483647 h 230"/>
                <a:gd name="T2" fmla="*/ 2147483647 w 283"/>
                <a:gd name="T3" fmla="*/ 2147483647 h 230"/>
                <a:gd name="T4" fmla="*/ 2147483647 w 283"/>
                <a:gd name="T5" fmla="*/ 2147483647 h 230"/>
                <a:gd name="T6" fmla="*/ 2147483647 w 283"/>
                <a:gd name="T7" fmla="*/ 2147483647 h 230"/>
                <a:gd name="T8" fmla="*/ 2147483647 w 283"/>
                <a:gd name="T9" fmla="*/ 0 h 230"/>
                <a:gd name="T10" fmla="*/ 2147483647 w 283"/>
                <a:gd name="T11" fmla="*/ 2147483647 h 230"/>
                <a:gd name="T12" fmla="*/ 0 w 283"/>
                <a:gd name="T13" fmla="*/ 2147483647 h 230"/>
                <a:gd name="T14" fmla="*/ 0 60000 65536"/>
                <a:gd name="T15" fmla="*/ 0 60000 65536"/>
                <a:gd name="T16" fmla="*/ 0 60000 65536"/>
                <a:gd name="T17" fmla="*/ 0 60000 65536"/>
                <a:gd name="T18" fmla="*/ 0 60000 65536"/>
                <a:gd name="T19" fmla="*/ 0 60000 65536"/>
                <a:gd name="T20" fmla="*/ 0 60000 65536"/>
                <a:gd name="T21" fmla="*/ 0 w 283"/>
                <a:gd name="T22" fmla="*/ 0 h 230"/>
                <a:gd name="T23" fmla="*/ 283 w 283"/>
                <a:gd name="T24" fmla="*/ 230 h 2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3" h="230">
                  <a:moveTo>
                    <a:pt x="0" y="186"/>
                  </a:moveTo>
                  <a:lnTo>
                    <a:pt x="154" y="169"/>
                  </a:lnTo>
                  <a:lnTo>
                    <a:pt x="154" y="229"/>
                  </a:lnTo>
                  <a:lnTo>
                    <a:pt x="282" y="102"/>
                  </a:lnTo>
                  <a:lnTo>
                    <a:pt x="154" y="0"/>
                  </a:lnTo>
                  <a:lnTo>
                    <a:pt x="154" y="59"/>
                  </a:lnTo>
                  <a:lnTo>
                    <a:pt x="0" y="42"/>
                  </a:lnTo>
                </a:path>
              </a:pathLst>
            </a:custGeom>
            <a:solidFill>
              <a:srgbClr val="FF0000"/>
            </a:solidFill>
            <a:ln w="12700" cap="rnd" cmpd="sng">
              <a:noFill/>
              <a:prstDash val="solid"/>
              <a:round/>
              <a:headEnd type="none" w="sm" len="sm"/>
              <a:tailEnd type="none" w="sm" len="sm"/>
            </a:ln>
          </p:spPr>
          <p:txBody>
            <a:bodyPr/>
            <a:lstStyle/>
            <a:p>
              <a:endParaRPr lang="en-US" sz="2000" dirty="0">
                <a:solidFill>
                  <a:schemeClr val="bg1"/>
                </a:solidFill>
                <a:latin typeface="Arial" pitchFamily="34" charset="0"/>
                <a:cs typeface="Arial" pitchFamily="34" charset="0"/>
              </a:endParaRPr>
            </a:p>
          </p:txBody>
        </p:sp>
        <p:grpSp>
          <p:nvGrpSpPr>
            <p:cNvPr id="40" name="Group 5"/>
            <p:cNvGrpSpPr>
              <a:grpSpLocks/>
            </p:cNvGrpSpPr>
            <p:nvPr/>
          </p:nvGrpSpPr>
          <p:grpSpPr bwMode="auto">
            <a:xfrm>
              <a:off x="4354512" y="4876801"/>
              <a:ext cx="1971675" cy="1112838"/>
              <a:chOff x="2292" y="1592"/>
              <a:chExt cx="1242" cy="701"/>
            </a:xfrm>
            <a:solidFill>
              <a:srgbClr val="FF0000"/>
            </a:solidFill>
          </p:grpSpPr>
          <p:sp>
            <p:nvSpPr>
              <p:cNvPr id="41" name="Rectangle 6"/>
              <p:cNvSpPr>
                <a:spLocks noChangeArrowheads="1"/>
              </p:cNvSpPr>
              <p:nvPr/>
            </p:nvSpPr>
            <p:spPr bwMode="auto">
              <a:xfrm>
                <a:off x="2292" y="1592"/>
                <a:ext cx="1242" cy="662"/>
              </a:xfrm>
              <a:prstGeom prst="rect">
                <a:avLst/>
              </a:prstGeom>
              <a:grpFill/>
              <a:ln w="12700">
                <a:noFill/>
                <a:miter lim="800000"/>
                <a:headEnd/>
                <a:tailEnd/>
              </a:ln>
            </p:spPr>
            <p:txBody>
              <a:bodyPr wrap="none" anchor="ctr"/>
              <a:lstStyle/>
              <a:p>
                <a:endParaRPr lang="en-US" sz="1600" dirty="0">
                  <a:solidFill>
                    <a:schemeClr val="bg1"/>
                  </a:solidFill>
                  <a:latin typeface="Arial" pitchFamily="34" charset="0"/>
                  <a:cs typeface="Arial" pitchFamily="34" charset="0"/>
                </a:endParaRPr>
              </a:p>
            </p:txBody>
          </p:sp>
          <p:sp>
            <p:nvSpPr>
              <p:cNvPr id="42" name="Rectangle 7"/>
              <p:cNvSpPr>
                <a:spLocks noChangeArrowheads="1"/>
              </p:cNvSpPr>
              <p:nvPr/>
            </p:nvSpPr>
            <p:spPr bwMode="auto">
              <a:xfrm>
                <a:off x="2337" y="1621"/>
                <a:ext cx="1152" cy="672"/>
              </a:xfrm>
              <a:prstGeom prst="rect">
                <a:avLst/>
              </a:prstGeom>
              <a:noFill/>
              <a:ln w="9525">
                <a:noFill/>
                <a:miter lim="800000"/>
                <a:headEnd/>
                <a:tailEnd/>
              </a:ln>
            </p:spPr>
            <p:txBody>
              <a:bodyPr lIns="92075" tIns="46038" rIns="92075" bIns="46038">
                <a:spAutoFit/>
              </a:bodyPr>
              <a:lstStyle/>
              <a:p>
                <a:pPr algn="ctr"/>
                <a:r>
                  <a:rPr lang="en-US" sz="1600" b="1" dirty="0">
                    <a:solidFill>
                      <a:schemeClr val="bg1"/>
                    </a:solidFill>
                    <a:latin typeface="Arial" pitchFamily="34" charset="0"/>
                    <a:cs typeface="Arial" pitchFamily="34" charset="0"/>
                  </a:rPr>
                  <a:t>Deploy Response Force</a:t>
                </a:r>
              </a:p>
            </p:txBody>
          </p:sp>
        </p:grpSp>
        <p:sp>
          <p:nvSpPr>
            <p:cNvPr id="43" name="Freeform 8"/>
            <p:cNvSpPr>
              <a:spLocks/>
            </p:cNvSpPr>
            <p:nvPr/>
          </p:nvSpPr>
          <p:spPr bwMode="auto">
            <a:xfrm>
              <a:off x="6335712" y="5219700"/>
              <a:ext cx="450850" cy="365125"/>
            </a:xfrm>
            <a:custGeom>
              <a:avLst/>
              <a:gdLst>
                <a:gd name="T0" fmla="*/ 0 w 284"/>
                <a:gd name="T1" fmla="*/ 2147483647 h 230"/>
                <a:gd name="T2" fmla="*/ 2147483647 w 284"/>
                <a:gd name="T3" fmla="*/ 2147483647 h 230"/>
                <a:gd name="T4" fmla="*/ 2147483647 w 284"/>
                <a:gd name="T5" fmla="*/ 2147483647 h 230"/>
                <a:gd name="T6" fmla="*/ 2147483647 w 284"/>
                <a:gd name="T7" fmla="*/ 2147483647 h 230"/>
                <a:gd name="T8" fmla="*/ 2147483647 w 284"/>
                <a:gd name="T9" fmla="*/ 0 h 230"/>
                <a:gd name="T10" fmla="*/ 2147483647 w 284"/>
                <a:gd name="T11" fmla="*/ 2147483647 h 230"/>
                <a:gd name="T12" fmla="*/ 0 w 284"/>
                <a:gd name="T13" fmla="*/ 2147483647 h 230"/>
                <a:gd name="T14" fmla="*/ 0 60000 65536"/>
                <a:gd name="T15" fmla="*/ 0 60000 65536"/>
                <a:gd name="T16" fmla="*/ 0 60000 65536"/>
                <a:gd name="T17" fmla="*/ 0 60000 65536"/>
                <a:gd name="T18" fmla="*/ 0 60000 65536"/>
                <a:gd name="T19" fmla="*/ 0 60000 65536"/>
                <a:gd name="T20" fmla="*/ 0 60000 65536"/>
                <a:gd name="T21" fmla="*/ 0 w 284"/>
                <a:gd name="T22" fmla="*/ 0 h 230"/>
                <a:gd name="T23" fmla="*/ 284 w 284"/>
                <a:gd name="T24" fmla="*/ 230 h 2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4" h="230">
                  <a:moveTo>
                    <a:pt x="0" y="186"/>
                  </a:moveTo>
                  <a:lnTo>
                    <a:pt x="154" y="169"/>
                  </a:lnTo>
                  <a:lnTo>
                    <a:pt x="154" y="229"/>
                  </a:lnTo>
                  <a:lnTo>
                    <a:pt x="283" y="102"/>
                  </a:lnTo>
                  <a:lnTo>
                    <a:pt x="154" y="0"/>
                  </a:lnTo>
                  <a:lnTo>
                    <a:pt x="154" y="59"/>
                  </a:lnTo>
                  <a:lnTo>
                    <a:pt x="0" y="42"/>
                  </a:lnTo>
                </a:path>
              </a:pathLst>
            </a:custGeom>
            <a:solidFill>
              <a:srgbClr val="FF0000"/>
            </a:solidFill>
            <a:ln w="12700" cap="rnd" cmpd="sng">
              <a:noFill/>
              <a:prstDash val="solid"/>
              <a:round/>
              <a:headEnd type="none" w="sm" len="sm"/>
              <a:tailEnd type="none" w="sm" len="sm"/>
            </a:ln>
          </p:spPr>
          <p:txBody>
            <a:bodyPr/>
            <a:lstStyle/>
            <a:p>
              <a:endParaRPr lang="en-US" sz="2000" dirty="0">
                <a:solidFill>
                  <a:schemeClr val="bg1"/>
                </a:solidFill>
                <a:latin typeface="Arial" pitchFamily="34" charset="0"/>
                <a:cs typeface="Arial" pitchFamily="34" charset="0"/>
              </a:endParaRPr>
            </a:p>
          </p:txBody>
        </p:sp>
        <p:grpSp>
          <p:nvGrpSpPr>
            <p:cNvPr id="44" name="Group 9"/>
            <p:cNvGrpSpPr>
              <a:grpSpLocks/>
            </p:cNvGrpSpPr>
            <p:nvPr/>
          </p:nvGrpSpPr>
          <p:grpSpPr bwMode="auto">
            <a:xfrm>
              <a:off x="6791324" y="4878388"/>
              <a:ext cx="1971675" cy="1427072"/>
              <a:chOff x="4072" y="1592"/>
              <a:chExt cx="1242" cy="949"/>
            </a:xfrm>
            <a:solidFill>
              <a:srgbClr val="FF0000"/>
            </a:solidFill>
          </p:grpSpPr>
          <p:sp>
            <p:nvSpPr>
              <p:cNvPr id="45" name="Rectangle 10"/>
              <p:cNvSpPr>
                <a:spLocks noChangeArrowheads="1"/>
              </p:cNvSpPr>
              <p:nvPr/>
            </p:nvSpPr>
            <p:spPr bwMode="auto">
              <a:xfrm>
                <a:off x="4072" y="1592"/>
                <a:ext cx="1242" cy="910"/>
              </a:xfrm>
              <a:prstGeom prst="rect">
                <a:avLst/>
              </a:prstGeom>
              <a:grpFill/>
              <a:ln w="12700">
                <a:noFill/>
                <a:miter lim="800000"/>
                <a:headEnd/>
                <a:tailEnd/>
              </a:ln>
            </p:spPr>
            <p:txBody>
              <a:bodyPr wrap="none" anchor="ctr"/>
              <a:lstStyle/>
              <a:p>
                <a:endParaRPr lang="en-US" sz="1600" dirty="0">
                  <a:solidFill>
                    <a:schemeClr val="bg1"/>
                  </a:solidFill>
                  <a:latin typeface="Arial" pitchFamily="34" charset="0"/>
                  <a:cs typeface="Arial" pitchFamily="34" charset="0"/>
                </a:endParaRPr>
              </a:p>
            </p:txBody>
          </p:sp>
          <p:sp>
            <p:nvSpPr>
              <p:cNvPr id="46" name="Rectangle 11"/>
              <p:cNvSpPr>
                <a:spLocks noChangeArrowheads="1"/>
              </p:cNvSpPr>
              <p:nvPr/>
            </p:nvSpPr>
            <p:spPr bwMode="auto">
              <a:xfrm>
                <a:off x="4093" y="1621"/>
                <a:ext cx="1200" cy="920"/>
              </a:xfrm>
              <a:prstGeom prst="rect">
                <a:avLst/>
              </a:prstGeom>
              <a:noFill/>
              <a:ln w="9525">
                <a:noFill/>
                <a:miter lim="800000"/>
                <a:headEnd/>
                <a:tailEnd/>
              </a:ln>
            </p:spPr>
            <p:txBody>
              <a:bodyPr lIns="92075" tIns="46038" rIns="92075" bIns="46038">
                <a:spAutoFit/>
              </a:bodyPr>
              <a:lstStyle/>
              <a:p>
                <a:pPr algn="ctr"/>
                <a:r>
                  <a:rPr lang="en-US" sz="1600" b="1" dirty="0" smtClean="0">
                    <a:solidFill>
                      <a:schemeClr val="bg1"/>
                    </a:solidFill>
                    <a:latin typeface="Arial" pitchFamily="34" charset="0"/>
                    <a:cs typeface="Arial" pitchFamily="34" charset="0"/>
                  </a:rPr>
                  <a:t>Interrupt and Neutralize </a:t>
                </a:r>
                <a:r>
                  <a:rPr lang="en-US" sz="1600" b="1" dirty="0">
                    <a:solidFill>
                      <a:schemeClr val="bg1"/>
                    </a:solidFill>
                    <a:latin typeface="Arial" pitchFamily="34" charset="0"/>
                    <a:cs typeface="Arial" pitchFamily="34" charset="0"/>
                  </a:rPr>
                  <a:t>Adversary Attempt </a:t>
                </a:r>
              </a:p>
            </p:txBody>
          </p:sp>
        </p:grpSp>
      </p:grpSp>
      <p:sp>
        <p:nvSpPr>
          <p:cNvPr id="47" name="Rectangle 46"/>
          <p:cNvSpPr/>
          <p:nvPr/>
        </p:nvSpPr>
        <p:spPr>
          <a:xfrm>
            <a:off x="609601" y="3657600"/>
            <a:ext cx="7641430" cy="609600"/>
          </a:xfrm>
          <a:prstGeom prst="rect">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latin typeface="Arial" pitchFamily="34" charset="0"/>
                <a:cs typeface="Arial" pitchFamily="34" charset="0"/>
              </a:rPr>
              <a:t>Provide obstacles to increase adversary task time after detection </a:t>
            </a:r>
            <a:endParaRPr lang="en-US" sz="2000" dirty="0">
              <a:latin typeface="Arial" pitchFamily="34" charset="0"/>
              <a:cs typeface="Arial" pitchFamily="34" charset="0"/>
            </a:endParaRPr>
          </a:p>
        </p:txBody>
      </p:sp>
      <p:sp>
        <p:nvSpPr>
          <p:cNvPr id="48" name="Title 1"/>
          <p:cNvSpPr>
            <a:spLocks noGrp="1"/>
          </p:cNvSpPr>
          <p:nvPr>
            <p:ph type="title"/>
          </p:nvPr>
        </p:nvSpPr>
        <p:spPr>
          <a:xfrm>
            <a:off x="354996" y="0"/>
            <a:ext cx="6864891" cy="1143000"/>
          </a:xfrm>
        </p:spPr>
        <p:txBody>
          <a:bodyPr anchor="ctr">
            <a:normAutofit/>
          </a:bodyPr>
          <a:lstStyle/>
          <a:p>
            <a:pPr algn="ctr" eaLnBrk="1" hangingPunct="1"/>
            <a:r>
              <a:rPr lang="en-US" dirty="0" smtClean="0">
                <a:latin typeface="Arial" charset="0"/>
                <a:cs typeface="Arial" charset="0"/>
              </a:rPr>
              <a:t>Physical Protection Functions</a:t>
            </a:r>
          </a:p>
        </p:txBody>
      </p:sp>
    </p:spTree>
    <p:extLst>
      <p:ext uri="{BB962C8B-B14F-4D97-AF65-F5344CB8AC3E}">
        <p14:creationId xmlns:p14="http://schemas.microsoft.com/office/powerpoint/2010/main" val="32986396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latin typeface="Arial" charset="0"/>
                <a:cs typeface="Arial" charset="0"/>
              </a:rPr>
              <a:t>Physical Protection Layers</a:t>
            </a:r>
            <a:endParaRPr lang="en-GB" dirty="0"/>
          </a:p>
        </p:txBody>
      </p:sp>
      <p:sp>
        <p:nvSpPr>
          <p:cNvPr id="3" name="Content Placeholder 2"/>
          <p:cNvSpPr>
            <a:spLocks noGrp="1"/>
          </p:cNvSpPr>
          <p:nvPr>
            <p:ph idx="1"/>
          </p:nvPr>
        </p:nvSpPr>
        <p:spPr>
          <a:xfrm>
            <a:off x="268288" y="1174082"/>
            <a:ext cx="8604250" cy="5253285"/>
          </a:xfrm>
        </p:spPr>
        <p:txBody>
          <a:bodyPr/>
          <a:lstStyle/>
          <a:p>
            <a:r>
              <a:rPr lang="en-US" sz="2400" kern="1200" dirty="0" smtClean="0">
                <a:solidFill>
                  <a:srgbClr val="FF0000"/>
                </a:solidFill>
                <a:latin typeface="Arial" pitchFamily="34" charset="0"/>
                <a:ea typeface="SimSun" pitchFamily="2" charset="-122"/>
              </a:rPr>
              <a:t>Limited Access </a:t>
            </a:r>
            <a:r>
              <a:rPr lang="en-US" sz="2400" kern="1200" dirty="0">
                <a:solidFill>
                  <a:srgbClr val="FF0000"/>
                </a:solidFill>
                <a:latin typeface="Arial" pitchFamily="34" charset="0"/>
                <a:ea typeface="SimSun" pitchFamily="2" charset="-122"/>
              </a:rPr>
              <a:t>A</a:t>
            </a:r>
            <a:r>
              <a:rPr lang="en-US" sz="2400" kern="1200" dirty="0" smtClean="0">
                <a:solidFill>
                  <a:srgbClr val="FF0000"/>
                </a:solidFill>
                <a:latin typeface="Arial" pitchFamily="34" charset="0"/>
                <a:ea typeface="SimSun" pitchFamily="2" charset="-122"/>
              </a:rPr>
              <a:t>rea</a:t>
            </a:r>
            <a:r>
              <a:rPr lang="en-US" altLang="zh-CN" sz="2400" dirty="0" smtClean="0">
                <a:solidFill>
                  <a:srgbClr val="FF0000"/>
                </a:solidFill>
                <a:ea typeface="SimSun" pitchFamily="2" charset="-122"/>
              </a:rPr>
              <a:t> </a:t>
            </a:r>
            <a:r>
              <a:rPr lang="en-US" altLang="zh-CN" sz="2400" dirty="0" smtClean="0">
                <a:solidFill>
                  <a:schemeClr val="tx2"/>
                </a:solidFill>
                <a:ea typeface="SimSun" pitchFamily="2" charset="-122"/>
              </a:rPr>
              <a:t>— designated area containing nuclear facility and nuclear material to which access is limited and controlled for physical protection purposes</a:t>
            </a:r>
            <a:endParaRPr lang="en-US" sz="2400" kern="1200" dirty="0" smtClean="0">
              <a:solidFill>
                <a:schemeClr val="tx2"/>
              </a:solidFill>
              <a:latin typeface="Arial" pitchFamily="34" charset="0"/>
              <a:ea typeface="SimSun" pitchFamily="2" charset="-122"/>
            </a:endParaRPr>
          </a:p>
          <a:p>
            <a:r>
              <a:rPr lang="en-US" sz="2400" kern="1200" dirty="0" smtClean="0">
                <a:solidFill>
                  <a:srgbClr val="FF0000"/>
                </a:solidFill>
                <a:latin typeface="Arial" pitchFamily="34" charset="0"/>
                <a:ea typeface="SimSun" pitchFamily="2" charset="-122"/>
              </a:rPr>
              <a:t>Protected </a:t>
            </a:r>
            <a:r>
              <a:rPr lang="en-US" sz="2400" kern="1200" dirty="0">
                <a:solidFill>
                  <a:srgbClr val="FF0000"/>
                </a:solidFill>
                <a:latin typeface="Arial" pitchFamily="34" charset="0"/>
                <a:ea typeface="SimSun" pitchFamily="2" charset="-122"/>
              </a:rPr>
              <a:t>A</a:t>
            </a:r>
            <a:r>
              <a:rPr lang="en-US" sz="2400" kern="1200" dirty="0" smtClean="0">
                <a:solidFill>
                  <a:srgbClr val="FF0000"/>
                </a:solidFill>
                <a:latin typeface="Arial" pitchFamily="34" charset="0"/>
                <a:ea typeface="SimSun" pitchFamily="2" charset="-122"/>
              </a:rPr>
              <a:t>rea</a:t>
            </a:r>
            <a:r>
              <a:rPr lang="en-US" altLang="zh-CN" sz="2400" dirty="0" smtClean="0">
                <a:solidFill>
                  <a:srgbClr val="FF0000"/>
                </a:solidFill>
                <a:ea typeface="SimSun" pitchFamily="2" charset="-122"/>
              </a:rPr>
              <a:t> </a:t>
            </a:r>
            <a:r>
              <a:rPr lang="en-US" altLang="zh-CN" sz="2400" dirty="0" smtClean="0">
                <a:solidFill>
                  <a:schemeClr val="tx2"/>
                </a:solidFill>
                <a:ea typeface="SimSun" pitchFamily="2" charset="-122"/>
              </a:rPr>
              <a:t>— inside limited access area containing Cat I or II NM and/or sabotage targets surrounded by physical barrier with additional physical protection measures</a:t>
            </a:r>
          </a:p>
          <a:p>
            <a:r>
              <a:rPr lang="en-US" altLang="zh-CN" sz="2400" dirty="0" smtClean="0">
                <a:solidFill>
                  <a:srgbClr val="FF0000"/>
                </a:solidFill>
                <a:ea typeface="SimSun" pitchFamily="2" charset="-122"/>
              </a:rPr>
              <a:t>Inner Area </a:t>
            </a:r>
            <a:r>
              <a:rPr lang="en-US" altLang="zh-CN" sz="2400" dirty="0" smtClean="0">
                <a:solidFill>
                  <a:schemeClr val="tx2"/>
                </a:solidFill>
                <a:ea typeface="SimSun" pitchFamily="2" charset="-122"/>
              </a:rPr>
              <a:t>— inside protected area with additional measures where Cat I nuclear material is used and/or stored</a:t>
            </a:r>
          </a:p>
          <a:p>
            <a:r>
              <a:rPr lang="en-US" altLang="zh-CN" sz="2400" dirty="0" smtClean="0">
                <a:solidFill>
                  <a:srgbClr val="FF0000"/>
                </a:solidFill>
                <a:ea typeface="SimSun" pitchFamily="2" charset="-122"/>
              </a:rPr>
              <a:t>Vital Area </a:t>
            </a:r>
            <a:r>
              <a:rPr lang="en-US" altLang="zh-CN" sz="2400" dirty="0" smtClean="0">
                <a:solidFill>
                  <a:schemeClr val="tx2"/>
                </a:solidFill>
                <a:ea typeface="SimSun" pitchFamily="2" charset="-122"/>
              </a:rPr>
              <a:t>— inside protected area containing equipment, systems or devices or NM, the sabotage of which could directly or indirectly lead to high radiological consequences</a:t>
            </a:r>
            <a:r>
              <a:rPr lang="en-US" sz="2400" kern="1200" dirty="0" smtClean="0">
                <a:solidFill>
                  <a:schemeClr val="tx2"/>
                </a:solidFill>
                <a:latin typeface="Arial" pitchFamily="34" charset="0"/>
                <a:ea typeface="SimSun" pitchFamily="2" charset="-122"/>
              </a:rPr>
              <a:t> </a:t>
            </a:r>
            <a:endParaRPr lang="en-GB" sz="2400" kern="1200" dirty="0">
              <a:solidFill>
                <a:schemeClr val="tx2"/>
              </a:solidFill>
              <a:latin typeface="Arial" pitchFamily="34" charset="0"/>
              <a:ea typeface="SimSun" pitchFamily="2" charset="-122"/>
            </a:endParaRPr>
          </a:p>
        </p:txBody>
      </p:sp>
      <p:sp>
        <p:nvSpPr>
          <p:cNvPr id="4" name="Slide Number Placeholder 3"/>
          <p:cNvSpPr>
            <a:spLocks noGrp="1"/>
          </p:cNvSpPr>
          <p:nvPr>
            <p:ph type="sldNum" sz="quarter" idx="12"/>
          </p:nvPr>
        </p:nvSpPr>
        <p:spPr/>
        <p:txBody>
          <a:bodyPr/>
          <a:lstStyle/>
          <a:p>
            <a:fld id="{524448C2-AFB1-498E-B807-291051D655A3}" type="slidenum">
              <a:rPr lang="en-GB" smtClean="0"/>
              <a:pPr/>
              <a:t>77</a:t>
            </a:fld>
            <a:endParaRPr lang="en-GB" dirty="0"/>
          </a:p>
        </p:txBody>
      </p:sp>
    </p:spTree>
    <p:extLst>
      <p:ext uri="{BB962C8B-B14F-4D97-AF65-F5344CB8AC3E}">
        <p14:creationId xmlns:p14="http://schemas.microsoft.com/office/powerpoint/2010/main" val="36778313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a:spLocks noGrp="1"/>
          </p:cNvSpPr>
          <p:nvPr>
            <p:ph type="title"/>
          </p:nvPr>
        </p:nvSpPr>
        <p:spPr/>
        <p:txBody>
          <a:bodyPr anchor="ctr">
            <a:normAutofit fontScale="90000"/>
          </a:bodyPr>
          <a:lstStyle/>
          <a:p>
            <a:pPr algn="ctr" eaLnBrk="1" hangingPunct="1"/>
            <a:r>
              <a:rPr lang="en-US" dirty="0" smtClean="0">
                <a:latin typeface="Arial" charset="0"/>
                <a:cs typeface="Arial" charset="0"/>
              </a:rPr>
              <a:t>Physical Protection Layers (continued)</a:t>
            </a:r>
          </a:p>
        </p:txBody>
      </p:sp>
      <p:sp>
        <p:nvSpPr>
          <p:cNvPr id="5" name="Slide Number Placeholder 4"/>
          <p:cNvSpPr>
            <a:spLocks noGrp="1"/>
          </p:cNvSpPr>
          <p:nvPr>
            <p:ph type="sldNum" sz="quarter" idx="12"/>
          </p:nvPr>
        </p:nvSpPr>
        <p:spPr>
          <a:xfrm>
            <a:off x="8534402" y="6477001"/>
            <a:ext cx="509587" cy="293688"/>
          </a:xfrm>
        </p:spPr>
        <p:txBody>
          <a:bodyPr/>
          <a:lstStyle/>
          <a:p>
            <a:pPr>
              <a:defRPr/>
            </a:pPr>
            <a:fld id="{8C086521-8E70-42E8-8FFA-EE1A4808D597}" type="slidenum">
              <a:rPr lang="en-US">
                <a:latin typeface="Arial" pitchFamily="34" charset="0"/>
                <a:cs typeface="Arial" pitchFamily="34" charset="0"/>
              </a:rPr>
              <a:pPr>
                <a:defRPr/>
              </a:pPr>
              <a:t>78</a:t>
            </a:fld>
            <a:endParaRPr lang="en-US" dirty="0">
              <a:latin typeface="Arial" pitchFamily="34" charset="0"/>
              <a:cs typeface="Arial" pitchFamily="34" charset="0"/>
            </a:endParaRPr>
          </a:p>
        </p:txBody>
      </p:sp>
      <p:sp>
        <p:nvSpPr>
          <p:cNvPr id="7" name="Rounded Rectangle 6"/>
          <p:cNvSpPr/>
          <p:nvPr/>
        </p:nvSpPr>
        <p:spPr>
          <a:xfrm>
            <a:off x="658749" y="1219200"/>
            <a:ext cx="7162800" cy="3810000"/>
          </a:xfrm>
          <a:prstGeom prst="roundRect">
            <a:avLst/>
          </a:prstGeom>
          <a:solidFill>
            <a:srgbClr val="006600"/>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r>
              <a:rPr lang="en-US" sz="2400" dirty="0" smtClean="0">
                <a:solidFill>
                  <a:schemeClr val="bg1"/>
                </a:solidFill>
                <a:latin typeface="Arial" pitchFamily="34" charset="0"/>
                <a:cs typeface="Arial" pitchFamily="34" charset="0"/>
              </a:rPr>
              <a:t>Site</a:t>
            </a:r>
            <a:endParaRPr lang="en-US" sz="2400" dirty="0">
              <a:solidFill>
                <a:schemeClr val="bg1"/>
              </a:solidFill>
              <a:latin typeface="Arial" pitchFamily="34" charset="0"/>
              <a:cs typeface="Arial" pitchFamily="34" charset="0"/>
            </a:endParaRPr>
          </a:p>
        </p:txBody>
      </p:sp>
      <p:sp>
        <p:nvSpPr>
          <p:cNvPr id="8" name="Rectangle 7"/>
          <p:cNvSpPr/>
          <p:nvPr/>
        </p:nvSpPr>
        <p:spPr>
          <a:xfrm>
            <a:off x="1115949" y="1905000"/>
            <a:ext cx="6248400" cy="2438400"/>
          </a:xfrm>
          <a:prstGeom prst="rect">
            <a:avLst/>
          </a:prstGeom>
          <a:solidFill>
            <a:srgbClr val="FFFF00"/>
          </a:solidFill>
          <a:ln>
            <a:noFill/>
          </a:ln>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r>
              <a:rPr lang="en-US" dirty="0" smtClean="0">
                <a:solidFill>
                  <a:schemeClr val="tx1"/>
                </a:solidFill>
                <a:latin typeface="Arial" pitchFamily="34" charset="0"/>
                <a:cs typeface="Arial" pitchFamily="34" charset="0"/>
              </a:rPr>
              <a:t>Limited  Access Area </a:t>
            </a:r>
            <a:endParaRPr lang="en-US" dirty="0">
              <a:solidFill>
                <a:schemeClr val="tx1"/>
              </a:solidFill>
              <a:latin typeface="Arial" pitchFamily="34" charset="0"/>
              <a:cs typeface="Arial" pitchFamily="34" charset="0"/>
            </a:endParaRPr>
          </a:p>
        </p:txBody>
      </p:sp>
      <p:sp>
        <p:nvSpPr>
          <p:cNvPr id="9" name="Rectangle 8"/>
          <p:cNvSpPr/>
          <p:nvPr/>
        </p:nvSpPr>
        <p:spPr>
          <a:xfrm>
            <a:off x="1268349" y="2057400"/>
            <a:ext cx="3200400" cy="1600200"/>
          </a:xfrm>
          <a:prstGeom prst="rect">
            <a:avLst/>
          </a:prstGeom>
          <a:solidFill>
            <a:srgbClr val="E46C0A"/>
          </a:solidFill>
          <a:ln>
            <a:no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vert="horz" rtlCol="0" anchor="t" anchorCtr="0"/>
          <a:lstStyle/>
          <a:p>
            <a:pPr algn="ctr"/>
            <a:r>
              <a:rPr lang="en-US" b="1" dirty="0" smtClean="0">
                <a:latin typeface="Arial" pitchFamily="34" charset="0"/>
                <a:cs typeface="Arial" pitchFamily="34" charset="0"/>
              </a:rPr>
              <a:t>Protected Area</a:t>
            </a:r>
            <a:endParaRPr lang="en-US" b="1" dirty="0">
              <a:latin typeface="Arial" pitchFamily="34" charset="0"/>
              <a:cs typeface="Arial" pitchFamily="34" charset="0"/>
            </a:endParaRPr>
          </a:p>
        </p:txBody>
      </p:sp>
      <p:sp>
        <p:nvSpPr>
          <p:cNvPr id="10" name="Rectangle 9"/>
          <p:cNvSpPr/>
          <p:nvPr/>
        </p:nvSpPr>
        <p:spPr>
          <a:xfrm>
            <a:off x="1649349" y="2514601"/>
            <a:ext cx="990600" cy="838200"/>
          </a:xfrm>
          <a:prstGeom prst="rect">
            <a:avLst/>
          </a:prstGeom>
          <a:solidFill>
            <a:srgbClr val="C00000"/>
          </a:solidFill>
          <a:ln>
            <a:no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smtClean="0">
                <a:latin typeface="Arial" pitchFamily="34" charset="0"/>
                <a:cs typeface="Arial" pitchFamily="34" charset="0"/>
              </a:rPr>
              <a:t>Inner Area </a:t>
            </a:r>
            <a:endParaRPr lang="en-US" sz="1800" b="1" dirty="0">
              <a:latin typeface="Arial" pitchFamily="34" charset="0"/>
              <a:cs typeface="Arial" pitchFamily="34" charset="0"/>
            </a:endParaRPr>
          </a:p>
        </p:txBody>
      </p:sp>
      <p:sp>
        <p:nvSpPr>
          <p:cNvPr id="11" name="Rectangle 10"/>
          <p:cNvSpPr/>
          <p:nvPr/>
        </p:nvSpPr>
        <p:spPr>
          <a:xfrm>
            <a:off x="5306949" y="2057400"/>
            <a:ext cx="1600200" cy="1600200"/>
          </a:xfrm>
          <a:prstGeom prst="rect">
            <a:avLst/>
          </a:prstGeom>
          <a:solidFill>
            <a:srgbClr val="E46C0A"/>
          </a:solidFill>
          <a:ln>
            <a:no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vert="horz" rtlCol="0" anchor="t" anchorCtr="0"/>
          <a:lstStyle/>
          <a:p>
            <a:pPr algn="ctr"/>
            <a:r>
              <a:rPr lang="en-US" b="1" dirty="0">
                <a:latin typeface="Arial" pitchFamily="34" charset="0"/>
                <a:cs typeface="Arial" pitchFamily="34" charset="0"/>
              </a:rPr>
              <a:t>Protected Area</a:t>
            </a:r>
          </a:p>
        </p:txBody>
      </p:sp>
      <p:sp>
        <p:nvSpPr>
          <p:cNvPr id="12" name="Rectangle 11"/>
          <p:cNvSpPr/>
          <p:nvPr/>
        </p:nvSpPr>
        <p:spPr>
          <a:xfrm>
            <a:off x="3173349" y="2514601"/>
            <a:ext cx="990600" cy="914400"/>
          </a:xfrm>
          <a:prstGeom prst="rect">
            <a:avLst/>
          </a:prstGeom>
          <a:solidFill>
            <a:srgbClr val="990033"/>
          </a:solidFill>
          <a:ln>
            <a:no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smtClean="0">
                <a:latin typeface="Arial" pitchFamily="34" charset="0"/>
                <a:cs typeface="Arial" pitchFamily="34" charset="0"/>
              </a:rPr>
              <a:t>Vital Area </a:t>
            </a:r>
            <a:endParaRPr lang="en-US" sz="1800" b="1" dirty="0">
              <a:latin typeface="Arial" pitchFamily="34" charset="0"/>
              <a:cs typeface="Arial" pitchFamily="34" charset="0"/>
            </a:endParaRPr>
          </a:p>
        </p:txBody>
      </p:sp>
      <p:sp>
        <p:nvSpPr>
          <p:cNvPr id="13" name="Rectangle 12"/>
          <p:cNvSpPr/>
          <p:nvPr/>
        </p:nvSpPr>
        <p:spPr>
          <a:xfrm>
            <a:off x="1344549" y="5486401"/>
            <a:ext cx="457200" cy="381000"/>
          </a:xfrm>
          <a:prstGeom prst="rect">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endParaRPr lang="en-US" dirty="0">
              <a:solidFill>
                <a:schemeClr val="tx1"/>
              </a:solidFill>
              <a:latin typeface="Arial" pitchFamily="34" charset="0"/>
              <a:cs typeface="Arial" pitchFamily="34" charset="0"/>
            </a:endParaRPr>
          </a:p>
        </p:txBody>
      </p:sp>
      <p:sp>
        <p:nvSpPr>
          <p:cNvPr id="14" name="TextBox 13"/>
          <p:cNvSpPr txBox="1"/>
          <p:nvPr/>
        </p:nvSpPr>
        <p:spPr>
          <a:xfrm>
            <a:off x="1801749" y="5334001"/>
            <a:ext cx="1371600" cy="646331"/>
          </a:xfrm>
          <a:prstGeom prst="rect">
            <a:avLst/>
          </a:prstGeom>
          <a:noFill/>
          <a:effectLst/>
        </p:spPr>
        <p:txBody>
          <a:bodyPr wrap="square" rtlCol="0">
            <a:spAutoFit/>
          </a:bodyPr>
          <a:lstStyle/>
          <a:p>
            <a:pPr algn="ctr"/>
            <a:r>
              <a:rPr lang="en-US" sz="1800" dirty="0" smtClean="0">
                <a:latin typeface="Arial" pitchFamily="34" charset="0"/>
                <a:cs typeface="Arial" pitchFamily="34" charset="0"/>
              </a:rPr>
              <a:t>Category III Material</a:t>
            </a:r>
            <a:endParaRPr lang="en-US" sz="1800" dirty="0">
              <a:latin typeface="Arial" pitchFamily="34" charset="0"/>
              <a:cs typeface="Arial" pitchFamily="34" charset="0"/>
            </a:endParaRPr>
          </a:p>
        </p:txBody>
      </p:sp>
      <p:sp>
        <p:nvSpPr>
          <p:cNvPr id="15" name="Rectangle 14"/>
          <p:cNvSpPr/>
          <p:nvPr/>
        </p:nvSpPr>
        <p:spPr>
          <a:xfrm>
            <a:off x="3630549" y="5486401"/>
            <a:ext cx="457200" cy="381000"/>
          </a:xfrm>
          <a:prstGeom prst="rect">
            <a:avLst/>
          </a:prstGeom>
          <a:solidFill>
            <a:srgbClr val="E46C0A"/>
          </a:solidFill>
          <a:ln>
            <a:no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vert="horz" rtlCol="0" anchor="t" anchorCtr="0"/>
          <a:lstStyle/>
          <a:p>
            <a:pPr algn="ctr"/>
            <a:endParaRPr lang="en-US" b="1" dirty="0">
              <a:latin typeface="Arial" pitchFamily="34" charset="0"/>
              <a:cs typeface="Arial" pitchFamily="34" charset="0"/>
            </a:endParaRPr>
          </a:p>
        </p:txBody>
      </p:sp>
      <p:sp>
        <p:nvSpPr>
          <p:cNvPr id="16" name="TextBox 15"/>
          <p:cNvSpPr txBox="1"/>
          <p:nvPr/>
        </p:nvSpPr>
        <p:spPr>
          <a:xfrm>
            <a:off x="4087749" y="5334001"/>
            <a:ext cx="1371600" cy="646331"/>
          </a:xfrm>
          <a:prstGeom prst="rect">
            <a:avLst/>
          </a:prstGeom>
          <a:noFill/>
          <a:effectLst/>
        </p:spPr>
        <p:txBody>
          <a:bodyPr wrap="square" rtlCol="0">
            <a:spAutoFit/>
          </a:bodyPr>
          <a:lstStyle/>
          <a:p>
            <a:pPr algn="ctr"/>
            <a:r>
              <a:rPr lang="en-US" sz="1800" dirty="0" smtClean="0">
                <a:latin typeface="Arial" pitchFamily="34" charset="0"/>
                <a:cs typeface="Arial" pitchFamily="34" charset="0"/>
              </a:rPr>
              <a:t>Category II Material</a:t>
            </a:r>
            <a:endParaRPr lang="en-US" sz="1800" dirty="0">
              <a:latin typeface="Arial" pitchFamily="34" charset="0"/>
              <a:cs typeface="Arial" pitchFamily="34" charset="0"/>
            </a:endParaRPr>
          </a:p>
        </p:txBody>
      </p:sp>
      <p:sp>
        <p:nvSpPr>
          <p:cNvPr id="17" name="Rectangle 16"/>
          <p:cNvSpPr/>
          <p:nvPr/>
        </p:nvSpPr>
        <p:spPr>
          <a:xfrm>
            <a:off x="5687949" y="5486401"/>
            <a:ext cx="457200" cy="381000"/>
          </a:xfrm>
          <a:prstGeom prst="rect">
            <a:avLst/>
          </a:prstGeom>
          <a:solidFill>
            <a:srgbClr val="C00000"/>
          </a:solidFill>
          <a:ln>
            <a:no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1" dirty="0">
              <a:latin typeface="Arial" pitchFamily="34" charset="0"/>
              <a:cs typeface="Arial" pitchFamily="34" charset="0"/>
            </a:endParaRPr>
          </a:p>
        </p:txBody>
      </p:sp>
      <p:sp>
        <p:nvSpPr>
          <p:cNvPr id="18" name="TextBox 17"/>
          <p:cNvSpPr txBox="1"/>
          <p:nvPr/>
        </p:nvSpPr>
        <p:spPr>
          <a:xfrm>
            <a:off x="6145149" y="5334001"/>
            <a:ext cx="1371600" cy="646331"/>
          </a:xfrm>
          <a:prstGeom prst="rect">
            <a:avLst/>
          </a:prstGeom>
          <a:noFill/>
          <a:effectLst/>
        </p:spPr>
        <p:txBody>
          <a:bodyPr wrap="square" rtlCol="0">
            <a:spAutoFit/>
          </a:bodyPr>
          <a:lstStyle/>
          <a:p>
            <a:pPr algn="ctr"/>
            <a:r>
              <a:rPr lang="en-US" sz="1800" dirty="0" smtClean="0">
                <a:latin typeface="Arial" pitchFamily="34" charset="0"/>
                <a:cs typeface="Arial" pitchFamily="34" charset="0"/>
              </a:rPr>
              <a:t>Category I Material</a:t>
            </a:r>
            <a:endParaRPr lang="en-US" sz="1800" dirty="0">
              <a:latin typeface="Arial" pitchFamily="34" charset="0"/>
              <a:cs typeface="Arial" pitchFamily="34" charset="0"/>
            </a:endParaRPr>
          </a:p>
        </p:txBody>
      </p:sp>
    </p:spTree>
    <p:extLst>
      <p:ext uri="{BB962C8B-B14F-4D97-AF65-F5344CB8AC3E}">
        <p14:creationId xmlns:p14="http://schemas.microsoft.com/office/powerpoint/2010/main" val="19698496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t>
            </a:r>
            <a:endParaRPr lang="en-GB" dirty="0"/>
          </a:p>
        </p:txBody>
      </p:sp>
      <p:sp>
        <p:nvSpPr>
          <p:cNvPr id="3" name="Content Placeholder 2"/>
          <p:cNvSpPr>
            <a:spLocks noGrp="1"/>
          </p:cNvSpPr>
          <p:nvPr>
            <p:ph idx="1"/>
          </p:nvPr>
        </p:nvSpPr>
        <p:spPr/>
        <p:txBody>
          <a:bodyPr/>
          <a:lstStyle/>
          <a:p>
            <a:pPr marL="0" indent="0">
              <a:buNone/>
            </a:pPr>
            <a:endParaRPr lang="en-US" b="1" dirty="0" smtClean="0">
              <a:solidFill>
                <a:srgbClr val="C00000"/>
              </a:solidFill>
            </a:endParaRPr>
          </a:p>
          <a:p>
            <a:pPr marL="0" indent="0" algn="ctr">
              <a:buNone/>
            </a:pPr>
            <a:endParaRPr lang="en-US" b="1" dirty="0">
              <a:solidFill>
                <a:srgbClr val="C00000"/>
              </a:solidFill>
            </a:endParaRPr>
          </a:p>
          <a:p>
            <a:pPr marL="0" indent="0" algn="ctr">
              <a:buNone/>
            </a:pPr>
            <a:r>
              <a:rPr lang="en-US" sz="3600" b="1" dirty="0">
                <a:solidFill>
                  <a:schemeClr val="tx1"/>
                </a:solidFill>
                <a:ea typeface="+mj-ea"/>
                <a:cs typeface="+mj-cs"/>
              </a:rPr>
              <a:t>Agency’s Activities related to Nuclear Security</a:t>
            </a:r>
            <a:endParaRPr lang="en-GB" sz="3600" b="1" dirty="0">
              <a:solidFill>
                <a:schemeClr val="tx1"/>
              </a:solidFill>
              <a:ea typeface="+mj-ea"/>
              <a:cs typeface="+mj-cs"/>
            </a:endParaRPr>
          </a:p>
        </p:txBody>
      </p:sp>
      <p:sp>
        <p:nvSpPr>
          <p:cNvPr id="4" name="Slide Number Placeholder 3"/>
          <p:cNvSpPr>
            <a:spLocks noGrp="1"/>
          </p:cNvSpPr>
          <p:nvPr>
            <p:ph type="sldNum" sz="quarter" idx="12"/>
          </p:nvPr>
        </p:nvSpPr>
        <p:spPr/>
        <p:txBody>
          <a:bodyPr/>
          <a:lstStyle/>
          <a:p>
            <a:fld id="{8F25D2BF-40DD-4153-8CA3-FA72C0D116DE}" type="slidenum">
              <a:rPr lang="en-US" smtClean="0"/>
              <a:pPr/>
              <a:t>79</a:t>
            </a:fld>
            <a:endParaRPr lang="en-US" dirty="0"/>
          </a:p>
        </p:txBody>
      </p:sp>
    </p:spTree>
    <p:extLst>
      <p:ext uri="{BB962C8B-B14F-4D97-AF65-F5344CB8AC3E}">
        <p14:creationId xmlns:p14="http://schemas.microsoft.com/office/powerpoint/2010/main" val="9547567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26640"/>
            <a:ext cx="6912768" cy="1295400"/>
          </a:xfrm>
        </p:spPr>
        <p:txBody>
          <a:bodyPr>
            <a:normAutofit/>
          </a:bodyPr>
          <a:lstStyle/>
          <a:p>
            <a:r>
              <a:rPr lang="en-US" sz="3200" dirty="0" smtClean="0"/>
              <a:t>IAEA’s Vision for Nuclear Security </a:t>
            </a:r>
            <a:endParaRPr lang="en-GB" sz="3200" dirty="0"/>
          </a:p>
        </p:txBody>
      </p:sp>
      <p:sp>
        <p:nvSpPr>
          <p:cNvPr id="3" name="Content Placeholder 2"/>
          <p:cNvSpPr>
            <a:spLocks noGrp="1"/>
          </p:cNvSpPr>
          <p:nvPr>
            <p:ph idx="1"/>
          </p:nvPr>
        </p:nvSpPr>
        <p:spPr>
          <a:xfrm>
            <a:off x="247649" y="1127761"/>
            <a:ext cx="8705851" cy="3536314"/>
          </a:xfrm>
        </p:spPr>
        <p:txBody>
          <a:bodyPr/>
          <a:lstStyle/>
          <a:p>
            <a:pPr marL="0" indent="0" algn="ctr">
              <a:buNone/>
            </a:pPr>
            <a:endParaRPr lang="en-GB" sz="1800" b="0" dirty="0">
              <a:ea typeface="ＭＳ Ｐゴシック" pitchFamily="-107" charset="-128"/>
            </a:endParaRPr>
          </a:p>
          <a:p>
            <a:pPr marL="0" indent="0" algn="ctr">
              <a:buNone/>
            </a:pPr>
            <a:r>
              <a:rPr lang="en-GB" sz="2000" dirty="0">
                <a:ea typeface="ＭＳ Ｐゴシック" pitchFamily="-107" charset="-128"/>
              </a:rPr>
              <a:t>A</a:t>
            </a:r>
            <a:r>
              <a:rPr lang="en-GB" sz="2000" dirty="0" smtClean="0">
                <a:ea typeface="ＭＳ Ｐゴシック" pitchFamily="-107" charset="-128"/>
              </a:rPr>
              <a:t>chieving </a:t>
            </a:r>
            <a:r>
              <a:rPr lang="en-GB" sz="2000" dirty="0">
                <a:ea typeface="ＭＳ Ｐゴシック" pitchFamily="-107" charset="-128"/>
              </a:rPr>
              <a:t>worldwide, effective security wherever nuclear or other radioactive material is in use, storage and/or transport, and of associated </a:t>
            </a:r>
            <a:r>
              <a:rPr lang="en-GB" sz="2000" dirty="0" smtClean="0">
                <a:ea typeface="ＭＳ Ｐゴシック" pitchFamily="-107" charset="-128"/>
              </a:rPr>
              <a:t>facilities and activities</a:t>
            </a:r>
            <a:endParaRPr lang="en-GB" sz="2000" dirty="0">
              <a:ea typeface="ＭＳ Ｐゴシック" pitchFamily="-107" charset="-128"/>
            </a:endParaRPr>
          </a:p>
          <a:p>
            <a:pPr marL="0" indent="0">
              <a:buNone/>
            </a:pPr>
            <a:endParaRPr lang="en-GB" dirty="0"/>
          </a:p>
        </p:txBody>
      </p:sp>
      <p:sp>
        <p:nvSpPr>
          <p:cNvPr id="4" name="Slide Number Placeholder 3"/>
          <p:cNvSpPr>
            <a:spLocks noGrp="1"/>
          </p:cNvSpPr>
          <p:nvPr>
            <p:ph type="sldNum" sz="quarter" idx="12"/>
          </p:nvPr>
        </p:nvSpPr>
        <p:spPr/>
        <p:txBody>
          <a:bodyPr/>
          <a:lstStyle/>
          <a:p>
            <a:pPr>
              <a:defRPr/>
            </a:pPr>
            <a:fld id="{85E02807-1DDF-4FE9-AC0E-32051684F2E8}" type="slidenum">
              <a:rPr lang="en-GB" smtClean="0">
                <a:solidFill>
                  <a:srgbClr val="000066"/>
                </a:solidFill>
              </a:rPr>
              <a:pPr>
                <a:defRPr/>
              </a:pPr>
              <a:t>8</a:t>
            </a:fld>
            <a:endParaRPr lang="en-GB" dirty="0">
              <a:solidFill>
                <a:srgbClr val="000066"/>
              </a:solidFill>
            </a:endParaRPr>
          </a:p>
        </p:txBody>
      </p:sp>
      <p:sp>
        <p:nvSpPr>
          <p:cNvPr id="5" name="Rectangle 4"/>
          <p:cNvSpPr/>
          <p:nvPr/>
        </p:nvSpPr>
        <p:spPr bwMode="auto">
          <a:xfrm>
            <a:off x="790572" y="5490750"/>
            <a:ext cx="7867651" cy="647700"/>
          </a:xfrm>
          <a:prstGeom prst="rect">
            <a:avLst/>
          </a:prstGeom>
          <a:noFill/>
          <a:ln w="3175" cap="flat" cmpd="sng" algn="ctr">
            <a:noFill/>
            <a:prstDash val="solid"/>
            <a:miter lim="800000"/>
            <a:headEnd type="none" w="sm" len="sm"/>
            <a:tailEnd type="none" w="sm" len="sm"/>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r>
              <a:rPr lang="en-US" sz="2400" b="1" dirty="0" smtClean="0">
                <a:solidFill>
                  <a:srgbClr val="000000"/>
                </a:solidFill>
                <a:latin typeface="+mn-lt"/>
                <a:ea typeface="ＭＳ Ｐゴシック" pitchFamily="34" charset="-128"/>
              </a:rPr>
              <a:t>A global threat demands a global response.</a:t>
            </a:r>
            <a:endParaRPr lang="en-GB" sz="2400" b="1" dirty="0">
              <a:solidFill>
                <a:srgbClr val="000000"/>
              </a:solidFill>
              <a:latin typeface="+mn-lt"/>
              <a:ea typeface="ＭＳ Ｐゴシック" pitchFamily="34" charset="-128"/>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37429" y="2914650"/>
            <a:ext cx="2801421" cy="2030325"/>
          </a:xfrm>
          <a:prstGeom prst="rect">
            <a:avLst/>
          </a:prstGeom>
          <a:noFill/>
          <a:ln w="38100">
            <a:solidFill>
              <a:schemeClr val="bg2"/>
            </a:solidFill>
            <a:miter lim="800000"/>
            <a:headEnd/>
            <a:tailEnd/>
          </a:ln>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7649" y="2924175"/>
            <a:ext cx="2827340" cy="2020800"/>
          </a:xfrm>
          <a:prstGeom prst="rect">
            <a:avLst/>
          </a:prstGeom>
          <a:noFill/>
          <a:ln w="38100">
            <a:solidFill>
              <a:schemeClr val="bg2"/>
            </a:solidFill>
            <a:miter lim="800000"/>
            <a:headEnd/>
            <a:tailEnd/>
          </a:ln>
        </p:spPr>
      </p:pic>
      <p:pic>
        <p:nvPicPr>
          <p:cNvPr id="10" name="Picture 2" descr="C:\Users\dahlstromd\Desktop\Corridor\28.Comparing instrument measurements.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48401" y="2914650"/>
            <a:ext cx="2705099" cy="2030326"/>
          </a:xfrm>
          <a:prstGeom prst="rect">
            <a:avLst/>
          </a:prstGeom>
          <a:noFill/>
          <a:ln w="38100">
            <a:solidFill>
              <a:schemeClr val="bg2"/>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72901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 name="Slide Number Placeholder 3"/>
          <p:cNvSpPr txBox="1">
            <a:spLocks noGrp="1"/>
          </p:cNvSpPr>
          <p:nvPr/>
        </p:nvSpPr>
        <p:spPr bwMode="auto">
          <a:xfrm>
            <a:off x="8472488" y="6369050"/>
            <a:ext cx="509587" cy="293688"/>
          </a:xfrm>
          <a:prstGeom prst="rect">
            <a:avLst/>
          </a:prstGeom>
          <a:noFill/>
          <a:extLst/>
        </p:spPr>
        <p:txBody>
          <a:bodyPr/>
          <a:lstStyle/>
          <a:p>
            <a:pPr algn="r">
              <a:defRPr/>
            </a:pPr>
            <a:fld id="{A0B2E5B7-BED0-4D37-AB07-207EBBFED01F}" type="slidenum">
              <a:rPr lang="en-GB" sz="1000">
                <a:solidFill>
                  <a:srgbClr val="D5D7D8"/>
                </a:solidFill>
                <a:latin typeface="Arial"/>
              </a:rPr>
              <a:pPr algn="r">
                <a:defRPr/>
              </a:pPr>
              <a:t>80</a:t>
            </a:fld>
            <a:endParaRPr lang="en-GB" sz="1000" dirty="0">
              <a:solidFill>
                <a:srgbClr val="D5D7D8"/>
              </a:solidFill>
              <a:latin typeface="Arial"/>
            </a:endParaRPr>
          </a:p>
        </p:txBody>
      </p:sp>
      <p:sp>
        <p:nvSpPr>
          <p:cNvPr id="233501" name="Rectangle 29"/>
          <p:cNvSpPr>
            <a:spLocks noChangeArrowheads="1"/>
          </p:cNvSpPr>
          <p:nvPr/>
        </p:nvSpPr>
        <p:spPr bwMode="auto">
          <a:xfrm>
            <a:off x="215107" y="188640"/>
            <a:ext cx="6805166" cy="719138"/>
          </a:xfrm>
          <a:prstGeom prst="rect">
            <a:avLst/>
          </a:prstGeom>
          <a:noFill/>
          <a:ln w="9525">
            <a:noFill/>
            <a:miter lim="800000"/>
            <a:headEnd/>
            <a:tailEnd/>
          </a:ln>
          <a:effectLst/>
        </p:spPr>
        <p:txBody>
          <a:bodyPr wrap="none" anchor="ctr"/>
          <a:lstStyle/>
          <a:p>
            <a:pPr algn="ctr"/>
            <a:r>
              <a:rPr lang="en-GB" sz="3600" b="1" dirty="0">
                <a:latin typeface="Arial" charset="0"/>
                <a:ea typeface="+mj-ea"/>
                <a:cs typeface="Arial" charset="0"/>
              </a:rPr>
              <a:t>IAEA Nuclear Security Series </a:t>
            </a:r>
            <a:endParaRPr lang="en-US" sz="3600" b="1" dirty="0">
              <a:latin typeface="Arial" charset="0"/>
              <a:ea typeface="+mj-ea"/>
              <a:cs typeface="Arial" charset="0"/>
            </a:endParaRPr>
          </a:p>
        </p:txBody>
      </p:sp>
      <p:sp>
        <p:nvSpPr>
          <p:cNvPr id="655386" name="Text Box 8"/>
          <p:cNvSpPr txBox="1">
            <a:spLocks noChangeArrowheads="1"/>
          </p:cNvSpPr>
          <p:nvPr/>
        </p:nvSpPr>
        <p:spPr bwMode="auto">
          <a:xfrm>
            <a:off x="3065463" y="5854842"/>
            <a:ext cx="5407025" cy="646331"/>
          </a:xfrm>
          <a:prstGeom prst="rect">
            <a:avLst/>
          </a:prstGeom>
          <a:solidFill>
            <a:schemeClr val="bg1"/>
          </a:solidFill>
          <a:ln w="9525">
            <a:solidFill>
              <a:schemeClr val="tx1"/>
            </a:solidFill>
            <a:miter lim="800000"/>
            <a:headEnd/>
            <a:tailEnd/>
          </a:ln>
        </p:spPr>
        <p:txBody>
          <a:bodyPr wrap="square">
            <a:spAutoFit/>
          </a:bodyPr>
          <a:lstStyle/>
          <a:p>
            <a:r>
              <a:rPr lang="en-GB" sz="1800" dirty="0">
                <a:solidFill>
                  <a:srgbClr val="EAEAEA"/>
                </a:solidFill>
                <a:hlinkClick r:id="rId3"/>
              </a:rPr>
              <a:t>http://</a:t>
            </a:r>
            <a:r>
              <a:rPr lang="en-GB" sz="1800" dirty="0" smtClean="0">
                <a:solidFill>
                  <a:srgbClr val="EAEAEA"/>
                </a:solidFill>
                <a:hlinkClick r:id="rId3"/>
              </a:rPr>
              <a:t>www-pub.iaea.org/books/IAEABooks/Series/127/ Nuclear-Security-Series</a:t>
            </a:r>
            <a:r>
              <a:rPr lang="en-GB" sz="1800" dirty="0" smtClean="0">
                <a:solidFill>
                  <a:srgbClr val="EAEAEA"/>
                </a:solidFill>
              </a:rPr>
              <a:t> </a:t>
            </a:r>
            <a:endParaRPr lang="en-GB" sz="1800" dirty="0">
              <a:solidFill>
                <a:srgbClr val="EAEAEA"/>
              </a:solidFill>
            </a:endParaRPr>
          </a:p>
        </p:txBody>
      </p:sp>
      <p:sp>
        <p:nvSpPr>
          <p:cNvPr id="646146" name="Rectangle 28"/>
          <p:cNvSpPr>
            <a:spLocks noChangeArrowheads="1"/>
          </p:cNvSpPr>
          <p:nvPr/>
        </p:nvSpPr>
        <p:spPr bwMode="auto">
          <a:xfrm>
            <a:off x="4714423" y="1124744"/>
            <a:ext cx="4248150" cy="636587"/>
          </a:xfrm>
          <a:prstGeom prst="rect">
            <a:avLst/>
          </a:prstGeom>
          <a:gradFill rotWithShape="1">
            <a:gsLst>
              <a:gs pos="0">
                <a:schemeClr val="tx1"/>
              </a:gs>
              <a:gs pos="100000">
                <a:schemeClr val="tx1">
                  <a:gamma/>
                  <a:shade val="82353"/>
                  <a:invGamma/>
                </a:schemeClr>
              </a:gs>
            </a:gsLst>
            <a:path path="rect">
              <a:fillToRect r="100000" b="100000"/>
            </a:path>
          </a:gradFill>
          <a:ln w="9525">
            <a:solidFill>
              <a:schemeClr val="bg1"/>
            </a:solidFill>
            <a:miter lim="800000"/>
            <a:headEnd/>
            <a:tailEnd/>
          </a:ln>
        </p:spPr>
        <p:txBody>
          <a:bodyPr anchor="ctr"/>
          <a:lstStyle/>
          <a:p>
            <a:pPr algn="ctr">
              <a:spcBef>
                <a:spcPct val="20000"/>
              </a:spcBef>
              <a:defRPr/>
            </a:pPr>
            <a:r>
              <a:rPr lang="en-US" sz="2000" b="1" dirty="0">
                <a:solidFill>
                  <a:schemeClr val="bg1"/>
                </a:solidFill>
                <a:latin typeface="Arial" pitchFamily="34" charset="0"/>
                <a:cs typeface="Arial" pitchFamily="34" charset="0"/>
              </a:rPr>
              <a:t>Based on the International legal framework for nuclear security</a:t>
            </a:r>
          </a:p>
        </p:txBody>
      </p:sp>
      <p:sp>
        <p:nvSpPr>
          <p:cNvPr id="2" name="Slide Number Placeholder 1"/>
          <p:cNvSpPr>
            <a:spLocks noGrp="1"/>
          </p:cNvSpPr>
          <p:nvPr>
            <p:ph type="sldNum" sz="quarter" idx="12"/>
          </p:nvPr>
        </p:nvSpPr>
        <p:spPr/>
        <p:txBody>
          <a:bodyPr/>
          <a:lstStyle/>
          <a:p>
            <a:pPr>
              <a:defRPr/>
            </a:pPr>
            <a:fld id="{C7551404-192B-430B-AB22-B71F452B5D16}" type="slidenum">
              <a:rPr lang="en-GB" smtClean="0"/>
              <a:pPr>
                <a:defRPr/>
              </a:pPr>
              <a:t>80</a:t>
            </a:fld>
            <a:endParaRPr lang="en-GB" dirty="0"/>
          </a:p>
        </p:txBody>
      </p:sp>
      <p:graphicFrame>
        <p:nvGraphicFramePr>
          <p:cNvPr id="32" name="Content Placeholder 3"/>
          <p:cNvGraphicFramePr>
            <a:graphicFrameLocks/>
          </p:cNvGraphicFramePr>
          <p:nvPr>
            <p:extLst>
              <p:ext uri="{D42A27DB-BD31-4B8C-83A1-F6EECF244321}">
                <p14:modId xmlns:p14="http://schemas.microsoft.com/office/powerpoint/2010/main" val="2352470260"/>
              </p:ext>
            </p:extLst>
          </p:nvPr>
        </p:nvGraphicFramePr>
        <p:xfrm>
          <a:off x="2876197" y="1809127"/>
          <a:ext cx="6086376" cy="396044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4" name="Rectangle 52"/>
          <p:cNvSpPr>
            <a:spLocks noChangeArrowheads="1"/>
          </p:cNvSpPr>
          <p:nvPr/>
        </p:nvSpPr>
        <p:spPr bwMode="auto">
          <a:xfrm>
            <a:off x="215107" y="1101521"/>
            <a:ext cx="3457575" cy="647700"/>
          </a:xfrm>
          <a:prstGeom prst="rect">
            <a:avLst/>
          </a:prstGeom>
          <a:gradFill rotWithShape="1">
            <a:gsLst>
              <a:gs pos="0">
                <a:schemeClr val="tx1"/>
              </a:gs>
              <a:gs pos="100000">
                <a:schemeClr val="tx1">
                  <a:gamma/>
                  <a:shade val="79216"/>
                  <a:invGamma/>
                </a:schemeClr>
              </a:gs>
            </a:gsLst>
            <a:path path="rect">
              <a:fillToRect r="100000" b="100000"/>
            </a:path>
          </a:gradFill>
          <a:ln w="9525">
            <a:solidFill>
              <a:schemeClr val="bg1"/>
            </a:solidFill>
            <a:miter lim="800000"/>
            <a:headEnd/>
            <a:tailEnd/>
          </a:ln>
        </p:spPr>
        <p:txBody>
          <a:bodyPr wrap="none" anchor="ctr"/>
          <a:lstStyle/>
          <a:p>
            <a:pPr algn="ctr">
              <a:defRPr/>
            </a:pPr>
            <a:r>
              <a:rPr lang="en-GB" sz="2000" b="1" dirty="0" smtClean="0">
                <a:solidFill>
                  <a:schemeClr val="bg1"/>
                </a:solidFill>
                <a:latin typeface="Arial" charset="0"/>
              </a:rPr>
              <a:t>26 </a:t>
            </a:r>
            <a:r>
              <a:rPr lang="en-GB" sz="2000" b="1" dirty="0">
                <a:solidFill>
                  <a:schemeClr val="bg1"/>
                </a:solidFill>
                <a:latin typeface="Arial" charset="0"/>
              </a:rPr>
              <a:t>Documents published.</a:t>
            </a:r>
          </a:p>
        </p:txBody>
      </p:sp>
      <p:pic>
        <p:nvPicPr>
          <p:cNvPr id="643075" name="Picture 3"/>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127247" y="1844824"/>
            <a:ext cx="1406289" cy="21134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43076" name="Picture 4"/>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215105" y="2492896"/>
            <a:ext cx="1479001" cy="21134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55388" name="Picture 30"/>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392102" y="3406525"/>
            <a:ext cx="1472338" cy="2088232"/>
          </a:xfrm>
          <a:prstGeom prst="rect">
            <a:avLst/>
          </a:prstGeom>
          <a:noFill/>
          <a:ln w="9525">
            <a:noFill/>
            <a:miter lim="800000"/>
            <a:headEnd/>
            <a:tailEnd/>
          </a:ln>
        </p:spPr>
      </p:pic>
      <p:pic>
        <p:nvPicPr>
          <p:cNvPr id="643077" name="Picture 5"/>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611560" y="3997987"/>
            <a:ext cx="1472338" cy="2090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52544543"/>
      </p:ext>
    </p:extLst>
  </p:cSld>
  <p:clrMapOvr>
    <a:masterClrMapping/>
  </p:clrMapOv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0"/>
            <a:ext cx="6912768" cy="981075"/>
          </a:xfrm>
        </p:spPr>
        <p:txBody>
          <a:bodyPr/>
          <a:lstStyle/>
          <a:p>
            <a:pPr lvl="0" eaLnBrk="1" hangingPunct="1">
              <a:defRPr/>
            </a:pPr>
            <a:r>
              <a:rPr lang="en-US" dirty="0" smtClean="0">
                <a:ea typeface="ＭＳ Ｐゴシック" pitchFamily="34" charset="-128"/>
              </a:rPr>
              <a:t>IAEA Nuclear Security Series</a:t>
            </a:r>
            <a:endParaRPr lang="en-GB" dirty="0">
              <a:ea typeface="ＭＳ Ｐゴシック" pitchFamily="34" charset="-128"/>
            </a:endParaRPr>
          </a:p>
        </p:txBody>
      </p:sp>
      <p:sp>
        <p:nvSpPr>
          <p:cNvPr id="20" name="Slide Number Placeholder 4"/>
          <p:cNvSpPr txBox="1">
            <a:spLocks/>
          </p:cNvSpPr>
          <p:nvPr/>
        </p:nvSpPr>
        <p:spPr bwMode="auto">
          <a:xfrm>
            <a:off x="8316416" y="6237312"/>
            <a:ext cx="652462" cy="4572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defPPr>
              <a:defRPr lang="en-US"/>
            </a:defPPr>
            <a:lvl1pPr algn="ctr" rtl="0" eaLnBrk="0" fontAlgn="base" hangingPunct="0">
              <a:spcBef>
                <a:spcPct val="0"/>
              </a:spcBef>
              <a:spcAft>
                <a:spcPct val="0"/>
              </a:spcAft>
              <a:defRPr sz="3600" b="1" kern="1200">
                <a:solidFill>
                  <a:schemeClr val="tx1"/>
                </a:solidFill>
                <a:latin typeface="Comic Sans MS" pitchFamily="66" charset="0"/>
                <a:ea typeface="ＭＳ Ｐゴシック" pitchFamily="34" charset="-128"/>
                <a:cs typeface="+mn-cs"/>
              </a:defRPr>
            </a:lvl1pPr>
            <a:lvl2pPr marL="742950" indent="-285750" algn="l" rtl="0" eaLnBrk="0" fontAlgn="base" hangingPunct="0">
              <a:spcBef>
                <a:spcPct val="0"/>
              </a:spcBef>
              <a:spcAft>
                <a:spcPct val="0"/>
              </a:spcAft>
              <a:defRPr sz="3600" b="1" kern="1200">
                <a:solidFill>
                  <a:schemeClr val="tx1"/>
                </a:solidFill>
                <a:latin typeface="Comic Sans MS" pitchFamily="66" charset="0"/>
                <a:ea typeface="ＭＳ Ｐゴシック" pitchFamily="34" charset="-128"/>
                <a:cs typeface="+mn-cs"/>
              </a:defRPr>
            </a:lvl2pPr>
            <a:lvl3pPr marL="1143000" indent="-228600" algn="l" rtl="0" eaLnBrk="0" fontAlgn="base" hangingPunct="0">
              <a:spcBef>
                <a:spcPct val="0"/>
              </a:spcBef>
              <a:spcAft>
                <a:spcPct val="0"/>
              </a:spcAft>
              <a:defRPr sz="3600" b="1" kern="1200">
                <a:solidFill>
                  <a:schemeClr val="tx1"/>
                </a:solidFill>
                <a:latin typeface="Comic Sans MS" pitchFamily="66" charset="0"/>
                <a:ea typeface="ＭＳ Ｐゴシック" pitchFamily="34" charset="-128"/>
                <a:cs typeface="+mn-cs"/>
              </a:defRPr>
            </a:lvl3pPr>
            <a:lvl4pPr marL="1600200" indent="-228600" algn="l" rtl="0" eaLnBrk="0" fontAlgn="base" hangingPunct="0">
              <a:spcBef>
                <a:spcPct val="0"/>
              </a:spcBef>
              <a:spcAft>
                <a:spcPct val="0"/>
              </a:spcAft>
              <a:defRPr sz="3600" b="1" kern="1200">
                <a:solidFill>
                  <a:schemeClr val="tx1"/>
                </a:solidFill>
                <a:latin typeface="Comic Sans MS" pitchFamily="66" charset="0"/>
                <a:ea typeface="ＭＳ Ｐゴシック" pitchFamily="34" charset="-128"/>
                <a:cs typeface="+mn-cs"/>
              </a:defRPr>
            </a:lvl4pPr>
            <a:lvl5pPr marL="2057400" indent="-228600" algn="l" rtl="0" eaLnBrk="0" fontAlgn="base" hangingPunct="0">
              <a:spcBef>
                <a:spcPct val="0"/>
              </a:spcBef>
              <a:spcAft>
                <a:spcPct val="0"/>
              </a:spcAft>
              <a:defRPr sz="3600" b="1" kern="1200">
                <a:solidFill>
                  <a:schemeClr val="tx1"/>
                </a:solidFill>
                <a:latin typeface="Comic Sans MS" pitchFamily="66" charset="0"/>
                <a:ea typeface="ＭＳ Ｐゴシック" pitchFamily="34" charset="-128"/>
                <a:cs typeface="+mn-cs"/>
              </a:defRPr>
            </a:lvl5pPr>
            <a:lvl6pPr marL="2514600" indent="-228600" algn="l" defTabSz="914400" rtl="0" eaLnBrk="0" fontAlgn="base" latinLnBrk="0" hangingPunct="0">
              <a:spcBef>
                <a:spcPct val="0"/>
              </a:spcBef>
              <a:spcAft>
                <a:spcPct val="0"/>
              </a:spcAft>
              <a:defRPr sz="3600" b="1" kern="1200">
                <a:solidFill>
                  <a:schemeClr val="tx1"/>
                </a:solidFill>
                <a:latin typeface="Comic Sans MS" pitchFamily="66" charset="0"/>
                <a:ea typeface="ＭＳ Ｐゴシック" pitchFamily="34" charset="-128"/>
                <a:cs typeface="+mn-cs"/>
              </a:defRPr>
            </a:lvl6pPr>
            <a:lvl7pPr marL="2971800" indent="-228600" algn="l" defTabSz="914400" rtl="0" eaLnBrk="0" fontAlgn="base" latinLnBrk="0" hangingPunct="0">
              <a:spcBef>
                <a:spcPct val="0"/>
              </a:spcBef>
              <a:spcAft>
                <a:spcPct val="0"/>
              </a:spcAft>
              <a:defRPr sz="3600" b="1" kern="1200">
                <a:solidFill>
                  <a:schemeClr val="tx1"/>
                </a:solidFill>
                <a:latin typeface="Comic Sans MS" pitchFamily="66" charset="0"/>
                <a:ea typeface="ＭＳ Ｐゴシック" pitchFamily="34" charset="-128"/>
                <a:cs typeface="+mn-cs"/>
              </a:defRPr>
            </a:lvl7pPr>
            <a:lvl8pPr marL="3429000" indent="-228600" algn="l" defTabSz="914400" rtl="0" eaLnBrk="0" fontAlgn="base" latinLnBrk="0" hangingPunct="0">
              <a:spcBef>
                <a:spcPct val="0"/>
              </a:spcBef>
              <a:spcAft>
                <a:spcPct val="0"/>
              </a:spcAft>
              <a:defRPr sz="3600" b="1" kern="1200">
                <a:solidFill>
                  <a:schemeClr val="tx1"/>
                </a:solidFill>
                <a:latin typeface="Comic Sans MS" pitchFamily="66" charset="0"/>
                <a:ea typeface="ＭＳ Ｐゴシック" pitchFamily="34" charset="-128"/>
                <a:cs typeface="+mn-cs"/>
              </a:defRPr>
            </a:lvl8pPr>
            <a:lvl9pPr marL="3886200" indent="-228600" algn="l" defTabSz="914400" rtl="0" eaLnBrk="0" fontAlgn="base" latinLnBrk="0" hangingPunct="0">
              <a:spcBef>
                <a:spcPct val="0"/>
              </a:spcBef>
              <a:spcAft>
                <a:spcPct val="0"/>
              </a:spcAft>
              <a:defRPr sz="3600" b="1" kern="1200">
                <a:solidFill>
                  <a:schemeClr val="tx1"/>
                </a:solidFill>
                <a:latin typeface="Comic Sans MS" pitchFamily="66" charset="0"/>
                <a:ea typeface="ＭＳ Ｐゴシック" pitchFamily="34" charset="-128"/>
                <a:cs typeface="+mn-cs"/>
              </a:defRPr>
            </a:lvl9pPr>
          </a:lstStyle>
          <a:p>
            <a:pPr eaLnBrk="1" hangingPunct="1"/>
            <a:fld id="{049BBA13-1C19-48D7-8EB2-0400D3A360BD}" type="slidenum">
              <a:rPr lang="en-GB" sz="1000" b="0" smtClean="0">
                <a:solidFill>
                  <a:srgbClr val="333399"/>
                </a:solidFill>
                <a:latin typeface="Arial" charset="0"/>
              </a:rPr>
              <a:pPr eaLnBrk="1" hangingPunct="1"/>
              <a:t>81</a:t>
            </a:fld>
            <a:endParaRPr lang="en-GB" sz="1000" b="0" dirty="0" smtClean="0">
              <a:solidFill>
                <a:srgbClr val="333399"/>
              </a:solidFill>
              <a:latin typeface="Arial" charset="0"/>
            </a:endParaRPr>
          </a:p>
        </p:txBody>
      </p:sp>
      <p:sp>
        <p:nvSpPr>
          <p:cNvPr id="5" name="TextBox 4"/>
          <p:cNvSpPr txBox="1"/>
          <p:nvPr/>
        </p:nvSpPr>
        <p:spPr>
          <a:xfrm>
            <a:off x="3067050" y="3151719"/>
            <a:ext cx="3190875" cy="1384995"/>
          </a:xfrm>
          <a:prstGeom prst="rect">
            <a:avLst/>
          </a:prstGeom>
          <a:noFill/>
          <a:ln>
            <a:solidFill>
              <a:schemeClr val="tx1"/>
            </a:solidFill>
            <a:prstDash val="solid"/>
          </a:ln>
        </p:spPr>
        <p:txBody>
          <a:bodyPr wrap="square" rtlCol="0">
            <a:spAutoFit/>
          </a:bodyPr>
          <a:lstStyle/>
          <a:p>
            <a:r>
              <a:rPr lang="en-US" sz="1400" b="0" dirty="0">
                <a:solidFill>
                  <a:srgbClr val="000000"/>
                </a:solidFill>
                <a:latin typeface="+mj-lt"/>
              </a:rPr>
              <a:t>The </a:t>
            </a:r>
            <a:r>
              <a:rPr lang="en-US" sz="1400" b="1" dirty="0">
                <a:solidFill>
                  <a:srgbClr val="000000"/>
                </a:solidFill>
                <a:latin typeface="+mj-lt"/>
              </a:rPr>
              <a:t>Nuclear Security Guidance </a:t>
            </a:r>
            <a:r>
              <a:rPr lang="en-US" sz="1400" b="1" dirty="0" smtClean="0">
                <a:solidFill>
                  <a:srgbClr val="000000"/>
                </a:solidFill>
                <a:latin typeface="+mj-lt"/>
              </a:rPr>
              <a:t>Committee (NSGC</a:t>
            </a:r>
            <a:r>
              <a:rPr lang="en-US" sz="1400" dirty="0" smtClean="0">
                <a:solidFill>
                  <a:srgbClr val="000000"/>
                </a:solidFill>
                <a:latin typeface="+mj-lt"/>
              </a:rPr>
              <a:t>)</a:t>
            </a:r>
            <a:r>
              <a:rPr lang="en-US" sz="1400" b="0" dirty="0" smtClean="0">
                <a:solidFill>
                  <a:srgbClr val="000000"/>
                </a:solidFill>
                <a:latin typeface="+mj-lt"/>
              </a:rPr>
              <a:t>, </a:t>
            </a:r>
            <a:r>
              <a:rPr lang="en-US" sz="1400" b="0" dirty="0">
                <a:solidFill>
                  <a:srgbClr val="000000"/>
                </a:solidFill>
                <a:latin typeface="+mj-lt"/>
              </a:rPr>
              <a:t>open to all Member States, makes recommendations on the development and review of the Nuclear Security Series</a:t>
            </a:r>
            <a:r>
              <a:rPr lang="en-US" sz="1400" b="0" dirty="0" smtClean="0">
                <a:solidFill>
                  <a:srgbClr val="000000"/>
                </a:solidFill>
                <a:latin typeface="+mj-lt"/>
              </a:rPr>
              <a:t>.</a:t>
            </a:r>
          </a:p>
        </p:txBody>
      </p:sp>
      <p:sp>
        <p:nvSpPr>
          <p:cNvPr id="21" name="TextBox 20"/>
          <p:cNvSpPr txBox="1"/>
          <p:nvPr/>
        </p:nvSpPr>
        <p:spPr>
          <a:xfrm>
            <a:off x="3067050" y="1397067"/>
            <a:ext cx="3181350" cy="1384995"/>
          </a:xfrm>
          <a:prstGeom prst="rect">
            <a:avLst/>
          </a:prstGeom>
          <a:noFill/>
          <a:ln>
            <a:solidFill>
              <a:schemeClr val="tx1"/>
            </a:solidFill>
            <a:prstDash val="solid"/>
          </a:ln>
        </p:spPr>
        <p:txBody>
          <a:bodyPr wrap="square" rtlCol="0">
            <a:spAutoFit/>
          </a:bodyPr>
          <a:lstStyle/>
          <a:p>
            <a:r>
              <a:rPr lang="en-US" sz="1400" b="0" dirty="0" smtClean="0">
                <a:solidFill>
                  <a:srgbClr val="000000"/>
                </a:solidFill>
                <a:latin typeface="+mj-lt"/>
              </a:rPr>
              <a:t>The</a:t>
            </a:r>
            <a:r>
              <a:rPr lang="en-US" sz="1400" dirty="0" smtClean="0">
                <a:solidFill>
                  <a:srgbClr val="000000"/>
                </a:solidFill>
                <a:latin typeface="+mj-lt"/>
              </a:rPr>
              <a:t> </a:t>
            </a:r>
            <a:r>
              <a:rPr lang="en-US" sz="1400" b="1" dirty="0" smtClean="0">
                <a:solidFill>
                  <a:srgbClr val="000000"/>
                </a:solidFill>
                <a:latin typeface="+mj-lt"/>
              </a:rPr>
              <a:t>Nuclear Security Series (NSS)</a:t>
            </a:r>
            <a:r>
              <a:rPr lang="en-US" sz="1400" dirty="0" smtClean="0">
                <a:solidFill>
                  <a:srgbClr val="000000"/>
                </a:solidFill>
                <a:latin typeface="+mj-lt"/>
              </a:rPr>
              <a:t>, </a:t>
            </a:r>
            <a:r>
              <a:rPr lang="en-US" sz="1400" b="0" dirty="0" smtClean="0">
                <a:solidFill>
                  <a:srgbClr val="000000"/>
                </a:solidFill>
                <a:latin typeface="+mj-lt"/>
              </a:rPr>
              <a:t>developed in close consultation with Member States’ experts, bring together best practices acceptable to the international community for broad implementation.</a:t>
            </a:r>
            <a:endParaRPr lang="en-GB" sz="1400" b="0" dirty="0">
              <a:solidFill>
                <a:srgbClr val="000000"/>
              </a:solidFill>
              <a:latin typeface="+mj-lt"/>
            </a:endParaRPr>
          </a:p>
        </p:txBody>
      </p:sp>
      <p:pic>
        <p:nvPicPr>
          <p:cNvPr id="22" name="Picture 21"/>
          <p:cNvPicPr/>
          <p:nvPr/>
        </p:nvPicPr>
        <p:blipFill>
          <a:blip r:embed="rId3"/>
          <a:stretch>
            <a:fillRect/>
          </a:stretch>
        </p:blipFill>
        <p:spPr>
          <a:xfrm>
            <a:off x="6689250" y="1861431"/>
            <a:ext cx="2169000" cy="3320170"/>
          </a:xfrm>
          <a:prstGeom prst="rect">
            <a:avLst/>
          </a:prstGeom>
          <a:noFill/>
          <a:ln w="38100">
            <a:solidFill>
              <a:schemeClr val="bg2"/>
            </a:solidFill>
            <a:miter lim="800000"/>
            <a:headEnd/>
            <a:tailEnd/>
          </a:ln>
        </p:spPr>
      </p:pic>
      <p:pic>
        <p:nvPicPr>
          <p:cNvPr id="23" name="Picture 22"/>
          <p:cNvPicPr/>
          <p:nvPr/>
        </p:nvPicPr>
        <p:blipFill>
          <a:blip r:embed="rId4">
            <a:extLst>
              <a:ext uri="{28A0092B-C50C-407E-A947-70E740481C1C}">
                <a14:useLocalDpi xmlns:a14="http://schemas.microsoft.com/office/drawing/2010/main" val="0"/>
              </a:ext>
            </a:extLst>
          </a:blip>
          <a:srcRect/>
          <a:stretch>
            <a:fillRect/>
          </a:stretch>
        </p:blipFill>
        <p:spPr bwMode="auto">
          <a:xfrm>
            <a:off x="219075" y="1252744"/>
            <a:ext cx="2205037" cy="3320170"/>
          </a:xfrm>
          <a:prstGeom prst="rect">
            <a:avLst/>
          </a:prstGeom>
          <a:noFill/>
          <a:ln w="38100">
            <a:solidFill>
              <a:schemeClr val="bg2"/>
            </a:solidFill>
            <a:miter lim="800000"/>
            <a:headEnd/>
            <a:tailEnd/>
          </a:ln>
        </p:spPr>
      </p:pic>
      <p:pic>
        <p:nvPicPr>
          <p:cNvPr id="30" name="Picture 2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5121" y="2657476"/>
            <a:ext cx="2229585" cy="3356706"/>
          </a:xfrm>
          <a:prstGeom prst="rect">
            <a:avLst/>
          </a:prstGeom>
          <a:noFill/>
          <a:ln w="38100">
            <a:solidFill>
              <a:schemeClr val="bg2"/>
            </a:solidFill>
            <a:miter lim="800000"/>
            <a:headEnd/>
            <a:tailEnd/>
          </a:ln>
        </p:spPr>
      </p:pic>
      <p:sp>
        <p:nvSpPr>
          <p:cNvPr id="9" name="TextBox 8"/>
          <p:cNvSpPr txBox="1"/>
          <p:nvPr/>
        </p:nvSpPr>
        <p:spPr>
          <a:xfrm>
            <a:off x="3048000" y="4867209"/>
            <a:ext cx="3181350" cy="1169551"/>
          </a:xfrm>
          <a:prstGeom prst="rect">
            <a:avLst/>
          </a:prstGeom>
          <a:noFill/>
          <a:ln>
            <a:solidFill>
              <a:schemeClr val="tx1"/>
            </a:solidFill>
            <a:prstDash val="solid"/>
          </a:ln>
        </p:spPr>
        <p:txBody>
          <a:bodyPr wrap="square" rtlCol="0">
            <a:spAutoFit/>
          </a:bodyPr>
          <a:lstStyle/>
          <a:p>
            <a:r>
              <a:rPr lang="en-US" sz="1400" b="1" dirty="0" smtClean="0">
                <a:solidFill>
                  <a:srgbClr val="000000"/>
                </a:solidFill>
                <a:latin typeface="+mj-lt"/>
              </a:rPr>
              <a:t>26 NSS Publications include</a:t>
            </a:r>
            <a:r>
              <a:rPr lang="en-US" sz="1400" dirty="0" smtClean="0">
                <a:solidFill>
                  <a:srgbClr val="000000"/>
                </a:solidFill>
                <a:latin typeface="+mj-lt"/>
              </a:rPr>
              <a:t>:</a:t>
            </a:r>
          </a:p>
          <a:p>
            <a:r>
              <a:rPr lang="en-US" sz="1400" dirty="0">
                <a:solidFill>
                  <a:srgbClr val="000000"/>
                </a:solidFill>
                <a:latin typeface="+mj-lt"/>
              </a:rPr>
              <a:t>1 Fundamentals</a:t>
            </a:r>
          </a:p>
          <a:p>
            <a:r>
              <a:rPr lang="en-US" sz="1400" dirty="0">
                <a:solidFill>
                  <a:srgbClr val="000000"/>
                </a:solidFill>
                <a:latin typeface="+mj-lt"/>
              </a:rPr>
              <a:t>3 </a:t>
            </a:r>
            <a:r>
              <a:rPr lang="en-US" sz="1400" dirty="0" smtClean="0">
                <a:solidFill>
                  <a:srgbClr val="000000"/>
                </a:solidFill>
                <a:latin typeface="+mj-lt"/>
              </a:rPr>
              <a:t>Recommendations</a:t>
            </a:r>
          </a:p>
          <a:p>
            <a:r>
              <a:rPr lang="en-US" sz="1400" dirty="0" smtClean="0">
                <a:solidFill>
                  <a:srgbClr val="000000"/>
                </a:solidFill>
                <a:latin typeface="+mj-lt"/>
              </a:rPr>
              <a:t>14</a:t>
            </a:r>
            <a:r>
              <a:rPr lang="en-US" sz="1400" dirty="0">
                <a:solidFill>
                  <a:srgbClr val="000000"/>
                </a:solidFill>
                <a:latin typeface="+mj-lt"/>
              </a:rPr>
              <a:t> </a:t>
            </a:r>
            <a:r>
              <a:rPr lang="en-US" sz="1400" dirty="0" smtClean="0">
                <a:solidFill>
                  <a:srgbClr val="000000"/>
                </a:solidFill>
                <a:latin typeface="+mj-lt"/>
              </a:rPr>
              <a:t>Implementing Guides</a:t>
            </a:r>
          </a:p>
          <a:p>
            <a:r>
              <a:rPr lang="en-US" sz="1400" dirty="0" smtClean="0">
                <a:solidFill>
                  <a:srgbClr val="000000"/>
                </a:solidFill>
                <a:latin typeface="+mj-lt"/>
              </a:rPr>
              <a:t>8</a:t>
            </a:r>
            <a:r>
              <a:rPr lang="en-US" sz="1400" dirty="0">
                <a:solidFill>
                  <a:srgbClr val="000000"/>
                </a:solidFill>
                <a:latin typeface="+mj-lt"/>
              </a:rPr>
              <a:t> </a:t>
            </a:r>
            <a:r>
              <a:rPr lang="en-US" sz="1400" dirty="0" smtClean="0">
                <a:solidFill>
                  <a:srgbClr val="000000"/>
                </a:solidFill>
                <a:latin typeface="+mj-lt"/>
              </a:rPr>
              <a:t>Technical Guidance</a:t>
            </a:r>
            <a:endParaRPr lang="en-US" sz="1400" dirty="0">
              <a:solidFill>
                <a:srgbClr val="000000"/>
              </a:solidFill>
              <a:latin typeface="+mj-lt"/>
            </a:endParaRPr>
          </a:p>
        </p:txBody>
      </p:sp>
      <p:sp>
        <p:nvSpPr>
          <p:cNvPr id="3" name="Rectangle 2"/>
          <p:cNvSpPr/>
          <p:nvPr/>
        </p:nvSpPr>
        <p:spPr>
          <a:xfrm>
            <a:off x="-3438525" y="373672"/>
            <a:ext cx="4572000" cy="5078313"/>
          </a:xfrm>
          <a:prstGeom prst="rect">
            <a:avLst/>
          </a:prstGeom>
        </p:spPr>
        <p:txBody>
          <a:bodyPr>
            <a:spAutoFit/>
          </a:bodyPr>
          <a:lstStyle/>
          <a:p>
            <a:r>
              <a:rPr lang="en-GB" dirty="0"/>
              <a:t> </a:t>
            </a:r>
          </a:p>
          <a:p>
            <a:r>
              <a:rPr lang="en-GB" dirty="0"/>
              <a:t>           </a:t>
            </a:r>
          </a:p>
          <a:p>
            <a:r>
              <a:rPr lang="en-GB" dirty="0"/>
              <a:t>         </a:t>
            </a:r>
          </a:p>
          <a:p>
            <a:r>
              <a:rPr lang="en-GB" dirty="0"/>
              <a:t>           </a:t>
            </a:r>
          </a:p>
          <a:p>
            <a:r>
              <a:rPr lang="en-GB" dirty="0"/>
              <a:t>      </a:t>
            </a:r>
          </a:p>
          <a:p>
            <a:r>
              <a:rPr lang="en-GB" dirty="0"/>
              <a:t>           </a:t>
            </a:r>
          </a:p>
          <a:p>
            <a:r>
              <a:rPr lang="en-GB" dirty="0"/>
              <a:t>            </a:t>
            </a:r>
          </a:p>
          <a:p>
            <a:r>
              <a:rPr lang="en-GB" dirty="0"/>
              <a:t>          </a:t>
            </a:r>
          </a:p>
          <a:p>
            <a:endParaRPr lang="en-GB" dirty="0"/>
          </a:p>
        </p:txBody>
      </p:sp>
      <p:sp>
        <p:nvSpPr>
          <p:cNvPr id="4" name="Rectangle 3"/>
          <p:cNvSpPr/>
          <p:nvPr/>
        </p:nvSpPr>
        <p:spPr>
          <a:xfrm>
            <a:off x="-819150" y="889843"/>
            <a:ext cx="4572000" cy="5078313"/>
          </a:xfrm>
          <a:prstGeom prst="rect">
            <a:avLst/>
          </a:prstGeom>
        </p:spPr>
        <p:txBody>
          <a:bodyPr>
            <a:spAutoFit/>
          </a:bodyPr>
          <a:lstStyle/>
          <a:p>
            <a:r>
              <a:rPr lang="en-GB" dirty="0"/>
              <a:t> </a:t>
            </a:r>
          </a:p>
          <a:p>
            <a:r>
              <a:rPr lang="en-GB" dirty="0"/>
              <a:t>           </a:t>
            </a:r>
          </a:p>
          <a:p>
            <a:r>
              <a:rPr lang="en-GB" dirty="0"/>
              <a:t>         </a:t>
            </a:r>
          </a:p>
          <a:p>
            <a:r>
              <a:rPr lang="en-GB" dirty="0"/>
              <a:t>           </a:t>
            </a:r>
          </a:p>
          <a:p>
            <a:r>
              <a:rPr lang="en-GB" dirty="0"/>
              <a:t>      </a:t>
            </a:r>
          </a:p>
          <a:p>
            <a:r>
              <a:rPr lang="en-GB" dirty="0"/>
              <a:t>           </a:t>
            </a:r>
          </a:p>
          <a:p>
            <a:r>
              <a:rPr lang="en-GB" dirty="0"/>
              <a:t>            </a:t>
            </a:r>
          </a:p>
          <a:p>
            <a:r>
              <a:rPr lang="en-GB" dirty="0"/>
              <a:t>          </a:t>
            </a:r>
          </a:p>
          <a:p>
            <a:endParaRPr lang="en-GB" dirty="0"/>
          </a:p>
        </p:txBody>
      </p:sp>
      <p:sp>
        <p:nvSpPr>
          <p:cNvPr id="6" name="Slide Number Placeholder 5"/>
          <p:cNvSpPr>
            <a:spLocks noGrp="1"/>
          </p:cNvSpPr>
          <p:nvPr>
            <p:ph type="sldNum" sz="quarter" idx="12"/>
          </p:nvPr>
        </p:nvSpPr>
        <p:spPr/>
        <p:txBody>
          <a:bodyPr/>
          <a:lstStyle/>
          <a:p>
            <a:fld id="{8F25D2BF-40DD-4153-8CA3-FA72C0D116DE}" type="slidenum">
              <a:rPr lang="en-US" smtClean="0"/>
              <a:pPr/>
              <a:t>81</a:t>
            </a:fld>
            <a:endParaRPr lang="en-US" dirty="0"/>
          </a:p>
        </p:txBody>
      </p:sp>
    </p:spTree>
    <p:extLst>
      <p:ext uri="{BB962C8B-B14F-4D97-AF65-F5344CB8AC3E}">
        <p14:creationId xmlns:p14="http://schemas.microsoft.com/office/powerpoint/2010/main" val="2832616639"/>
      </p:ext>
    </p:extLst>
  </p:cSld>
  <p:clrMapOvr>
    <a:masterClrMapping/>
  </p:clrMapOvr>
  <p:transition spd="slow"/>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itle 1"/>
          <p:cNvSpPr>
            <a:spLocks noGrp="1"/>
          </p:cNvSpPr>
          <p:nvPr>
            <p:ph type="title"/>
          </p:nvPr>
        </p:nvSpPr>
        <p:spPr>
          <a:xfrm>
            <a:off x="251520" y="116632"/>
            <a:ext cx="6912768" cy="864096"/>
          </a:xfrm>
        </p:spPr>
        <p:txBody>
          <a:bodyPr>
            <a:noAutofit/>
          </a:bodyPr>
          <a:lstStyle/>
          <a:p>
            <a:pPr eaLnBrk="1" hangingPunct="1"/>
            <a:r>
              <a:rPr lang="hu-HU" dirty="0">
                <a:latin typeface="Arial" charset="0"/>
                <a:cs typeface="Arial" charset="0"/>
              </a:rPr>
              <a:t>IAEA </a:t>
            </a:r>
            <a:r>
              <a:rPr lang="en-US" dirty="0">
                <a:latin typeface="Arial" charset="0"/>
                <a:cs typeface="Arial" charset="0"/>
              </a:rPr>
              <a:t>Nuclear Security </a:t>
            </a:r>
            <a:r>
              <a:rPr lang="hu-HU" dirty="0">
                <a:latin typeface="Arial" charset="0"/>
                <a:cs typeface="Arial" charset="0"/>
              </a:rPr>
              <a:t>Activities</a:t>
            </a:r>
            <a:endParaRPr lang="en-GB" dirty="0">
              <a:latin typeface="Arial" charset="0"/>
              <a:cs typeface="Arial" charset="0"/>
            </a:endParaRPr>
          </a:p>
        </p:txBody>
      </p:sp>
      <p:sp>
        <p:nvSpPr>
          <p:cNvPr id="3" name="Content Placeholder 2"/>
          <p:cNvSpPr>
            <a:spLocks noGrp="1"/>
          </p:cNvSpPr>
          <p:nvPr>
            <p:ph idx="1"/>
          </p:nvPr>
        </p:nvSpPr>
        <p:spPr>
          <a:xfrm>
            <a:off x="251520" y="1268760"/>
            <a:ext cx="5749887" cy="4857403"/>
          </a:xfrm>
        </p:spPr>
        <p:txBody>
          <a:bodyPr>
            <a:normAutofit fontScale="62500" lnSpcReduction="20000"/>
          </a:bodyPr>
          <a:lstStyle/>
          <a:p>
            <a:pPr>
              <a:defRPr/>
            </a:pPr>
            <a:r>
              <a:rPr lang="en-US" dirty="0" smtClean="0"/>
              <a:t>Responsibility for nuclear security within a State rests entirely with that State</a:t>
            </a:r>
            <a:endParaRPr lang="en-US" dirty="0"/>
          </a:p>
          <a:p>
            <a:pPr marL="0" indent="0" eaLnBrk="1" hangingPunct="1">
              <a:buFontTx/>
              <a:buNone/>
              <a:defRPr/>
            </a:pPr>
            <a:endParaRPr lang="en-GB" dirty="0"/>
          </a:p>
          <a:p>
            <a:pPr marL="342900" lvl="1" indent="-342900" eaLnBrk="1" hangingPunct="1">
              <a:defRPr/>
            </a:pPr>
            <a:r>
              <a:rPr lang="en-GB" dirty="0"/>
              <a:t>The IAEA </a:t>
            </a:r>
            <a:r>
              <a:rPr lang="en-GB" dirty="0" smtClean="0"/>
              <a:t>supports </a:t>
            </a:r>
            <a:r>
              <a:rPr lang="en-GB" dirty="0"/>
              <a:t>States, upon </a:t>
            </a:r>
            <a:r>
              <a:rPr lang="en-GB" dirty="0" smtClean="0"/>
              <a:t>their request</a:t>
            </a:r>
            <a:r>
              <a:rPr lang="en-GB" dirty="0"/>
              <a:t>, in their efforts to establish and maintain effective nuclear security </a:t>
            </a:r>
            <a:r>
              <a:rPr lang="en-GB" dirty="0" smtClean="0"/>
              <a:t>through</a:t>
            </a:r>
            <a:r>
              <a:rPr lang="hu-HU" dirty="0" smtClean="0"/>
              <a:t> </a:t>
            </a:r>
            <a:r>
              <a:rPr lang="hu-HU" sz="2600" i="1" dirty="0" smtClean="0"/>
              <a:t>(Nuclear Security Plan 2014-2017</a:t>
            </a:r>
            <a:r>
              <a:rPr lang="en-GB" dirty="0" smtClean="0"/>
              <a:t>*</a:t>
            </a:r>
            <a:r>
              <a:rPr lang="hu-HU" sz="2600" i="1" dirty="0" smtClean="0"/>
              <a:t>)</a:t>
            </a:r>
            <a:r>
              <a:rPr lang="en-GB" dirty="0" smtClean="0"/>
              <a:t>: </a:t>
            </a:r>
          </a:p>
          <a:p>
            <a:pPr lvl="1">
              <a:defRPr/>
            </a:pPr>
            <a:r>
              <a:rPr lang="en-GB" dirty="0"/>
              <a:t>Needs </a:t>
            </a:r>
            <a:r>
              <a:rPr lang="en-GB" dirty="0" smtClean="0"/>
              <a:t>assessment</a:t>
            </a:r>
            <a:endParaRPr lang="en-GB" dirty="0"/>
          </a:p>
          <a:p>
            <a:pPr lvl="1">
              <a:defRPr/>
            </a:pPr>
            <a:r>
              <a:rPr lang="en-GB" dirty="0" smtClean="0"/>
              <a:t>External coordination</a:t>
            </a:r>
          </a:p>
          <a:p>
            <a:pPr lvl="1">
              <a:defRPr/>
            </a:pPr>
            <a:r>
              <a:rPr lang="en-GB" dirty="0" smtClean="0"/>
              <a:t>Supporting nuclear security framework </a:t>
            </a:r>
            <a:r>
              <a:rPr lang="en-GB" dirty="0"/>
              <a:t>g</a:t>
            </a:r>
            <a:r>
              <a:rPr lang="en-GB" dirty="0" smtClean="0"/>
              <a:t>lobally</a:t>
            </a:r>
          </a:p>
          <a:p>
            <a:pPr lvl="1">
              <a:defRPr/>
            </a:pPr>
            <a:r>
              <a:rPr lang="en-GB" dirty="0" smtClean="0"/>
              <a:t>Coordinated Research Projects</a:t>
            </a:r>
            <a:r>
              <a:rPr lang="hu-HU" dirty="0" smtClean="0"/>
              <a:t> (CRP)</a:t>
            </a:r>
            <a:endParaRPr lang="en-GB" dirty="0" smtClean="0"/>
          </a:p>
          <a:p>
            <a:pPr lvl="1">
              <a:defRPr/>
            </a:pPr>
            <a:r>
              <a:rPr lang="en-GB" dirty="0" smtClean="0"/>
              <a:t>Assessment through self-assessment and/or through peer review</a:t>
            </a:r>
          </a:p>
          <a:p>
            <a:pPr lvl="1">
              <a:defRPr/>
            </a:pPr>
            <a:r>
              <a:rPr lang="en-GB" dirty="0" smtClean="0"/>
              <a:t>Human </a:t>
            </a:r>
            <a:r>
              <a:rPr lang="en-GB" dirty="0"/>
              <a:t>resource </a:t>
            </a:r>
            <a:r>
              <a:rPr lang="en-GB" dirty="0" smtClean="0"/>
              <a:t>development</a:t>
            </a:r>
          </a:p>
          <a:p>
            <a:pPr lvl="1">
              <a:defRPr/>
            </a:pPr>
            <a:r>
              <a:rPr lang="en-GB" dirty="0" smtClean="0"/>
              <a:t>Risk reduction and security improvements</a:t>
            </a:r>
          </a:p>
          <a:p>
            <a:pPr>
              <a:defRPr/>
            </a:pPr>
            <a:r>
              <a:rPr lang="en-US" dirty="0" smtClean="0"/>
              <a:t>Some of these activities contribute to capacity building</a:t>
            </a:r>
            <a:endParaRPr lang="en-GB" dirty="0" smtClean="0"/>
          </a:p>
          <a:p>
            <a:pPr marL="0" indent="0" eaLnBrk="1" hangingPunct="1">
              <a:buFontTx/>
              <a:buNone/>
              <a:defRPr/>
            </a:pPr>
            <a:endParaRPr lang="en-GB" dirty="0"/>
          </a:p>
          <a:p>
            <a:pPr eaLnBrk="1" hangingPunct="1">
              <a:defRPr/>
            </a:pPr>
            <a:endParaRPr lang="en-GB" dirty="0"/>
          </a:p>
        </p:txBody>
      </p:sp>
      <p:sp>
        <p:nvSpPr>
          <p:cNvPr id="4" name="Slide Number Placeholder 3"/>
          <p:cNvSpPr>
            <a:spLocks noGrp="1"/>
          </p:cNvSpPr>
          <p:nvPr>
            <p:ph type="sldNum" sz="quarter" idx="12"/>
          </p:nvPr>
        </p:nvSpPr>
        <p:spPr>
          <a:xfrm>
            <a:off x="8440958" y="6440685"/>
            <a:ext cx="509587" cy="293688"/>
          </a:xfrm>
          <a:prstGeom prst="rect">
            <a:avLst/>
          </a:prstGeom>
        </p:spPr>
        <p:txBody>
          <a:bodyPr/>
          <a:lstStyle/>
          <a:p>
            <a:pPr>
              <a:defRPr/>
            </a:pPr>
            <a:fld id="{C6E52571-3A11-4106-85EE-CCF523348BF5}" type="slidenum">
              <a:rPr lang="en-GB" smtClean="0">
                <a:solidFill>
                  <a:srgbClr val="FFFFFF"/>
                </a:solidFill>
              </a:rPr>
              <a:pPr>
                <a:defRPr/>
              </a:pPr>
              <a:t>82</a:t>
            </a:fld>
            <a:endParaRPr lang="en-GB" dirty="0">
              <a:solidFill>
                <a:srgbClr val="FFFFFF"/>
              </a:solidFill>
            </a:endParaRPr>
          </a:p>
        </p:txBody>
      </p:sp>
      <p:pic>
        <p:nvPicPr>
          <p:cNvPr id="34820" name="Picture 2" descr="vic_flags"/>
          <p:cNvPicPr>
            <a:picLocks noChangeAspect="1" noChangeArrowheads="1"/>
          </p:cNvPicPr>
          <p:nvPr/>
        </p:nvPicPr>
        <p:blipFill>
          <a:blip r:embed="rId3"/>
          <a:srcRect/>
          <a:stretch>
            <a:fillRect/>
          </a:stretch>
        </p:blipFill>
        <p:spPr bwMode="auto">
          <a:xfrm>
            <a:off x="6103783" y="1809344"/>
            <a:ext cx="2827502" cy="3704338"/>
          </a:xfrm>
          <a:prstGeom prst="rect">
            <a:avLst/>
          </a:prstGeom>
          <a:noFill/>
          <a:ln w="38100">
            <a:solidFill>
              <a:schemeClr val="bg2"/>
            </a:solidFill>
            <a:miter lim="800000"/>
            <a:headEnd/>
            <a:tailEnd/>
          </a:ln>
        </p:spPr>
      </p:pic>
      <p:sp>
        <p:nvSpPr>
          <p:cNvPr id="6" name="Slide Number Placeholder 3"/>
          <p:cNvSpPr txBox="1">
            <a:spLocks/>
          </p:cNvSpPr>
          <p:nvPr/>
        </p:nvSpPr>
        <p:spPr bwMode="white">
          <a:xfrm>
            <a:off x="8488258" y="6487985"/>
            <a:ext cx="509587" cy="293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1000" b="1" kern="1200">
                <a:solidFill>
                  <a:schemeClr val="tx2"/>
                </a:solidFill>
                <a:latin typeface="+mn-lt"/>
                <a:ea typeface="+mn-ea"/>
                <a:cs typeface="Arial" charset="0"/>
              </a:defRPr>
            </a:lvl1pPr>
            <a:lvl2pPr marL="457200" algn="ctr" rtl="0" fontAlgn="base">
              <a:spcBef>
                <a:spcPct val="0"/>
              </a:spcBef>
              <a:spcAft>
                <a:spcPct val="0"/>
              </a:spcAft>
              <a:defRPr sz="2400" b="1" kern="1200">
                <a:solidFill>
                  <a:schemeClr val="tx1"/>
                </a:solidFill>
                <a:latin typeface="Comic Sans MS" pitchFamily="66" charset="0"/>
                <a:ea typeface="+mn-ea"/>
                <a:cs typeface="Arial" charset="0"/>
              </a:defRPr>
            </a:lvl2pPr>
            <a:lvl3pPr marL="914400" algn="ctr" rtl="0" fontAlgn="base">
              <a:spcBef>
                <a:spcPct val="0"/>
              </a:spcBef>
              <a:spcAft>
                <a:spcPct val="0"/>
              </a:spcAft>
              <a:defRPr sz="2400" b="1" kern="1200">
                <a:solidFill>
                  <a:schemeClr val="tx1"/>
                </a:solidFill>
                <a:latin typeface="Comic Sans MS" pitchFamily="66" charset="0"/>
                <a:ea typeface="+mn-ea"/>
                <a:cs typeface="Arial" charset="0"/>
              </a:defRPr>
            </a:lvl3pPr>
            <a:lvl4pPr marL="1371600" algn="ctr" rtl="0" fontAlgn="base">
              <a:spcBef>
                <a:spcPct val="0"/>
              </a:spcBef>
              <a:spcAft>
                <a:spcPct val="0"/>
              </a:spcAft>
              <a:defRPr sz="2400" b="1" kern="1200">
                <a:solidFill>
                  <a:schemeClr val="tx1"/>
                </a:solidFill>
                <a:latin typeface="Comic Sans MS" pitchFamily="66" charset="0"/>
                <a:ea typeface="+mn-ea"/>
                <a:cs typeface="Arial" charset="0"/>
              </a:defRPr>
            </a:lvl4pPr>
            <a:lvl5pPr marL="1828800" algn="ctr" rtl="0" fontAlgn="base">
              <a:spcBef>
                <a:spcPct val="0"/>
              </a:spcBef>
              <a:spcAft>
                <a:spcPct val="0"/>
              </a:spcAft>
              <a:defRPr sz="2400" b="1" kern="1200">
                <a:solidFill>
                  <a:schemeClr val="tx1"/>
                </a:solidFill>
                <a:latin typeface="Comic Sans MS" pitchFamily="66" charset="0"/>
                <a:ea typeface="+mn-ea"/>
                <a:cs typeface="Arial" charset="0"/>
              </a:defRPr>
            </a:lvl5pPr>
            <a:lvl6pPr marL="2286000" algn="l" defTabSz="914400" rtl="0" eaLnBrk="1" latinLnBrk="0" hangingPunct="1">
              <a:defRPr sz="2400" b="1" kern="1200">
                <a:solidFill>
                  <a:schemeClr val="tx1"/>
                </a:solidFill>
                <a:latin typeface="Comic Sans MS" pitchFamily="66" charset="0"/>
                <a:ea typeface="+mn-ea"/>
                <a:cs typeface="Arial" charset="0"/>
              </a:defRPr>
            </a:lvl6pPr>
            <a:lvl7pPr marL="2743200" algn="l" defTabSz="914400" rtl="0" eaLnBrk="1" latinLnBrk="0" hangingPunct="1">
              <a:defRPr sz="2400" b="1" kern="1200">
                <a:solidFill>
                  <a:schemeClr val="tx1"/>
                </a:solidFill>
                <a:latin typeface="Comic Sans MS" pitchFamily="66" charset="0"/>
                <a:ea typeface="+mn-ea"/>
                <a:cs typeface="Arial" charset="0"/>
              </a:defRPr>
            </a:lvl7pPr>
            <a:lvl8pPr marL="3200400" algn="l" defTabSz="914400" rtl="0" eaLnBrk="1" latinLnBrk="0" hangingPunct="1">
              <a:defRPr sz="2400" b="1" kern="1200">
                <a:solidFill>
                  <a:schemeClr val="tx1"/>
                </a:solidFill>
                <a:latin typeface="Comic Sans MS" pitchFamily="66" charset="0"/>
                <a:ea typeface="+mn-ea"/>
                <a:cs typeface="Arial" charset="0"/>
              </a:defRPr>
            </a:lvl8pPr>
            <a:lvl9pPr marL="3657600" algn="l" defTabSz="914400" rtl="0" eaLnBrk="1" latinLnBrk="0" hangingPunct="1">
              <a:defRPr sz="2400" b="1" kern="1200">
                <a:solidFill>
                  <a:schemeClr val="tx1"/>
                </a:solidFill>
                <a:latin typeface="Comic Sans MS" pitchFamily="66" charset="0"/>
                <a:ea typeface="+mn-ea"/>
                <a:cs typeface="Arial" charset="0"/>
              </a:defRPr>
            </a:lvl9pPr>
          </a:lstStyle>
          <a:p>
            <a:pPr>
              <a:defRPr/>
            </a:pPr>
            <a:fld id="{829FF157-F841-41FC-B211-1993BE898CBB}" type="slidenum">
              <a:rPr lang="en-GB" smtClean="0">
                <a:solidFill>
                  <a:srgbClr val="3366CC"/>
                </a:solidFill>
              </a:rPr>
              <a:pPr>
                <a:defRPr/>
              </a:pPr>
              <a:t>82</a:t>
            </a:fld>
            <a:endParaRPr lang="en-GB" dirty="0">
              <a:solidFill>
                <a:srgbClr val="3366CC"/>
              </a:solidFill>
            </a:endParaRPr>
          </a:p>
        </p:txBody>
      </p:sp>
      <p:sp>
        <p:nvSpPr>
          <p:cNvPr id="2" name="TextBox 1"/>
          <p:cNvSpPr txBox="1"/>
          <p:nvPr/>
        </p:nvSpPr>
        <p:spPr>
          <a:xfrm>
            <a:off x="4067944" y="6200824"/>
            <a:ext cx="4248472" cy="307777"/>
          </a:xfrm>
          <a:prstGeom prst="rect">
            <a:avLst/>
          </a:prstGeom>
          <a:noFill/>
        </p:spPr>
        <p:txBody>
          <a:bodyPr wrap="square" rtlCol="0">
            <a:spAutoFit/>
          </a:bodyPr>
          <a:lstStyle/>
          <a:p>
            <a:pPr algn="r"/>
            <a:r>
              <a:rPr lang="en-US" sz="1400" i="1" dirty="0" smtClean="0">
                <a:latin typeface="+mn-lt"/>
              </a:rPr>
              <a:t>*GOV/2013/42</a:t>
            </a:r>
            <a:endParaRPr lang="en-GB" sz="1400" i="1" dirty="0">
              <a:latin typeface="+mn-lt"/>
            </a:endParaRPr>
          </a:p>
        </p:txBody>
      </p:sp>
    </p:spTree>
    <p:extLst>
      <p:ext uri="{BB962C8B-B14F-4D97-AF65-F5344CB8AC3E}">
        <p14:creationId xmlns:p14="http://schemas.microsoft.com/office/powerpoint/2010/main" val="18457220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0" y="1"/>
            <a:ext cx="9059008" cy="765175"/>
          </a:xfrm>
        </p:spPr>
        <p:txBody>
          <a:bodyPr/>
          <a:lstStyle/>
          <a:p>
            <a:pPr eaLnBrk="1" hangingPunct="1">
              <a:defRPr/>
            </a:pPr>
            <a:r>
              <a:rPr lang="en-US" dirty="0" smtClean="0">
                <a:solidFill>
                  <a:schemeClr val="tx1"/>
                </a:solidFill>
              </a:rPr>
              <a:t>IAEA Assistance &amp; </a:t>
            </a:r>
            <a:r>
              <a:rPr lang="en-US" dirty="0">
                <a:solidFill>
                  <a:schemeClr val="tx1"/>
                </a:solidFill>
              </a:rPr>
              <a:t>Cooperation</a:t>
            </a:r>
          </a:p>
        </p:txBody>
      </p:sp>
      <p:sp>
        <p:nvSpPr>
          <p:cNvPr id="33795" name="Rectangle 3"/>
          <p:cNvSpPr>
            <a:spLocks noGrp="1" noChangeArrowheads="1"/>
          </p:cNvSpPr>
          <p:nvPr>
            <p:ph type="body" idx="1"/>
          </p:nvPr>
        </p:nvSpPr>
        <p:spPr>
          <a:xfrm>
            <a:off x="-229219" y="852488"/>
            <a:ext cx="7127631" cy="4608512"/>
          </a:xfrm>
        </p:spPr>
        <p:txBody>
          <a:bodyPr/>
          <a:lstStyle/>
          <a:p>
            <a:pPr marL="914400" lvl="1" indent="-457200" eaLnBrk="1" hangingPunct="1">
              <a:buSzPct val="100000"/>
              <a:buFont typeface="+mj-lt"/>
              <a:buAutoNum type="arabicPeriod"/>
            </a:pPr>
            <a:r>
              <a:rPr lang="en-US" sz="2000" b="0" dirty="0" smtClean="0"/>
              <a:t>Encouraging and facilitating adherence to international legal instruments</a:t>
            </a:r>
          </a:p>
          <a:p>
            <a:pPr marL="914400" lvl="1" indent="-457200" eaLnBrk="1" hangingPunct="1">
              <a:buSzPct val="100000"/>
              <a:buFont typeface="+mj-lt"/>
              <a:buAutoNum type="arabicPeriod"/>
            </a:pPr>
            <a:r>
              <a:rPr lang="en-US" sz="2000" b="0" dirty="0" smtClean="0"/>
              <a:t>Developing Nuclear Security guidance </a:t>
            </a:r>
          </a:p>
          <a:p>
            <a:pPr marL="914400" lvl="1" indent="-457200">
              <a:buSzPct val="100000"/>
              <a:buFont typeface="+mj-lt"/>
              <a:buAutoNum type="arabicPeriod"/>
            </a:pPr>
            <a:r>
              <a:rPr lang="en-US" sz="2000" b="0" dirty="0" smtClean="0"/>
              <a:t>Peer </a:t>
            </a:r>
            <a:r>
              <a:rPr lang="en-US" sz="2000" b="0" dirty="0"/>
              <a:t>Reviews / Advisory Services, Integrated Nuclear Security Support Plans (</a:t>
            </a:r>
            <a:r>
              <a:rPr lang="en-US" sz="2000" b="0" dirty="0" smtClean="0"/>
              <a:t>INSSPs), IPPAS</a:t>
            </a:r>
            <a:r>
              <a:rPr lang="en-US" sz="2000" dirty="0" smtClean="0"/>
              <a:t> </a:t>
            </a:r>
            <a:r>
              <a:rPr lang="en-US" sz="2000" dirty="0"/>
              <a:t>and NUSIMS</a:t>
            </a:r>
            <a:endParaRPr lang="en-US" sz="2000" b="0" dirty="0" smtClean="0"/>
          </a:p>
          <a:p>
            <a:pPr marL="914400" lvl="1" indent="-457200" eaLnBrk="1" hangingPunct="1">
              <a:buSzPct val="100000"/>
              <a:buFont typeface="+mj-lt"/>
              <a:buAutoNum type="arabicPeriod"/>
            </a:pPr>
            <a:r>
              <a:rPr lang="en-US" sz="2000" b="0" dirty="0" smtClean="0"/>
              <a:t>Education &amp; Training</a:t>
            </a:r>
          </a:p>
          <a:p>
            <a:pPr marL="914400" lvl="1" indent="-457200" eaLnBrk="1" hangingPunct="1">
              <a:buSzPct val="100000"/>
              <a:buFont typeface="+mj-lt"/>
              <a:buAutoNum type="arabicPeriod"/>
            </a:pPr>
            <a:r>
              <a:rPr lang="en-US" sz="2000" b="0" dirty="0" smtClean="0"/>
              <a:t>Major public events</a:t>
            </a:r>
          </a:p>
          <a:p>
            <a:pPr marL="914400" lvl="1" indent="-457200" eaLnBrk="1" hangingPunct="1">
              <a:buSzPct val="100000"/>
              <a:buFont typeface="+mj-lt"/>
              <a:buAutoNum type="arabicPeriod"/>
            </a:pPr>
            <a:r>
              <a:rPr lang="en-US" sz="2000" b="0" dirty="0" smtClean="0"/>
              <a:t>Risk Reduction</a:t>
            </a:r>
          </a:p>
          <a:p>
            <a:pPr lvl="1" eaLnBrk="1" hangingPunct="1"/>
            <a:endParaRPr lang="en-US" dirty="0" smtClean="0"/>
          </a:p>
        </p:txBody>
      </p:sp>
      <p:pic>
        <p:nvPicPr>
          <p:cNvPr id="9220" name="Picture 8" descr="P000109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951" y="4221088"/>
            <a:ext cx="2769577" cy="2025650"/>
          </a:xfrm>
          <a:prstGeom prst="rect">
            <a:avLst/>
          </a:prstGeom>
          <a:noFill/>
          <a:ln w="38100">
            <a:solidFill>
              <a:schemeClr val="bg2"/>
            </a:solidFill>
            <a:miter lim="800000"/>
            <a:headEnd/>
            <a:tailEnd/>
          </a:ln>
          <a:extLst/>
        </p:spPr>
      </p:pic>
      <p:pic>
        <p:nvPicPr>
          <p:cNvPr id="9222"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15171" y="4221088"/>
            <a:ext cx="2547937" cy="2025650"/>
          </a:xfrm>
          <a:prstGeom prst="rect">
            <a:avLst/>
          </a:prstGeom>
          <a:noFill/>
          <a:ln w="38100">
            <a:solidFill>
              <a:schemeClr val="bg2"/>
            </a:solidFill>
            <a:miter lim="800000"/>
            <a:headEnd/>
            <a:tailEnd/>
          </a:ln>
          <a:extLst/>
        </p:spPr>
      </p:pic>
      <p:pic>
        <p:nvPicPr>
          <p:cNvPr id="9223"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00192" y="4293096"/>
            <a:ext cx="2592288" cy="2025650"/>
          </a:xfrm>
          <a:prstGeom prst="rect">
            <a:avLst/>
          </a:prstGeom>
          <a:noFill/>
          <a:ln w="38100">
            <a:solidFill>
              <a:schemeClr val="bg2"/>
            </a:solidFill>
            <a:miter lim="800000"/>
            <a:headEnd/>
            <a:tailEnd/>
          </a:ln>
          <a:extLst/>
        </p:spPr>
      </p:pic>
      <p:sp>
        <p:nvSpPr>
          <p:cNvPr id="33799" name="Slide Number Placeholder 1"/>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algn="ctr" eaLnBrk="0" fontAlgn="base" hangingPunct="0">
              <a:spcBef>
                <a:spcPct val="0"/>
              </a:spcBef>
              <a:spcAft>
                <a:spcPct val="0"/>
              </a:spcAft>
              <a:defRPr sz="2400">
                <a:solidFill>
                  <a:schemeClr val="tx1"/>
                </a:solidFill>
                <a:latin typeface="Arial" charset="0"/>
                <a:cs typeface="Arial" charset="0"/>
              </a:defRPr>
            </a:lvl6pPr>
            <a:lvl7pPr marL="2971800" indent="-228600" algn="ctr" eaLnBrk="0" fontAlgn="base" hangingPunct="0">
              <a:spcBef>
                <a:spcPct val="0"/>
              </a:spcBef>
              <a:spcAft>
                <a:spcPct val="0"/>
              </a:spcAft>
              <a:defRPr sz="2400">
                <a:solidFill>
                  <a:schemeClr val="tx1"/>
                </a:solidFill>
                <a:latin typeface="Arial" charset="0"/>
                <a:cs typeface="Arial" charset="0"/>
              </a:defRPr>
            </a:lvl7pPr>
            <a:lvl8pPr marL="3429000" indent="-228600" algn="ctr" eaLnBrk="0" fontAlgn="base" hangingPunct="0">
              <a:spcBef>
                <a:spcPct val="0"/>
              </a:spcBef>
              <a:spcAft>
                <a:spcPct val="0"/>
              </a:spcAft>
              <a:defRPr sz="2400">
                <a:solidFill>
                  <a:schemeClr val="tx1"/>
                </a:solidFill>
                <a:latin typeface="Arial" charset="0"/>
                <a:cs typeface="Arial" charset="0"/>
              </a:defRPr>
            </a:lvl8pPr>
            <a:lvl9pPr marL="3886200" indent="-228600" algn="ctr" eaLnBrk="0" fontAlgn="base" hangingPunct="0">
              <a:spcBef>
                <a:spcPct val="0"/>
              </a:spcBef>
              <a:spcAft>
                <a:spcPct val="0"/>
              </a:spcAft>
              <a:defRPr sz="2400">
                <a:solidFill>
                  <a:schemeClr val="tx1"/>
                </a:solidFill>
                <a:latin typeface="Arial" charset="0"/>
                <a:cs typeface="Arial" charset="0"/>
              </a:defRPr>
            </a:lvl9pPr>
          </a:lstStyle>
          <a:p>
            <a:pPr eaLnBrk="1" hangingPunct="1"/>
            <a:fld id="{E852743E-350B-4241-9649-B061C4B2C20D}" type="slidenum">
              <a:rPr lang="en-GB" sz="1000" smtClean="0">
                <a:solidFill>
                  <a:srgbClr val="000066"/>
                </a:solidFill>
              </a:rPr>
              <a:pPr eaLnBrk="1" hangingPunct="1"/>
              <a:t>83</a:t>
            </a:fld>
            <a:endParaRPr lang="en-GB" sz="1000" dirty="0" smtClean="0">
              <a:solidFill>
                <a:srgbClr val="000066"/>
              </a:solidFill>
            </a:endParaRPr>
          </a:p>
        </p:txBody>
      </p:sp>
      <p:pic>
        <p:nvPicPr>
          <p:cNvPr id="9"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98412" y="952500"/>
            <a:ext cx="1724364" cy="2657205"/>
          </a:xfrm>
          <a:prstGeom prst="rect">
            <a:avLst/>
          </a:prstGeom>
          <a:noFill/>
          <a:ln w="38100">
            <a:solidFill>
              <a:schemeClr val="bg2"/>
            </a:solidFill>
            <a:miter lim="800000"/>
            <a:headEnd/>
            <a:tailEnd/>
          </a:ln>
          <a:extLst/>
        </p:spPr>
      </p:pic>
    </p:spTree>
    <p:extLst>
      <p:ext uri="{BB962C8B-B14F-4D97-AF65-F5344CB8AC3E}">
        <p14:creationId xmlns:p14="http://schemas.microsoft.com/office/powerpoint/2010/main" val="3616815661"/>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179512" y="98425"/>
            <a:ext cx="6840760" cy="572835"/>
          </a:xfrm>
        </p:spPr>
        <p:txBody>
          <a:bodyPr>
            <a:normAutofit fontScale="90000"/>
          </a:bodyPr>
          <a:lstStyle/>
          <a:p>
            <a:pPr eaLnBrk="1" hangingPunct="1">
              <a:defRPr/>
            </a:pPr>
            <a:r>
              <a:rPr lang="en-US" dirty="0" smtClean="0">
                <a:solidFill>
                  <a:schemeClr val="tx1"/>
                </a:solidFill>
              </a:rPr>
              <a:t>Peer Reviews / Advisory Services</a:t>
            </a:r>
          </a:p>
        </p:txBody>
      </p:sp>
      <p:sp>
        <p:nvSpPr>
          <p:cNvPr id="34819" name="Rectangle 3"/>
          <p:cNvSpPr>
            <a:spLocks noGrp="1" noChangeArrowheads="1"/>
          </p:cNvSpPr>
          <p:nvPr>
            <p:ph type="body" idx="1"/>
          </p:nvPr>
        </p:nvSpPr>
        <p:spPr>
          <a:xfrm>
            <a:off x="0" y="1322453"/>
            <a:ext cx="4615962" cy="822325"/>
          </a:xfrm>
        </p:spPr>
        <p:txBody>
          <a:bodyPr/>
          <a:lstStyle/>
          <a:p>
            <a:pPr marL="457200" lvl="1" indent="0" eaLnBrk="1" hangingPunct="1">
              <a:buFontTx/>
              <a:buNone/>
            </a:pPr>
            <a:r>
              <a:rPr lang="en-US" sz="2000" b="1" dirty="0" smtClean="0"/>
              <a:t>International Nuclear Security Advisory Service </a:t>
            </a:r>
            <a:r>
              <a:rPr lang="en-US" sz="2400" b="1" u="sng" dirty="0" smtClean="0"/>
              <a:t>(INSServ)</a:t>
            </a:r>
            <a:endParaRPr lang="en-US" sz="2400" b="1" i="1" u="sng" dirty="0" smtClean="0">
              <a:cs typeface="Times New Roman" pitchFamily="-1" charset="0"/>
            </a:endParaRPr>
          </a:p>
        </p:txBody>
      </p:sp>
      <p:sp>
        <p:nvSpPr>
          <p:cNvPr id="34820" name="Slide Number Placeholder 1"/>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algn="ctr" eaLnBrk="0" fontAlgn="base" hangingPunct="0">
              <a:spcBef>
                <a:spcPct val="0"/>
              </a:spcBef>
              <a:spcAft>
                <a:spcPct val="0"/>
              </a:spcAft>
              <a:defRPr sz="2400">
                <a:solidFill>
                  <a:schemeClr val="tx1"/>
                </a:solidFill>
                <a:latin typeface="Arial" charset="0"/>
                <a:cs typeface="Arial" charset="0"/>
              </a:defRPr>
            </a:lvl6pPr>
            <a:lvl7pPr marL="2971800" indent="-228600" algn="ctr" eaLnBrk="0" fontAlgn="base" hangingPunct="0">
              <a:spcBef>
                <a:spcPct val="0"/>
              </a:spcBef>
              <a:spcAft>
                <a:spcPct val="0"/>
              </a:spcAft>
              <a:defRPr sz="2400">
                <a:solidFill>
                  <a:schemeClr val="tx1"/>
                </a:solidFill>
                <a:latin typeface="Arial" charset="0"/>
                <a:cs typeface="Arial" charset="0"/>
              </a:defRPr>
            </a:lvl7pPr>
            <a:lvl8pPr marL="3429000" indent="-228600" algn="ctr" eaLnBrk="0" fontAlgn="base" hangingPunct="0">
              <a:spcBef>
                <a:spcPct val="0"/>
              </a:spcBef>
              <a:spcAft>
                <a:spcPct val="0"/>
              </a:spcAft>
              <a:defRPr sz="2400">
                <a:solidFill>
                  <a:schemeClr val="tx1"/>
                </a:solidFill>
                <a:latin typeface="Arial" charset="0"/>
                <a:cs typeface="Arial" charset="0"/>
              </a:defRPr>
            </a:lvl8pPr>
            <a:lvl9pPr marL="3886200" indent="-228600" algn="ctr" eaLnBrk="0" fontAlgn="base" hangingPunct="0">
              <a:spcBef>
                <a:spcPct val="0"/>
              </a:spcBef>
              <a:spcAft>
                <a:spcPct val="0"/>
              </a:spcAft>
              <a:defRPr sz="2400">
                <a:solidFill>
                  <a:schemeClr val="tx1"/>
                </a:solidFill>
                <a:latin typeface="Arial" charset="0"/>
                <a:cs typeface="Arial" charset="0"/>
              </a:defRPr>
            </a:lvl9pPr>
          </a:lstStyle>
          <a:p>
            <a:pPr eaLnBrk="1" hangingPunct="1"/>
            <a:fld id="{B324C99F-C072-4CAC-9704-01FD0327CC6D}" type="slidenum">
              <a:rPr lang="en-GB" sz="1000" smtClean="0">
                <a:solidFill>
                  <a:srgbClr val="000066"/>
                </a:solidFill>
              </a:rPr>
              <a:pPr eaLnBrk="1" hangingPunct="1"/>
              <a:t>84</a:t>
            </a:fld>
            <a:endParaRPr lang="en-GB" sz="1000" dirty="0" smtClean="0">
              <a:solidFill>
                <a:srgbClr val="000066"/>
              </a:solidFill>
            </a:endParaRPr>
          </a:p>
        </p:txBody>
      </p:sp>
      <p:sp>
        <p:nvSpPr>
          <p:cNvPr id="6" name="Rectangle 3"/>
          <p:cNvSpPr txBox="1">
            <a:spLocks noChangeArrowheads="1"/>
          </p:cNvSpPr>
          <p:nvPr/>
        </p:nvSpPr>
        <p:spPr bwMode="auto">
          <a:xfrm>
            <a:off x="4381501" y="1317690"/>
            <a:ext cx="4985238" cy="827087"/>
          </a:xfrm>
          <a:prstGeom prst="rect">
            <a:avLst/>
          </a:prstGeom>
          <a:noFill/>
          <a:ln>
            <a:noFill/>
          </a:ln>
        </p:spPr>
        <p:txBody>
          <a:bodyPr lIns="92075" tIns="46038" rIns="92075" bIns="46038"/>
          <a:lstStyle>
            <a:lvl1pPr marL="342900" indent="-342900" algn="l" rtl="0" eaLnBrk="0" fontAlgn="base" hangingPunct="0">
              <a:spcBef>
                <a:spcPct val="20000"/>
              </a:spcBef>
              <a:spcAft>
                <a:spcPct val="0"/>
              </a:spcAft>
              <a:buClr>
                <a:schemeClr val="tx1"/>
              </a:buClr>
              <a:buSzPct val="150000"/>
              <a:buChar char="•"/>
              <a:defRPr sz="3200" b="1">
                <a:solidFill>
                  <a:srgbClr val="000066"/>
                </a:solidFill>
                <a:latin typeface="+mn-lt"/>
                <a:ea typeface="ＭＳ Ｐゴシック" pitchFamily="-1" charset="-128"/>
                <a:cs typeface="ＭＳ Ｐゴシック" pitchFamily="-1" charset="-128"/>
              </a:defRPr>
            </a:lvl1pPr>
            <a:lvl2pPr marL="742950" indent="-285750" algn="l" rtl="0" eaLnBrk="0" fontAlgn="base" hangingPunct="0">
              <a:spcBef>
                <a:spcPct val="20000"/>
              </a:spcBef>
              <a:spcAft>
                <a:spcPct val="0"/>
              </a:spcAft>
              <a:buClr>
                <a:schemeClr val="tx1"/>
              </a:buClr>
              <a:buSzPct val="150000"/>
              <a:buChar char="•"/>
              <a:defRPr sz="2800" b="1">
                <a:solidFill>
                  <a:srgbClr val="000066"/>
                </a:solidFill>
                <a:latin typeface="+mn-lt"/>
                <a:ea typeface="ＭＳ Ｐゴシック" pitchFamily="-1" charset="-128"/>
              </a:defRPr>
            </a:lvl2pPr>
            <a:lvl3pPr marL="1162050" indent="-247650" algn="l" rtl="0" eaLnBrk="0" fontAlgn="base" hangingPunct="0">
              <a:spcBef>
                <a:spcPct val="20000"/>
              </a:spcBef>
              <a:spcAft>
                <a:spcPct val="0"/>
              </a:spcAft>
              <a:buClr>
                <a:schemeClr val="tx1"/>
              </a:buClr>
              <a:buSzPct val="150000"/>
              <a:buChar char="•"/>
              <a:defRPr sz="2400" b="1">
                <a:solidFill>
                  <a:srgbClr val="000066"/>
                </a:solidFill>
                <a:latin typeface="+mn-lt"/>
                <a:ea typeface="ＭＳ Ｐゴシック" pitchFamily="-1" charset="-128"/>
              </a:defRPr>
            </a:lvl3pPr>
            <a:lvl4pPr marL="1630363" indent="-277813" algn="l" rtl="0" eaLnBrk="0" fontAlgn="base" hangingPunct="0">
              <a:spcBef>
                <a:spcPct val="20000"/>
              </a:spcBef>
              <a:spcAft>
                <a:spcPct val="0"/>
              </a:spcAft>
              <a:buClr>
                <a:schemeClr val="tx1"/>
              </a:buClr>
              <a:buSzPct val="150000"/>
              <a:buChar char="•"/>
              <a:defRPr sz="2400" b="1">
                <a:solidFill>
                  <a:srgbClr val="000066"/>
                </a:solidFill>
                <a:latin typeface="+mn-lt"/>
                <a:ea typeface="ＭＳ Ｐゴシック" pitchFamily="-1" charset="-128"/>
              </a:defRPr>
            </a:lvl4pPr>
            <a:lvl5pPr marL="2087563" indent="-228600" algn="l" rtl="0" eaLnBrk="0" fontAlgn="base" hangingPunct="0">
              <a:spcBef>
                <a:spcPct val="20000"/>
              </a:spcBef>
              <a:spcAft>
                <a:spcPct val="0"/>
              </a:spcAft>
              <a:buClr>
                <a:schemeClr val="tx1"/>
              </a:buClr>
              <a:buSzPct val="150000"/>
              <a:buChar char="•"/>
              <a:defRPr sz="2400" b="1">
                <a:solidFill>
                  <a:srgbClr val="000066"/>
                </a:solidFill>
                <a:latin typeface="+mn-lt"/>
                <a:ea typeface="ＭＳ Ｐゴシック" pitchFamily="-1" charset="-128"/>
              </a:defRPr>
            </a:lvl5pPr>
            <a:lvl6pPr marL="2544763" indent="-228600" algn="l" rtl="0" fontAlgn="base">
              <a:spcBef>
                <a:spcPct val="20000"/>
              </a:spcBef>
              <a:spcAft>
                <a:spcPct val="0"/>
              </a:spcAft>
              <a:buClr>
                <a:schemeClr val="tx1"/>
              </a:buClr>
              <a:buSzPct val="150000"/>
              <a:buChar char="•"/>
              <a:defRPr sz="2400" b="1">
                <a:solidFill>
                  <a:srgbClr val="000066"/>
                </a:solidFill>
                <a:latin typeface="+mn-lt"/>
              </a:defRPr>
            </a:lvl6pPr>
            <a:lvl7pPr marL="3001963" indent="-228600" algn="l" rtl="0" fontAlgn="base">
              <a:spcBef>
                <a:spcPct val="20000"/>
              </a:spcBef>
              <a:spcAft>
                <a:spcPct val="0"/>
              </a:spcAft>
              <a:buClr>
                <a:schemeClr val="tx1"/>
              </a:buClr>
              <a:buSzPct val="150000"/>
              <a:buChar char="•"/>
              <a:defRPr sz="2400" b="1">
                <a:solidFill>
                  <a:srgbClr val="000066"/>
                </a:solidFill>
                <a:latin typeface="+mn-lt"/>
              </a:defRPr>
            </a:lvl7pPr>
            <a:lvl8pPr marL="3459163" indent="-228600" algn="l" rtl="0" fontAlgn="base">
              <a:spcBef>
                <a:spcPct val="20000"/>
              </a:spcBef>
              <a:spcAft>
                <a:spcPct val="0"/>
              </a:spcAft>
              <a:buClr>
                <a:schemeClr val="tx1"/>
              </a:buClr>
              <a:buSzPct val="150000"/>
              <a:buChar char="•"/>
              <a:defRPr sz="2400" b="1">
                <a:solidFill>
                  <a:srgbClr val="000066"/>
                </a:solidFill>
                <a:latin typeface="+mn-lt"/>
              </a:defRPr>
            </a:lvl8pPr>
            <a:lvl9pPr marL="3916363" indent="-228600" algn="l" rtl="0" fontAlgn="base">
              <a:spcBef>
                <a:spcPct val="20000"/>
              </a:spcBef>
              <a:spcAft>
                <a:spcPct val="0"/>
              </a:spcAft>
              <a:buClr>
                <a:schemeClr val="tx1"/>
              </a:buClr>
              <a:buSzPct val="150000"/>
              <a:buChar char="•"/>
              <a:defRPr sz="2400" b="1">
                <a:solidFill>
                  <a:srgbClr val="000066"/>
                </a:solidFill>
                <a:latin typeface="+mn-lt"/>
              </a:defRPr>
            </a:lvl9pPr>
          </a:lstStyle>
          <a:p>
            <a:pPr marL="457200" lvl="1" indent="0" eaLnBrk="1" hangingPunct="1">
              <a:buNone/>
              <a:defRPr/>
            </a:pPr>
            <a:r>
              <a:rPr lang="en-US" sz="2000" dirty="0">
                <a:solidFill>
                  <a:srgbClr val="000000"/>
                </a:solidFill>
                <a:ea typeface="ＭＳ Ｐゴシック" pitchFamily="-107" charset="-128"/>
              </a:rPr>
              <a:t>International Physical Protection Advisory Service (IPPAS)</a:t>
            </a:r>
          </a:p>
          <a:p>
            <a:pPr lvl="1" eaLnBrk="1" hangingPunct="1">
              <a:buFontTx/>
              <a:buNone/>
              <a:defRPr/>
            </a:pPr>
            <a:endParaRPr lang="en-US" dirty="0" smtClean="0">
              <a:solidFill>
                <a:schemeClr val="tx1"/>
              </a:solidFill>
              <a:cs typeface="Times New Roman" pitchFamily="18" charset="0"/>
            </a:endParaRPr>
          </a:p>
        </p:txBody>
      </p:sp>
      <p:sp>
        <p:nvSpPr>
          <p:cNvPr id="34823" name="TextBox 1"/>
          <p:cNvSpPr txBox="1">
            <a:spLocks noChangeArrowheads="1"/>
          </p:cNvSpPr>
          <p:nvPr/>
        </p:nvSpPr>
        <p:spPr bwMode="auto">
          <a:xfrm>
            <a:off x="1197871" y="681419"/>
            <a:ext cx="7977554"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Arial" charset="0"/>
                <a:cs typeface="Arial" charset="0"/>
              </a:defRPr>
            </a:lvl1pPr>
            <a:lvl2pPr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algn="ctr" eaLnBrk="0" fontAlgn="base" hangingPunct="0">
              <a:spcBef>
                <a:spcPct val="0"/>
              </a:spcBef>
              <a:spcAft>
                <a:spcPct val="0"/>
              </a:spcAft>
              <a:defRPr sz="2400">
                <a:solidFill>
                  <a:schemeClr val="tx1"/>
                </a:solidFill>
                <a:latin typeface="Arial" charset="0"/>
                <a:cs typeface="Arial" charset="0"/>
              </a:defRPr>
            </a:lvl6pPr>
            <a:lvl7pPr marL="2971800" indent="-228600" algn="ctr" eaLnBrk="0" fontAlgn="base" hangingPunct="0">
              <a:spcBef>
                <a:spcPct val="0"/>
              </a:spcBef>
              <a:spcAft>
                <a:spcPct val="0"/>
              </a:spcAft>
              <a:defRPr sz="2400">
                <a:solidFill>
                  <a:schemeClr val="tx1"/>
                </a:solidFill>
                <a:latin typeface="Arial" charset="0"/>
                <a:cs typeface="Arial" charset="0"/>
              </a:defRPr>
            </a:lvl7pPr>
            <a:lvl8pPr marL="3429000" indent="-228600" algn="ctr" eaLnBrk="0" fontAlgn="base" hangingPunct="0">
              <a:spcBef>
                <a:spcPct val="0"/>
              </a:spcBef>
              <a:spcAft>
                <a:spcPct val="0"/>
              </a:spcAft>
              <a:defRPr sz="2400">
                <a:solidFill>
                  <a:schemeClr val="tx1"/>
                </a:solidFill>
                <a:latin typeface="Arial" charset="0"/>
                <a:cs typeface="Arial" charset="0"/>
              </a:defRPr>
            </a:lvl8pPr>
            <a:lvl9pPr marL="3886200" indent="-228600" algn="ctr" eaLnBrk="0" fontAlgn="base" hangingPunct="0">
              <a:spcBef>
                <a:spcPct val="0"/>
              </a:spcBef>
              <a:spcAft>
                <a:spcPct val="0"/>
              </a:spcAft>
              <a:defRPr sz="2400">
                <a:solidFill>
                  <a:schemeClr val="tx1"/>
                </a:solidFill>
                <a:latin typeface="Arial" charset="0"/>
                <a:cs typeface="Arial" charset="0"/>
              </a:defRPr>
            </a:lvl9pPr>
          </a:lstStyle>
          <a:p>
            <a:pPr lvl="1" eaLnBrk="1" hangingPunct="1"/>
            <a:r>
              <a:rPr lang="en-US" i="1" dirty="0" smtClean="0">
                <a:cs typeface="Times New Roman" pitchFamily="-1" charset="0"/>
              </a:rPr>
              <a:t>      </a:t>
            </a:r>
            <a:r>
              <a:rPr lang="en-US" sz="2000" dirty="0">
                <a:solidFill>
                  <a:srgbClr val="000000"/>
                </a:solidFill>
              </a:rPr>
              <a:t>Provided</a:t>
            </a:r>
            <a:r>
              <a:rPr lang="en-US" sz="2000" i="1" dirty="0" smtClean="0">
                <a:solidFill>
                  <a:srgbClr val="000000"/>
                </a:solidFill>
                <a:cs typeface="Times New Roman" pitchFamily="-1" charset="0"/>
              </a:rPr>
              <a:t> </a:t>
            </a:r>
            <a:r>
              <a:rPr lang="en-US" sz="2000" dirty="0">
                <a:solidFill>
                  <a:srgbClr val="000000"/>
                </a:solidFill>
              </a:rPr>
              <a:t>upon request from </a:t>
            </a:r>
            <a:r>
              <a:rPr lang="en-US" sz="2000" dirty="0" smtClean="0">
                <a:solidFill>
                  <a:srgbClr val="000000"/>
                </a:solidFill>
              </a:rPr>
              <a:t>States</a:t>
            </a:r>
            <a:endParaRPr lang="en-US" sz="2000" i="1" dirty="0">
              <a:solidFill>
                <a:srgbClr val="000000"/>
              </a:solidFill>
              <a:cs typeface="Times New Roman" pitchFamily="-1" charset="0"/>
            </a:endParaRPr>
          </a:p>
        </p:txBody>
      </p:sp>
      <p:sp>
        <p:nvSpPr>
          <p:cNvPr id="10" name="Rectangle 3"/>
          <p:cNvSpPr txBox="1">
            <a:spLocks noChangeArrowheads="1"/>
          </p:cNvSpPr>
          <p:nvPr/>
        </p:nvSpPr>
        <p:spPr bwMode="auto">
          <a:xfrm>
            <a:off x="4705348" y="2144777"/>
            <a:ext cx="4438652" cy="3500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marL="342900" indent="-342900" algn="l" rtl="0" eaLnBrk="0" fontAlgn="base" hangingPunct="0">
              <a:spcBef>
                <a:spcPct val="20000"/>
              </a:spcBef>
              <a:spcAft>
                <a:spcPct val="0"/>
              </a:spcAft>
              <a:buClr>
                <a:schemeClr val="tx1"/>
              </a:buClr>
              <a:buSzPct val="150000"/>
              <a:buChar char="•"/>
              <a:defRPr sz="3200" b="1">
                <a:solidFill>
                  <a:srgbClr val="000066"/>
                </a:solidFill>
                <a:latin typeface="+mn-lt"/>
                <a:ea typeface="ＭＳ Ｐゴシック" pitchFamily="-1" charset="-128"/>
                <a:cs typeface="ＭＳ Ｐゴシック" pitchFamily="-1" charset="-128"/>
              </a:defRPr>
            </a:lvl1pPr>
            <a:lvl2pPr marL="742950" indent="-285750" algn="l" rtl="0" eaLnBrk="0" fontAlgn="base" hangingPunct="0">
              <a:spcBef>
                <a:spcPct val="20000"/>
              </a:spcBef>
              <a:spcAft>
                <a:spcPct val="0"/>
              </a:spcAft>
              <a:buClr>
                <a:schemeClr val="tx1"/>
              </a:buClr>
              <a:buSzPct val="150000"/>
              <a:buChar char="•"/>
              <a:defRPr sz="2800" b="1">
                <a:solidFill>
                  <a:srgbClr val="000066"/>
                </a:solidFill>
                <a:latin typeface="+mn-lt"/>
                <a:ea typeface="ＭＳ Ｐゴシック" pitchFamily="-1" charset="-128"/>
              </a:defRPr>
            </a:lvl2pPr>
            <a:lvl3pPr marL="1162050" indent="-247650" algn="l" rtl="0" eaLnBrk="0" fontAlgn="base" hangingPunct="0">
              <a:spcBef>
                <a:spcPct val="20000"/>
              </a:spcBef>
              <a:spcAft>
                <a:spcPct val="0"/>
              </a:spcAft>
              <a:buClr>
                <a:schemeClr val="tx1"/>
              </a:buClr>
              <a:buSzPct val="150000"/>
              <a:buChar char="•"/>
              <a:defRPr sz="2400" b="1">
                <a:solidFill>
                  <a:srgbClr val="000066"/>
                </a:solidFill>
                <a:latin typeface="+mn-lt"/>
                <a:ea typeface="ＭＳ Ｐゴシック" pitchFamily="-1" charset="-128"/>
              </a:defRPr>
            </a:lvl3pPr>
            <a:lvl4pPr marL="1630363" indent="-277813" algn="l" rtl="0" eaLnBrk="0" fontAlgn="base" hangingPunct="0">
              <a:spcBef>
                <a:spcPct val="20000"/>
              </a:spcBef>
              <a:spcAft>
                <a:spcPct val="0"/>
              </a:spcAft>
              <a:buClr>
                <a:schemeClr val="tx1"/>
              </a:buClr>
              <a:buSzPct val="150000"/>
              <a:buChar char="•"/>
              <a:defRPr sz="2400" b="1">
                <a:solidFill>
                  <a:srgbClr val="000066"/>
                </a:solidFill>
                <a:latin typeface="+mn-lt"/>
                <a:ea typeface="ＭＳ Ｐゴシック" pitchFamily="-1" charset="-128"/>
              </a:defRPr>
            </a:lvl4pPr>
            <a:lvl5pPr marL="2087563" indent="-228600" algn="l" rtl="0" eaLnBrk="0" fontAlgn="base" hangingPunct="0">
              <a:spcBef>
                <a:spcPct val="20000"/>
              </a:spcBef>
              <a:spcAft>
                <a:spcPct val="0"/>
              </a:spcAft>
              <a:buClr>
                <a:schemeClr val="tx1"/>
              </a:buClr>
              <a:buSzPct val="150000"/>
              <a:buChar char="•"/>
              <a:defRPr sz="2400" b="1">
                <a:solidFill>
                  <a:srgbClr val="000066"/>
                </a:solidFill>
                <a:latin typeface="+mn-lt"/>
                <a:ea typeface="ＭＳ Ｐゴシック" pitchFamily="-1" charset="-128"/>
              </a:defRPr>
            </a:lvl5pPr>
            <a:lvl6pPr marL="2544763" indent="-228600" algn="l" rtl="0" fontAlgn="base">
              <a:spcBef>
                <a:spcPct val="20000"/>
              </a:spcBef>
              <a:spcAft>
                <a:spcPct val="0"/>
              </a:spcAft>
              <a:buClr>
                <a:schemeClr val="tx1"/>
              </a:buClr>
              <a:buSzPct val="150000"/>
              <a:buChar char="•"/>
              <a:defRPr sz="2400" b="1">
                <a:solidFill>
                  <a:srgbClr val="000066"/>
                </a:solidFill>
                <a:latin typeface="+mn-lt"/>
              </a:defRPr>
            </a:lvl6pPr>
            <a:lvl7pPr marL="3001963" indent="-228600" algn="l" rtl="0" fontAlgn="base">
              <a:spcBef>
                <a:spcPct val="20000"/>
              </a:spcBef>
              <a:spcAft>
                <a:spcPct val="0"/>
              </a:spcAft>
              <a:buClr>
                <a:schemeClr val="tx1"/>
              </a:buClr>
              <a:buSzPct val="150000"/>
              <a:buChar char="•"/>
              <a:defRPr sz="2400" b="1">
                <a:solidFill>
                  <a:srgbClr val="000066"/>
                </a:solidFill>
                <a:latin typeface="+mn-lt"/>
              </a:defRPr>
            </a:lvl7pPr>
            <a:lvl8pPr marL="3459163" indent="-228600" algn="l" rtl="0" fontAlgn="base">
              <a:spcBef>
                <a:spcPct val="20000"/>
              </a:spcBef>
              <a:spcAft>
                <a:spcPct val="0"/>
              </a:spcAft>
              <a:buClr>
                <a:schemeClr val="tx1"/>
              </a:buClr>
              <a:buSzPct val="150000"/>
              <a:buChar char="•"/>
              <a:defRPr sz="2400" b="1">
                <a:solidFill>
                  <a:srgbClr val="000066"/>
                </a:solidFill>
                <a:latin typeface="+mn-lt"/>
              </a:defRPr>
            </a:lvl8pPr>
            <a:lvl9pPr marL="3916363" indent="-228600" algn="l" rtl="0" fontAlgn="base">
              <a:spcBef>
                <a:spcPct val="20000"/>
              </a:spcBef>
              <a:spcAft>
                <a:spcPct val="0"/>
              </a:spcAft>
              <a:buClr>
                <a:schemeClr val="tx1"/>
              </a:buClr>
              <a:buSzPct val="150000"/>
              <a:buChar char="•"/>
              <a:defRPr sz="2400" b="1">
                <a:solidFill>
                  <a:srgbClr val="000066"/>
                </a:solidFill>
                <a:latin typeface="+mn-lt"/>
              </a:defRPr>
            </a:lvl9pPr>
          </a:lstStyle>
          <a:p>
            <a:pPr marL="457200" lvl="1" indent="0" eaLnBrk="1" hangingPunct="1">
              <a:buNone/>
              <a:defRPr/>
            </a:pPr>
            <a:r>
              <a:rPr lang="en-US" sz="1700" b="0" i="1" dirty="0">
                <a:solidFill>
                  <a:srgbClr val="000000"/>
                </a:solidFill>
              </a:rPr>
              <a:t>Focuses on:</a:t>
            </a:r>
          </a:p>
          <a:p>
            <a:pPr lvl="1" eaLnBrk="1" hangingPunct="1">
              <a:spcBef>
                <a:spcPts val="600"/>
              </a:spcBef>
              <a:buClrTx/>
              <a:buSzPct val="100000"/>
              <a:buFont typeface="Arial" pitchFamily="34" charset="0"/>
              <a:buChar char="•"/>
              <a:defRPr/>
            </a:pPr>
            <a:r>
              <a:rPr lang="en-US" sz="1700" b="0" dirty="0">
                <a:solidFill>
                  <a:srgbClr val="000000"/>
                </a:solidFill>
                <a:cs typeface="Times New Roman" pitchFamily="18" charset="0"/>
              </a:rPr>
              <a:t>nuclear and other radioactive material </a:t>
            </a:r>
            <a:r>
              <a:rPr lang="en-US" sz="1700" dirty="0" smtClean="0">
                <a:solidFill>
                  <a:srgbClr val="000000"/>
                </a:solidFill>
                <a:cs typeface="Times New Roman" pitchFamily="18" charset="0"/>
              </a:rPr>
              <a:t>under</a:t>
            </a:r>
            <a:r>
              <a:rPr lang="en-US" sz="1700" b="0" dirty="0" smtClean="0">
                <a:solidFill>
                  <a:srgbClr val="000000"/>
                </a:solidFill>
                <a:cs typeface="Times New Roman" pitchFamily="18" charset="0"/>
              </a:rPr>
              <a:t> </a:t>
            </a:r>
            <a:r>
              <a:rPr lang="en-US" sz="1700" b="0" dirty="0">
                <a:solidFill>
                  <a:srgbClr val="000000"/>
                </a:solidFill>
                <a:cs typeface="Times New Roman" pitchFamily="18" charset="0"/>
              </a:rPr>
              <a:t>regulatory control </a:t>
            </a:r>
            <a:endParaRPr lang="en-US" sz="1700" b="0" dirty="0" smtClean="0">
              <a:solidFill>
                <a:srgbClr val="000000"/>
              </a:solidFill>
              <a:cs typeface="Times New Roman" pitchFamily="18" charset="0"/>
            </a:endParaRPr>
          </a:p>
          <a:p>
            <a:pPr lvl="1" eaLnBrk="1" hangingPunct="1">
              <a:spcBef>
                <a:spcPts val="600"/>
              </a:spcBef>
              <a:buClrTx/>
              <a:buSzPct val="100000"/>
              <a:buFont typeface="Arial" pitchFamily="34" charset="0"/>
              <a:buChar char="•"/>
              <a:defRPr/>
            </a:pPr>
            <a:r>
              <a:rPr lang="en-US" sz="1700" b="0" dirty="0">
                <a:solidFill>
                  <a:srgbClr val="000000"/>
                </a:solidFill>
                <a:cs typeface="Times New Roman" pitchFamily="18" charset="0"/>
              </a:rPr>
              <a:t>i</a:t>
            </a:r>
            <a:r>
              <a:rPr lang="en-US" sz="1700" b="0" dirty="0" smtClean="0">
                <a:solidFill>
                  <a:srgbClr val="000000"/>
                </a:solidFill>
                <a:cs typeface="Times New Roman" pitchFamily="18" charset="0"/>
              </a:rPr>
              <a:t>n depth review of physical protection regime </a:t>
            </a:r>
          </a:p>
          <a:p>
            <a:pPr lvl="1" eaLnBrk="1" hangingPunct="1">
              <a:spcBef>
                <a:spcPts val="600"/>
              </a:spcBef>
              <a:buClrTx/>
              <a:buSzPct val="100000"/>
              <a:buFont typeface="Arial" pitchFamily="34" charset="0"/>
              <a:buChar char="•"/>
              <a:defRPr/>
            </a:pPr>
            <a:r>
              <a:rPr lang="en-US" sz="1700" b="0" dirty="0" smtClean="0">
                <a:solidFill>
                  <a:srgbClr val="000000"/>
                </a:solidFill>
                <a:cs typeface="Times New Roman" pitchFamily="18" charset="0"/>
              </a:rPr>
              <a:t>Identification of needs for enhancement at state and facility  (activity) level, including transport</a:t>
            </a:r>
          </a:p>
          <a:p>
            <a:pPr lvl="1" eaLnBrk="1" hangingPunct="1">
              <a:spcBef>
                <a:spcPts val="600"/>
              </a:spcBef>
              <a:buClrTx/>
              <a:buSzPct val="100000"/>
              <a:buFont typeface="Arial" pitchFamily="34" charset="0"/>
              <a:buChar char="•"/>
              <a:defRPr/>
            </a:pPr>
            <a:r>
              <a:rPr lang="en-US" sz="1700" b="0" dirty="0" smtClean="0">
                <a:solidFill>
                  <a:srgbClr val="000000"/>
                </a:solidFill>
                <a:cs typeface="Times New Roman" pitchFamily="18" charset="0"/>
              </a:rPr>
              <a:t>71 </a:t>
            </a:r>
            <a:r>
              <a:rPr lang="en-US" sz="1700" b="0" dirty="0">
                <a:solidFill>
                  <a:srgbClr val="000000"/>
                </a:solidFill>
                <a:cs typeface="Times New Roman" pitchFamily="18" charset="0"/>
              </a:rPr>
              <a:t>IPPAS to </a:t>
            </a:r>
            <a:r>
              <a:rPr lang="en-GB" sz="1700" b="0" dirty="0" smtClean="0">
                <a:solidFill>
                  <a:srgbClr val="000000"/>
                </a:solidFill>
                <a:cs typeface="Times New Roman" pitchFamily="18" charset="0"/>
              </a:rPr>
              <a:t>date and </a:t>
            </a:r>
            <a:r>
              <a:rPr lang="en-GB" sz="1700" b="0" dirty="0">
                <a:solidFill>
                  <a:srgbClr val="000000"/>
                </a:solidFill>
                <a:cs typeface="Times New Roman" pitchFamily="18" charset="0"/>
              </a:rPr>
              <a:t>in the IAEA Laboratories in Seibersdorf</a:t>
            </a:r>
            <a:endParaRPr lang="en-US" sz="1700" b="0" dirty="0" smtClean="0">
              <a:solidFill>
                <a:srgbClr val="000000"/>
              </a:solidFill>
              <a:cs typeface="Times New Roman" pitchFamily="18" charset="0"/>
            </a:endParaRPr>
          </a:p>
          <a:p>
            <a:pPr lvl="1" eaLnBrk="1" hangingPunct="1">
              <a:spcBef>
                <a:spcPts val="600"/>
              </a:spcBef>
              <a:buClrTx/>
              <a:buSzPct val="100000"/>
              <a:buFont typeface="Arial" pitchFamily="34" charset="0"/>
              <a:buChar char="•"/>
              <a:defRPr/>
            </a:pPr>
            <a:r>
              <a:rPr lang="en-US" sz="1700" b="0" dirty="0" smtClean="0">
                <a:solidFill>
                  <a:srgbClr val="000000"/>
                </a:solidFill>
                <a:cs typeface="Times New Roman" pitchFamily="18" charset="0"/>
              </a:rPr>
              <a:t>12 requests for 2016-2017</a:t>
            </a:r>
          </a:p>
          <a:p>
            <a:pPr lvl="1" eaLnBrk="1" hangingPunct="1">
              <a:buFont typeface="Arial" pitchFamily="34" charset="0"/>
              <a:buChar char="•"/>
              <a:defRPr/>
            </a:pPr>
            <a:endParaRPr lang="en-US" sz="1700" b="0" dirty="0" smtClean="0">
              <a:cs typeface="Times New Roman" pitchFamily="18" charset="0"/>
            </a:endParaRPr>
          </a:p>
          <a:p>
            <a:pPr marL="457200" lvl="1" indent="0" eaLnBrk="1" hangingPunct="1">
              <a:buFontTx/>
              <a:buNone/>
              <a:defRPr/>
            </a:pPr>
            <a:endParaRPr lang="en-US" sz="1700" i="1" dirty="0" smtClean="0"/>
          </a:p>
          <a:p>
            <a:pPr lvl="1" eaLnBrk="1" hangingPunct="1">
              <a:buFontTx/>
              <a:buNone/>
              <a:defRPr/>
            </a:pPr>
            <a:endParaRPr lang="en-US" sz="1700" dirty="0" smtClean="0">
              <a:solidFill>
                <a:schemeClr val="tx1"/>
              </a:solidFill>
              <a:cs typeface="Times New Roman" pitchFamily="18" charset="0"/>
            </a:endParaRPr>
          </a:p>
        </p:txBody>
      </p:sp>
      <p:sp>
        <p:nvSpPr>
          <p:cNvPr id="11" name="Rectangle 3"/>
          <p:cNvSpPr txBox="1">
            <a:spLocks noChangeArrowheads="1"/>
          </p:cNvSpPr>
          <p:nvPr/>
        </p:nvSpPr>
        <p:spPr bwMode="auto">
          <a:xfrm>
            <a:off x="107504" y="2204864"/>
            <a:ext cx="4491421" cy="363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marL="342900" indent="-342900" algn="l" rtl="0" eaLnBrk="0" fontAlgn="base" hangingPunct="0">
              <a:spcBef>
                <a:spcPct val="20000"/>
              </a:spcBef>
              <a:spcAft>
                <a:spcPct val="0"/>
              </a:spcAft>
              <a:buClr>
                <a:schemeClr val="tx1"/>
              </a:buClr>
              <a:buSzPct val="150000"/>
              <a:buChar char="•"/>
              <a:defRPr sz="3200" b="1">
                <a:solidFill>
                  <a:srgbClr val="000066"/>
                </a:solidFill>
                <a:latin typeface="+mn-lt"/>
                <a:ea typeface="ＭＳ Ｐゴシック" pitchFamily="-1" charset="-128"/>
                <a:cs typeface="ＭＳ Ｐゴシック" pitchFamily="-1" charset="-128"/>
              </a:defRPr>
            </a:lvl1pPr>
            <a:lvl2pPr marL="742950" indent="-285750" algn="l" rtl="0" eaLnBrk="0" fontAlgn="base" hangingPunct="0">
              <a:spcBef>
                <a:spcPct val="20000"/>
              </a:spcBef>
              <a:spcAft>
                <a:spcPct val="0"/>
              </a:spcAft>
              <a:buClr>
                <a:schemeClr val="tx1"/>
              </a:buClr>
              <a:buSzPct val="150000"/>
              <a:buChar char="•"/>
              <a:defRPr sz="2800" b="1">
                <a:solidFill>
                  <a:srgbClr val="000066"/>
                </a:solidFill>
                <a:latin typeface="+mn-lt"/>
                <a:ea typeface="ＭＳ Ｐゴシック" pitchFamily="-1" charset="-128"/>
              </a:defRPr>
            </a:lvl2pPr>
            <a:lvl3pPr marL="1162050" indent="-247650" algn="l" rtl="0" eaLnBrk="0" fontAlgn="base" hangingPunct="0">
              <a:spcBef>
                <a:spcPct val="20000"/>
              </a:spcBef>
              <a:spcAft>
                <a:spcPct val="0"/>
              </a:spcAft>
              <a:buClr>
                <a:schemeClr val="tx1"/>
              </a:buClr>
              <a:buSzPct val="150000"/>
              <a:buChar char="•"/>
              <a:defRPr sz="2400" b="1">
                <a:solidFill>
                  <a:srgbClr val="000066"/>
                </a:solidFill>
                <a:latin typeface="+mn-lt"/>
                <a:ea typeface="ＭＳ Ｐゴシック" pitchFamily="-1" charset="-128"/>
              </a:defRPr>
            </a:lvl3pPr>
            <a:lvl4pPr marL="1630363" indent="-277813" algn="l" rtl="0" eaLnBrk="0" fontAlgn="base" hangingPunct="0">
              <a:spcBef>
                <a:spcPct val="20000"/>
              </a:spcBef>
              <a:spcAft>
                <a:spcPct val="0"/>
              </a:spcAft>
              <a:buClr>
                <a:schemeClr val="tx1"/>
              </a:buClr>
              <a:buSzPct val="150000"/>
              <a:buChar char="•"/>
              <a:defRPr sz="2400" b="1">
                <a:solidFill>
                  <a:srgbClr val="000066"/>
                </a:solidFill>
                <a:latin typeface="+mn-lt"/>
                <a:ea typeface="ＭＳ Ｐゴシック" pitchFamily="-1" charset="-128"/>
              </a:defRPr>
            </a:lvl4pPr>
            <a:lvl5pPr marL="2087563" indent="-228600" algn="l" rtl="0" eaLnBrk="0" fontAlgn="base" hangingPunct="0">
              <a:spcBef>
                <a:spcPct val="20000"/>
              </a:spcBef>
              <a:spcAft>
                <a:spcPct val="0"/>
              </a:spcAft>
              <a:buClr>
                <a:schemeClr val="tx1"/>
              </a:buClr>
              <a:buSzPct val="150000"/>
              <a:buChar char="•"/>
              <a:defRPr sz="2400" b="1">
                <a:solidFill>
                  <a:srgbClr val="000066"/>
                </a:solidFill>
                <a:latin typeface="+mn-lt"/>
                <a:ea typeface="ＭＳ Ｐゴシック" pitchFamily="-1" charset="-128"/>
              </a:defRPr>
            </a:lvl5pPr>
            <a:lvl6pPr marL="2544763" indent="-228600" algn="l" rtl="0" fontAlgn="base">
              <a:spcBef>
                <a:spcPct val="20000"/>
              </a:spcBef>
              <a:spcAft>
                <a:spcPct val="0"/>
              </a:spcAft>
              <a:buClr>
                <a:schemeClr val="tx1"/>
              </a:buClr>
              <a:buSzPct val="150000"/>
              <a:buChar char="•"/>
              <a:defRPr sz="2400" b="1">
                <a:solidFill>
                  <a:srgbClr val="000066"/>
                </a:solidFill>
                <a:latin typeface="+mn-lt"/>
              </a:defRPr>
            </a:lvl6pPr>
            <a:lvl7pPr marL="3001963" indent="-228600" algn="l" rtl="0" fontAlgn="base">
              <a:spcBef>
                <a:spcPct val="20000"/>
              </a:spcBef>
              <a:spcAft>
                <a:spcPct val="0"/>
              </a:spcAft>
              <a:buClr>
                <a:schemeClr val="tx1"/>
              </a:buClr>
              <a:buSzPct val="150000"/>
              <a:buChar char="•"/>
              <a:defRPr sz="2400" b="1">
                <a:solidFill>
                  <a:srgbClr val="000066"/>
                </a:solidFill>
                <a:latin typeface="+mn-lt"/>
              </a:defRPr>
            </a:lvl7pPr>
            <a:lvl8pPr marL="3459163" indent="-228600" algn="l" rtl="0" fontAlgn="base">
              <a:spcBef>
                <a:spcPct val="20000"/>
              </a:spcBef>
              <a:spcAft>
                <a:spcPct val="0"/>
              </a:spcAft>
              <a:buClr>
                <a:schemeClr val="tx1"/>
              </a:buClr>
              <a:buSzPct val="150000"/>
              <a:buChar char="•"/>
              <a:defRPr sz="2400" b="1">
                <a:solidFill>
                  <a:srgbClr val="000066"/>
                </a:solidFill>
                <a:latin typeface="+mn-lt"/>
              </a:defRPr>
            </a:lvl8pPr>
            <a:lvl9pPr marL="3916363" indent="-228600" algn="l" rtl="0" fontAlgn="base">
              <a:spcBef>
                <a:spcPct val="20000"/>
              </a:spcBef>
              <a:spcAft>
                <a:spcPct val="0"/>
              </a:spcAft>
              <a:buClr>
                <a:schemeClr val="tx1"/>
              </a:buClr>
              <a:buSzPct val="150000"/>
              <a:buChar char="•"/>
              <a:defRPr sz="2400" b="1">
                <a:solidFill>
                  <a:srgbClr val="000066"/>
                </a:solidFill>
                <a:latin typeface="+mn-lt"/>
              </a:defRPr>
            </a:lvl9pPr>
          </a:lstStyle>
          <a:p>
            <a:pPr marL="457200" lvl="1" indent="0" eaLnBrk="1" hangingPunct="1">
              <a:buFontTx/>
              <a:buNone/>
              <a:defRPr/>
            </a:pPr>
            <a:r>
              <a:rPr lang="en-US" sz="1700" b="0" i="1" dirty="0" smtClean="0">
                <a:solidFill>
                  <a:srgbClr val="000000"/>
                </a:solidFill>
              </a:rPr>
              <a:t>Focuses on:</a:t>
            </a:r>
          </a:p>
          <a:p>
            <a:pPr lvl="1" eaLnBrk="1" hangingPunct="1">
              <a:spcBef>
                <a:spcPts val="600"/>
              </a:spcBef>
              <a:buClrTx/>
              <a:buSzPct val="100000"/>
              <a:buFont typeface="Arial" pitchFamily="34" charset="0"/>
              <a:buChar char="•"/>
              <a:defRPr/>
            </a:pPr>
            <a:r>
              <a:rPr lang="en-US" sz="1700" b="0" dirty="0">
                <a:solidFill>
                  <a:srgbClr val="000000"/>
                </a:solidFill>
              </a:rPr>
              <a:t>nuclear and other radioactive material </a:t>
            </a:r>
            <a:r>
              <a:rPr lang="en-US" sz="1700" dirty="0">
                <a:solidFill>
                  <a:srgbClr val="000000"/>
                </a:solidFill>
                <a:latin typeface="Arial" charset="0"/>
                <a:ea typeface="ＭＳ Ｐゴシック" pitchFamily="34" charset="-128"/>
                <a:cs typeface="Arial" charset="0"/>
              </a:rPr>
              <a:t>out of </a:t>
            </a:r>
            <a:r>
              <a:rPr lang="en-US" sz="1700" b="0" dirty="0">
                <a:solidFill>
                  <a:srgbClr val="000000"/>
                </a:solidFill>
              </a:rPr>
              <a:t>regulatory control</a:t>
            </a:r>
          </a:p>
          <a:p>
            <a:pPr lvl="1" eaLnBrk="1" hangingPunct="1">
              <a:spcBef>
                <a:spcPts val="600"/>
              </a:spcBef>
              <a:buClrTx/>
              <a:buSzPct val="100000"/>
              <a:buFont typeface="Arial" pitchFamily="34" charset="0"/>
              <a:buChar char="•"/>
              <a:defRPr/>
            </a:pPr>
            <a:r>
              <a:rPr lang="en-US" sz="1700" b="0" dirty="0">
                <a:solidFill>
                  <a:srgbClr val="000000"/>
                </a:solidFill>
              </a:rPr>
              <a:t>general  overview of key elements of national nuclear security regime</a:t>
            </a:r>
          </a:p>
          <a:p>
            <a:pPr lvl="1" eaLnBrk="1" hangingPunct="1">
              <a:spcBef>
                <a:spcPts val="600"/>
              </a:spcBef>
              <a:buClrTx/>
              <a:buSzPct val="100000"/>
              <a:buFont typeface="Arial" pitchFamily="34" charset="0"/>
              <a:buChar char="•"/>
              <a:defRPr/>
            </a:pPr>
            <a:r>
              <a:rPr lang="en-US" sz="1700" b="0" dirty="0">
                <a:solidFill>
                  <a:srgbClr val="000000"/>
                </a:solidFill>
              </a:rPr>
              <a:t>Identification of needs for improvement of legal and institutional framework  and technical </a:t>
            </a:r>
            <a:r>
              <a:rPr lang="en-US" sz="1700" b="0" dirty="0" smtClean="0">
                <a:solidFill>
                  <a:srgbClr val="000000"/>
                </a:solidFill>
              </a:rPr>
              <a:t>means</a:t>
            </a:r>
          </a:p>
          <a:p>
            <a:pPr lvl="1" eaLnBrk="1" hangingPunct="1">
              <a:spcBef>
                <a:spcPts val="600"/>
              </a:spcBef>
              <a:buClrTx/>
              <a:buSzPct val="100000"/>
              <a:buFont typeface="Arial" pitchFamily="34" charset="0"/>
              <a:buChar char="•"/>
              <a:defRPr/>
            </a:pPr>
            <a:r>
              <a:rPr lang="en-US" sz="1700" b="0" dirty="0" smtClean="0">
                <a:solidFill>
                  <a:srgbClr val="000000"/>
                </a:solidFill>
                <a:cs typeface="Times New Roman" pitchFamily="18" charset="0"/>
              </a:rPr>
              <a:t>77 </a:t>
            </a:r>
            <a:r>
              <a:rPr lang="en-US" sz="1700" b="0" dirty="0">
                <a:solidFill>
                  <a:srgbClr val="000000"/>
                </a:solidFill>
                <a:cs typeface="Times New Roman" pitchFamily="18" charset="0"/>
              </a:rPr>
              <a:t>INSServ to </a:t>
            </a:r>
            <a:r>
              <a:rPr lang="en-US" sz="1700" b="0" dirty="0" smtClean="0">
                <a:solidFill>
                  <a:srgbClr val="000000"/>
                </a:solidFill>
                <a:cs typeface="Times New Roman" pitchFamily="18" charset="0"/>
              </a:rPr>
              <a:t>date</a:t>
            </a:r>
          </a:p>
          <a:p>
            <a:pPr marL="457200" lvl="1" indent="0" eaLnBrk="1" hangingPunct="1">
              <a:buNone/>
              <a:defRPr/>
            </a:pPr>
            <a:endParaRPr lang="en-US" sz="1700" b="0" dirty="0">
              <a:cs typeface="Times New Roman" pitchFamily="18" charset="0"/>
            </a:endParaRPr>
          </a:p>
          <a:p>
            <a:pPr lvl="1" eaLnBrk="1" hangingPunct="1">
              <a:buFont typeface="Arial" pitchFamily="34" charset="0"/>
              <a:buChar char="•"/>
              <a:defRPr/>
            </a:pPr>
            <a:endParaRPr lang="en-US" sz="1700" b="0" dirty="0"/>
          </a:p>
          <a:p>
            <a:pPr lvl="1" eaLnBrk="1" hangingPunct="1">
              <a:buFont typeface="Arial" pitchFamily="34" charset="0"/>
              <a:buChar char="•"/>
              <a:defRPr/>
            </a:pPr>
            <a:endParaRPr lang="en-US" sz="1700" i="1" dirty="0">
              <a:cs typeface="Times New Roman" pitchFamily="18" charset="0"/>
            </a:endParaRPr>
          </a:p>
        </p:txBody>
      </p:sp>
    </p:spTree>
    <p:extLst>
      <p:ext uri="{BB962C8B-B14F-4D97-AF65-F5344CB8AC3E}">
        <p14:creationId xmlns:p14="http://schemas.microsoft.com/office/powerpoint/2010/main" val="3173109751"/>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2" name="Rectangle 1026"/>
          <p:cNvSpPr>
            <a:spLocks noGrp="1" noChangeArrowheads="1"/>
          </p:cNvSpPr>
          <p:nvPr>
            <p:ph type="title" idx="4294967295"/>
          </p:nvPr>
        </p:nvSpPr>
        <p:spPr>
          <a:xfrm>
            <a:off x="381000" y="0"/>
            <a:ext cx="6567264" cy="692150"/>
          </a:xfrm>
        </p:spPr>
        <p:txBody>
          <a:bodyPr/>
          <a:lstStyle/>
          <a:p>
            <a:pPr>
              <a:defRPr/>
            </a:pPr>
            <a:r>
              <a:rPr lang="en-US" sz="3600" dirty="0" smtClean="0">
                <a:solidFill>
                  <a:schemeClr val="tx1"/>
                </a:solidFill>
                <a:ea typeface="+mj-ea"/>
                <a:cs typeface="+mj-cs"/>
              </a:rPr>
              <a:t>IPPAS Process</a:t>
            </a:r>
          </a:p>
        </p:txBody>
      </p:sp>
      <p:grpSp>
        <p:nvGrpSpPr>
          <p:cNvPr id="28675" name="Group 52"/>
          <p:cNvGrpSpPr>
            <a:grpSpLocks/>
          </p:cNvGrpSpPr>
          <p:nvPr/>
        </p:nvGrpSpPr>
        <p:grpSpPr bwMode="auto">
          <a:xfrm>
            <a:off x="312127" y="766766"/>
            <a:ext cx="7408985" cy="4727575"/>
            <a:chOff x="377" y="538"/>
            <a:chExt cx="5056" cy="2978"/>
          </a:xfrm>
        </p:grpSpPr>
        <p:sp>
          <p:nvSpPr>
            <p:cNvPr id="28688" name="Rectangle 1028"/>
            <p:cNvSpPr>
              <a:spLocks noChangeArrowheads="1"/>
            </p:cNvSpPr>
            <p:nvPr/>
          </p:nvSpPr>
          <p:spPr bwMode="auto">
            <a:xfrm>
              <a:off x="4337" y="3068"/>
              <a:ext cx="1096" cy="448"/>
            </a:xfrm>
            <a:prstGeom prst="rect">
              <a:avLst/>
            </a:prstGeom>
            <a:solidFill>
              <a:srgbClr val="FF6600"/>
            </a:solidFill>
            <a:ln w="12700">
              <a:solidFill>
                <a:srgbClr val="FF6600"/>
              </a:solidFill>
              <a:miter lim="800000"/>
              <a:headEnd/>
              <a:tailEnd/>
            </a:ln>
          </p:spPr>
          <p:txBody>
            <a:bodyPr wrap="none" anchor="ctr"/>
            <a:lstStyle/>
            <a:p>
              <a:pPr algn="l" eaLnBrk="0" hangingPunct="0">
                <a:spcBef>
                  <a:spcPct val="0"/>
                </a:spcBef>
              </a:pPr>
              <a:endParaRPr lang="en-GB" sz="1600" dirty="0">
                <a:solidFill>
                  <a:srgbClr val="000000"/>
                </a:solidFill>
              </a:endParaRPr>
            </a:p>
          </p:txBody>
        </p:sp>
        <p:sp>
          <p:nvSpPr>
            <p:cNvPr id="28689" name="Rectangle 1029"/>
            <p:cNvSpPr>
              <a:spLocks noChangeArrowheads="1"/>
            </p:cNvSpPr>
            <p:nvPr/>
          </p:nvSpPr>
          <p:spPr bwMode="auto">
            <a:xfrm>
              <a:off x="3562" y="2569"/>
              <a:ext cx="1127" cy="407"/>
            </a:xfrm>
            <a:prstGeom prst="rect">
              <a:avLst/>
            </a:prstGeom>
            <a:solidFill>
              <a:srgbClr val="FF6600"/>
            </a:solidFill>
            <a:ln w="12700">
              <a:solidFill>
                <a:srgbClr val="FF6600"/>
              </a:solidFill>
              <a:miter lim="800000"/>
              <a:headEnd/>
              <a:tailEnd/>
            </a:ln>
          </p:spPr>
          <p:txBody>
            <a:bodyPr wrap="none" anchor="ctr"/>
            <a:lstStyle/>
            <a:p>
              <a:pPr algn="l" eaLnBrk="0" hangingPunct="0">
                <a:spcBef>
                  <a:spcPct val="0"/>
                </a:spcBef>
              </a:pPr>
              <a:endParaRPr lang="en-GB" sz="1600" dirty="0">
                <a:solidFill>
                  <a:srgbClr val="000000"/>
                </a:solidFill>
              </a:endParaRPr>
            </a:p>
          </p:txBody>
        </p:sp>
        <p:sp>
          <p:nvSpPr>
            <p:cNvPr id="28690" name="Rectangle 1032"/>
            <p:cNvSpPr>
              <a:spLocks noChangeArrowheads="1"/>
            </p:cNvSpPr>
            <p:nvPr/>
          </p:nvSpPr>
          <p:spPr bwMode="auto">
            <a:xfrm>
              <a:off x="2084" y="1567"/>
              <a:ext cx="1076" cy="356"/>
            </a:xfrm>
            <a:prstGeom prst="rect">
              <a:avLst/>
            </a:prstGeom>
            <a:solidFill>
              <a:srgbClr val="0000FF"/>
            </a:solidFill>
            <a:ln w="12700">
              <a:solidFill>
                <a:srgbClr val="0000FF"/>
              </a:solidFill>
              <a:miter lim="800000"/>
              <a:headEnd/>
              <a:tailEnd/>
            </a:ln>
          </p:spPr>
          <p:txBody>
            <a:bodyPr wrap="none" anchor="ctr"/>
            <a:lstStyle/>
            <a:p>
              <a:pPr algn="l" eaLnBrk="0" hangingPunct="0">
                <a:spcBef>
                  <a:spcPct val="0"/>
                </a:spcBef>
              </a:pPr>
              <a:endParaRPr lang="en-GB" sz="1600" dirty="0">
                <a:solidFill>
                  <a:srgbClr val="000000"/>
                </a:solidFill>
              </a:endParaRPr>
            </a:p>
          </p:txBody>
        </p:sp>
        <p:sp>
          <p:nvSpPr>
            <p:cNvPr id="28691" name="Rectangle 1033"/>
            <p:cNvSpPr>
              <a:spLocks noChangeArrowheads="1"/>
            </p:cNvSpPr>
            <p:nvPr/>
          </p:nvSpPr>
          <p:spPr bwMode="auto">
            <a:xfrm>
              <a:off x="1489" y="1144"/>
              <a:ext cx="968" cy="358"/>
            </a:xfrm>
            <a:prstGeom prst="rect">
              <a:avLst/>
            </a:prstGeom>
            <a:solidFill>
              <a:srgbClr val="0000FF"/>
            </a:solidFill>
            <a:ln w="12700">
              <a:solidFill>
                <a:srgbClr val="0000FF"/>
              </a:solidFill>
              <a:miter lim="800000"/>
              <a:headEnd/>
              <a:tailEnd/>
            </a:ln>
          </p:spPr>
          <p:txBody>
            <a:bodyPr wrap="none" anchor="ctr"/>
            <a:lstStyle/>
            <a:p>
              <a:pPr algn="l" eaLnBrk="0" hangingPunct="0">
                <a:spcBef>
                  <a:spcPct val="0"/>
                </a:spcBef>
              </a:pPr>
              <a:endParaRPr lang="en-GB" sz="1600" dirty="0">
                <a:solidFill>
                  <a:srgbClr val="000000"/>
                </a:solidFill>
              </a:endParaRPr>
            </a:p>
          </p:txBody>
        </p:sp>
        <p:sp>
          <p:nvSpPr>
            <p:cNvPr id="28692" name="Rectangle 1035"/>
            <p:cNvSpPr>
              <a:spLocks noChangeArrowheads="1"/>
            </p:cNvSpPr>
            <p:nvPr/>
          </p:nvSpPr>
          <p:spPr bwMode="auto">
            <a:xfrm>
              <a:off x="2894" y="2070"/>
              <a:ext cx="1029" cy="407"/>
            </a:xfrm>
            <a:prstGeom prst="rect">
              <a:avLst/>
            </a:prstGeom>
            <a:solidFill>
              <a:srgbClr val="339966"/>
            </a:solidFill>
            <a:ln w="12700">
              <a:solidFill>
                <a:srgbClr val="0000FF"/>
              </a:solidFill>
              <a:miter lim="800000"/>
              <a:headEnd/>
              <a:tailEnd/>
            </a:ln>
          </p:spPr>
          <p:txBody>
            <a:bodyPr wrap="none" anchor="ctr"/>
            <a:lstStyle/>
            <a:p>
              <a:pPr algn="l" eaLnBrk="0" hangingPunct="0">
                <a:spcBef>
                  <a:spcPct val="0"/>
                </a:spcBef>
              </a:pPr>
              <a:endParaRPr lang="en-GB" sz="1600" dirty="0">
                <a:solidFill>
                  <a:srgbClr val="000000"/>
                </a:solidFill>
              </a:endParaRPr>
            </a:p>
          </p:txBody>
        </p:sp>
        <p:sp>
          <p:nvSpPr>
            <p:cNvPr id="28693" name="Rectangle 1038"/>
            <p:cNvSpPr>
              <a:spLocks noChangeArrowheads="1"/>
            </p:cNvSpPr>
            <p:nvPr/>
          </p:nvSpPr>
          <p:spPr bwMode="auto">
            <a:xfrm>
              <a:off x="1665" y="1143"/>
              <a:ext cx="614" cy="369"/>
            </a:xfrm>
            <a:prstGeom prst="rect">
              <a:avLst/>
            </a:prstGeom>
            <a:noFill/>
            <a:ln w="9525">
              <a:noFill/>
              <a:miter lim="800000"/>
              <a:headEnd/>
              <a:tailEnd/>
            </a:ln>
          </p:spPr>
          <p:txBody>
            <a:bodyPr wrap="none" lIns="92075" tIns="46038" rIns="92075" bIns="46038">
              <a:spAutoFit/>
            </a:bodyPr>
            <a:lstStyle/>
            <a:p>
              <a:pPr eaLnBrk="0" hangingPunct="0">
                <a:spcBef>
                  <a:spcPct val="0"/>
                </a:spcBef>
              </a:pPr>
              <a:r>
                <a:rPr lang="en-US" sz="1600" dirty="0">
                  <a:solidFill>
                    <a:srgbClr val="FFFFFF"/>
                  </a:solidFill>
                </a:rPr>
                <a:t>Formal</a:t>
              </a:r>
            </a:p>
            <a:p>
              <a:pPr eaLnBrk="0" hangingPunct="0">
                <a:spcBef>
                  <a:spcPct val="0"/>
                </a:spcBef>
              </a:pPr>
              <a:r>
                <a:rPr lang="en-US" sz="1600" dirty="0">
                  <a:solidFill>
                    <a:srgbClr val="FFFFFF"/>
                  </a:solidFill>
                </a:rPr>
                <a:t> Request</a:t>
              </a:r>
            </a:p>
          </p:txBody>
        </p:sp>
        <p:sp>
          <p:nvSpPr>
            <p:cNvPr id="28694" name="Rectangle 1040"/>
            <p:cNvSpPr>
              <a:spLocks noChangeArrowheads="1"/>
            </p:cNvSpPr>
            <p:nvPr/>
          </p:nvSpPr>
          <p:spPr bwMode="auto">
            <a:xfrm>
              <a:off x="2238" y="1577"/>
              <a:ext cx="782" cy="369"/>
            </a:xfrm>
            <a:prstGeom prst="rect">
              <a:avLst/>
            </a:prstGeom>
            <a:noFill/>
            <a:ln w="9525">
              <a:noFill/>
              <a:miter lim="800000"/>
              <a:headEnd/>
              <a:tailEnd/>
            </a:ln>
          </p:spPr>
          <p:txBody>
            <a:bodyPr wrap="none" lIns="92075" tIns="46038" rIns="92075" bIns="46038">
              <a:spAutoFit/>
            </a:bodyPr>
            <a:lstStyle/>
            <a:p>
              <a:pPr eaLnBrk="0" hangingPunct="0">
                <a:spcBef>
                  <a:spcPct val="0"/>
                </a:spcBef>
              </a:pPr>
              <a:r>
                <a:rPr lang="en-US" sz="1600" dirty="0">
                  <a:solidFill>
                    <a:srgbClr val="FFFFFF"/>
                  </a:solidFill>
                </a:rPr>
                <a:t>Preparatory</a:t>
              </a:r>
            </a:p>
            <a:p>
              <a:pPr eaLnBrk="0" hangingPunct="0">
                <a:spcBef>
                  <a:spcPct val="0"/>
                </a:spcBef>
              </a:pPr>
              <a:r>
                <a:rPr lang="en-US" sz="1600" dirty="0">
                  <a:solidFill>
                    <a:srgbClr val="FFFFFF"/>
                  </a:solidFill>
                </a:rPr>
                <a:t>Meeting</a:t>
              </a:r>
            </a:p>
          </p:txBody>
        </p:sp>
        <p:sp>
          <p:nvSpPr>
            <p:cNvPr id="28695" name="Rectangle 1041"/>
            <p:cNvSpPr>
              <a:spLocks noChangeArrowheads="1"/>
            </p:cNvSpPr>
            <p:nvPr/>
          </p:nvSpPr>
          <p:spPr bwMode="auto">
            <a:xfrm>
              <a:off x="3117" y="2070"/>
              <a:ext cx="599" cy="369"/>
            </a:xfrm>
            <a:prstGeom prst="rect">
              <a:avLst/>
            </a:prstGeom>
            <a:noFill/>
            <a:ln w="9525">
              <a:noFill/>
              <a:miter lim="800000"/>
              <a:headEnd/>
              <a:tailEnd/>
            </a:ln>
          </p:spPr>
          <p:txBody>
            <a:bodyPr wrap="none" lIns="92075" tIns="46038" rIns="92075" bIns="46038">
              <a:spAutoFit/>
            </a:bodyPr>
            <a:lstStyle/>
            <a:p>
              <a:pPr eaLnBrk="0" hangingPunct="0">
                <a:spcBef>
                  <a:spcPct val="0"/>
                </a:spcBef>
              </a:pPr>
              <a:r>
                <a:rPr lang="en-US" sz="1600" dirty="0">
                  <a:solidFill>
                    <a:srgbClr val="FFFFFF"/>
                  </a:solidFill>
                </a:rPr>
                <a:t>IPPAS</a:t>
              </a:r>
            </a:p>
            <a:p>
              <a:pPr eaLnBrk="0" hangingPunct="0">
                <a:spcBef>
                  <a:spcPct val="0"/>
                </a:spcBef>
              </a:pPr>
              <a:r>
                <a:rPr lang="en-US" sz="1600" dirty="0">
                  <a:solidFill>
                    <a:srgbClr val="FFFFFF"/>
                  </a:solidFill>
                </a:rPr>
                <a:t>Mission</a:t>
              </a:r>
            </a:p>
          </p:txBody>
        </p:sp>
        <p:sp>
          <p:nvSpPr>
            <p:cNvPr id="28696" name="Rectangle 1044"/>
            <p:cNvSpPr>
              <a:spLocks noChangeArrowheads="1"/>
            </p:cNvSpPr>
            <p:nvPr/>
          </p:nvSpPr>
          <p:spPr bwMode="auto">
            <a:xfrm>
              <a:off x="3562" y="2569"/>
              <a:ext cx="1233" cy="366"/>
            </a:xfrm>
            <a:prstGeom prst="rect">
              <a:avLst/>
            </a:prstGeom>
            <a:noFill/>
            <a:ln w="9525">
              <a:noFill/>
              <a:miter lim="800000"/>
              <a:headEnd/>
              <a:tailEnd/>
            </a:ln>
          </p:spPr>
          <p:txBody>
            <a:bodyPr lIns="92075" tIns="46038" rIns="92075" bIns="46038">
              <a:spAutoFit/>
            </a:bodyPr>
            <a:lstStyle/>
            <a:p>
              <a:pPr eaLnBrk="0" hangingPunct="0">
                <a:spcBef>
                  <a:spcPct val="0"/>
                </a:spcBef>
              </a:pPr>
              <a:r>
                <a:rPr lang="en-US" sz="1600" dirty="0">
                  <a:solidFill>
                    <a:srgbClr val="FFFFFF"/>
                  </a:solidFill>
                </a:rPr>
                <a:t>Final Mission Report</a:t>
              </a:r>
            </a:p>
          </p:txBody>
        </p:sp>
        <p:sp>
          <p:nvSpPr>
            <p:cNvPr id="28697" name="Rectangle 1045"/>
            <p:cNvSpPr>
              <a:spLocks noChangeArrowheads="1"/>
            </p:cNvSpPr>
            <p:nvPr/>
          </p:nvSpPr>
          <p:spPr bwMode="auto">
            <a:xfrm>
              <a:off x="4565" y="3159"/>
              <a:ext cx="728" cy="214"/>
            </a:xfrm>
            <a:prstGeom prst="rect">
              <a:avLst/>
            </a:prstGeom>
            <a:noFill/>
            <a:ln w="9525">
              <a:noFill/>
              <a:miter lim="800000"/>
              <a:headEnd/>
              <a:tailEnd/>
            </a:ln>
          </p:spPr>
          <p:txBody>
            <a:bodyPr wrap="none" lIns="92075" tIns="46038" rIns="92075" bIns="46038">
              <a:spAutoFit/>
            </a:bodyPr>
            <a:lstStyle/>
            <a:p>
              <a:pPr eaLnBrk="0" hangingPunct="0">
                <a:spcBef>
                  <a:spcPct val="0"/>
                </a:spcBef>
              </a:pPr>
              <a:r>
                <a:rPr lang="en-US" sz="1600" dirty="0">
                  <a:solidFill>
                    <a:srgbClr val="FFFFFF"/>
                  </a:solidFill>
                </a:rPr>
                <a:t>Follow-up</a:t>
              </a:r>
            </a:p>
          </p:txBody>
        </p:sp>
        <p:sp>
          <p:nvSpPr>
            <p:cNvPr id="28698" name="TextBox 1"/>
            <p:cNvSpPr txBox="1">
              <a:spLocks noChangeArrowheads="1"/>
            </p:cNvSpPr>
            <p:nvPr/>
          </p:nvSpPr>
          <p:spPr bwMode="auto">
            <a:xfrm>
              <a:off x="377" y="538"/>
              <a:ext cx="1319" cy="543"/>
            </a:xfrm>
            <a:prstGeom prst="rect">
              <a:avLst/>
            </a:prstGeom>
            <a:pattFill prst="pct80">
              <a:fgClr>
                <a:srgbClr val="99CCFF"/>
              </a:fgClr>
              <a:bgClr>
                <a:schemeClr val="bg1"/>
              </a:bgClr>
            </a:pattFill>
            <a:ln w="9525">
              <a:noFill/>
              <a:miter lim="800000"/>
              <a:headEnd/>
              <a:tailEnd/>
            </a:ln>
          </p:spPr>
          <p:txBody>
            <a:bodyPr>
              <a:spAutoFit/>
            </a:bodyPr>
            <a:lstStyle/>
            <a:p>
              <a:pPr>
                <a:spcBef>
                  <a:spcPct val="0"/>
                </a:spcBef>
              </a:pPr>
              <a:r>
                <a:rPr lang="en-US" sz="1800" dirty="0">
                  <a:solidFill>
                    <a:srgbClr val="800000"/>
                  </a:solidFill>
                </a:rPr>
                <a:t>AWARENESS</a:t>
              </a:r>
              <a:r>
                <a:rPr lang="en-US" sz="1600" dirty="0">
                  <a:solidFill>
                    <a:schemeClr val="tx1"/>
                  </a:solidFill>
                </a:rPr>
                <a:t> AND Informal Consultations</a:t>
              </a:r>
              <a:endParaRPr lang="en-GB" sz="1600" dirty="0">
                <a:solidFill>
                  <a:schemeClr val="tx1"/>
                </a:solidFill>
              </a:endParaRPr>
            </a:p>
          </p:txBody>
        </p:sp>
        <p:sp>
          <p:nvSpPr>
            <p:cNvPr id="28699" name="Line 1054"/>
            <p:cNvSpPr>
              <a:spLocks noChangeShapeType="1"/>
            </p:cNvSpPr>
            <p:nvPr/>
          </p:nvSpPr>
          <p:spPr bwMode="auto">
            <a:xfrm flipH="1" flipV="1">
              <a:off x="1711" y="936"/>
              <a:ext cx="366" cy="182"/>
            </a:xfrm>
            <a:prstGeom prst="line">
              <a:avLst/>
            </a:prstGeom>
            <a:noFill/>
            <a:ln w="25400">
              <a:solidFill>
                <a:schemeClr val="tx1"/>
              </a:solidFill>
              <a:round/>
              <a:headEnd type="stealth" w="med" len="med"/>
              <a:tailEnd/>
            </a:ln>
          </p:spPr>
          <p:txBody>
            <a:bodyPr wrap="none" anchor="ctr"/>
            <a:lstStyle/>
            <a:p>
              <a:endParaRPr lang="en-US" dirty="0"/>
            </a:p>
          </p:txBody>
        </p:sp>
        <p:sp>
          <p:nvSpPr>
            <p:cNvPr id="28700" name="Line 1054"/>
            <p:cNvSpPr>
              <a:spLocks noChangeShapeType="1"/>
            </p:cNvSpPr>
            <p:nvPr/>
          </p:nvSpPr>
          <p:spPr bwMode="auto">
            <a:xfrm flipH="1" flipV="1">
              <a:off x="2437" y="1344"/>
              <a:ext cx="365" cy="226"/>
            </a:xfrm>
            <a:prstGeom prst="line">
              <a:avLst/>
            </a:prstGeom>
            <a:noFill/>
            <a:ln w="25400">
              <a:solidFill>
                <a:schemeClr val="tx1"/>
              </a:solidFill>
              <a:round/>
              <a:headEnd type="stealth" w="med" len="med"/>
              <a:tailEnd/>
            </a:ln>
          </p:spPr>
          <p:txBody>
            <a:bodyPr wrap="none" anchor="ctr"/>
            <a:lstStyle/>
            <a:p>
              <a:endParaRPr lang="en-US" dirty="0"/>
            </a:p>
          </p:txBody>
        </p:sp>
        <p:sp>
          <p:nvSpPr>
            <p:cNvPr id="28701" name="Line 1054"/>
            <p:cNvSpPr>
              <a:spLocks noChangeShapeType="1"/>
            </p:cNvSpPr>
            <p:nvPr/>
          </p:nvSpPr>
          <p:spPr bwMode="auto">
            <a:xfrm flipH="1" flipV="1">
              <a:off x="3165" y="1842"/>
              <a:ext cx="363" cy="228"/>
            </a:xfrm>
            <a:prstGeom prst="line">
              <a:avLst/>
            </a:prstGeom>
            <a:noFill/>
            <a:ln w="25400">
              <a:solidFill>
                <a:schemeClr val="tx1"/>
              </a:solidFill>
              <a:round/>
              <a:headEnd type="stealth" w="med" len="med"/>
              <a:tailEnd/>
            </a:ln>
          </p:spPr>
          <p:txBody>
            <a:bodyPr wrap="none" anchor="ctr"/>
            <a:lstStyle/>
            <a:p>
              <a:endParaRPr lang="en-US" dirty="0"/>
            </a:p>
          </p:txBody>
        </p:sp>
        <p:sp>
          <p:nvSpPr>
            <p:cNvPr id="28702" name="Line 1054"/>
            <p:cNvSpPr>
              <a:spLocks noChangeShapeType="1"/>
            </p:cNvSpPr>
            <p:nvPr/>
          </p:nvSpPr>
          <p:spPr bwMode="auto">
            <a:xfrm flipH="1" flipV="1">
              <a:off x="3936" y="2341"/>
              <a:ext cx="363" cy="228"/>
            </a:xfrm>
            <a:prstGeom prst="line">
              <a:avLst/>
            </a:prstGeom>
            <a:noFill/>
            <a:ln w="25400">
              <a:solidFill>
                <a:schemeClr val="tx1"/>
              </a:solidFill>
              <a:round/>
              <a:headEnd type="stealth" w="med" len="med"/>
              <a:tailEnd/>
            </a:ln>
          </p:spPr>
          <p:txBody>
            <a:bodyPr wrap="none" anchor="ctr"/>
            <a:lstStyle/>
            <a:p>
              <a:endParaRPr lang="en-US" dirty="0"/>
            </a:p>
          </p:txBody>
        </p:sp>
        <p:sp>
          <p:nvSpPr>
            <p:cNvPr id="28703" name="Line 1054"/>
            <p:cNvSpPr>
              <a:spLocks noChangeShapeType="1"/>
            </p:cNvSpPr>
            <p:nvPr/>
          </p:nvSpPr>
          <p:spPr bwMode="auto">
            <a:xfrm flipH="1" flipV="1">
              <a:off x="4708" y="2840"/>
              <a:ext cx="408" cy="228"/>
            </a:xfrm>
            <a:prstGeom prst="line">
              <a:avLst/>
            </a:prstGeom>
            <a:noFill/>
            <a:ln w="25400">
              <a:solidFill>
                <a:schemeClr val="tx1"/>
              </a:solidFill>
              <a:round/>
              <a:headEnd type="stealth" w="med" len="med"/>
              <a:tailEnd/>
            </a:ln>
          </p:spPr>
          <p:txBody>
            <a:bodyPr wrap="none" anchor="ctr"/>
            <a:lstStyle/>
            <a:p>
              <a:endParaRPr lang="en-US" dirty="0"/>
            </a:p>
          </p:txBody>
        </p:sp>
      </p:grpSp>
      <p:pic>
        <p:nvPicPr>
          <p:cNvPr id="28676" name="Picture 20" descr="IMG_0852.JPG"/>
          <p:cNvPicPr>
            <a:picLocks noChangeAspect="1"/>
          </p:cNvPicPr>
          <p:nvPr/>
        </p:nvPicPr>
        <p:blipFill>
          <a:blip r:embed="rId4" cstate="print"/>
          <a:srcRect/>
          <a:stretch>
            <a:fillRect/>
          </a:stretch>
        </p:blipFill>
        <p:spPr bwMode="auto">
          <a:xfrm>
            <a:off x="275492" y="3287716"/>
            <a:ext cx="2961543" cy="2033587"/>
          </a:xfrm>
          <a:prstGeom prst="rect">
            <a:avLst/>
          </a:prstGeom>
          <a:noFill/>
          <a:ln w="9525">
            <a:noFill/>
            <a:miter lim="800000"/>
            <a:headEnd/>
            <a:tailEnd/>
          </a:ln>
        </p:spPr>
      </p:pic>
      <p:pic>
        <p:nvPicPr>
          <p:cNvPr id="28677" name="Picture 8" descr="IMG_0761.JPG"/>
          <p:cNvPicPr>
            <a:picLocks noChangeAspect="1"/>
          </p:cNvPicPr>
          <p:nvPr/>
        </p:nvPicPr>
        <p:blipFill>
          <a:blip r:embed="rId5" cstate="print"/>
          <a:srcRect/>
          <a:stretch>
            <a:fillRect/>
          </a:stretch>
        </p:blipFill>
        <p:spPr bwMode="auto">
          <a:xfrm>
            <a:off x="4629150" y="665166"/>
            <a:ext cx="2507273" cy="1927225"/>
          </a:xfrm>
          <a:prstGeom prst="rect">
            <a:avLst/>
          </a:prstGeom>
          <a:noFill/>
          <a:ln w="9525">
            <a:noFill/>
            <a:miter lim="800000"/>
            <a:headEnd/>
            <a:tailEnd/>
          </a:ln>
        </p:spPr>
      </p:pic>
      <p:sp>
        <p:nvSpPr>
          <p:cNvPr id="28678" name="TextBox 21"/>
          <p:cNvSpPr txBox="1">
            <a:spLocks noChangeArrowheads="1"/>
          </p:cNvSpPr>
          <p:nvPr/>
        </p:nvSpPr>
        <p:spPr bwMode="auto">
          <a:xfrm>
            <a:off x="410308" y="3425825"/>
            <a:ext cx="2379785" cy="338138"/>
          </a:xfrm>
          <a:prstGeom prst="rect">
            <a:avLst/>
          </a:prstGeom>
          <a:noFill/>
          <a:ln w="9525">
            <a:noFill/>
            <a:miter lim="800000"/>
            <a:headEnd/>
            <a:tailEnd/>
          </a:ln>
        </p:spPr>
        <p:txBody>
          <a:bodyPr>
            <a:spAutoFit/>
          </a:bodyPr>
          <a:lstStyle/>
          <a:p>
            <a:pPr>
              <a:spcBef>
                <a:spcPct val="0"/>
              </a:spcBef>
            </a:pPr>
            <a:r>
              <a:rPr lang="en-US" sz="1600" dirty="0">
                <a:solidFill>
                  <a:srgbClr val="FFFFFF"/>
                </a:solidFill>
              </a:rPr>
              <a:t>IPPAS WORKSHOPS</a:t>
            </a:r>
          </a:p>
        </p:txBody>
      </p:sp>
      <p:sp>
        <p:nvSpPr>
          <p:cNvPr id="28679" name="TextBox 22"/>
          <p:cNvSpPr txBox="1">
            <a:spLocks noChangeArrowheads="1"/>
          </p:cNvSpPr>
          <p:nvPr/>
        </p:nvSpPr>
        <p:spPr bwMode="auto">
          <a:xfrm>
            <a:off x="5111930" y="2297114"/>
            <a:ext cx="1618135" cy="338554"/>
          </a:xfrm>
          <a:prstGeom prst="rect">
            <a:avLst/>
          </a:prstGeom>
          <a:noFill/>
          <a:ln w="9525">
            <a:noFill/>
            <a:miter lim="800000"/>
            <a:headEnd/>
            <a:tailEnd/>
          </a:ln>
        </p:spPr>
        <p:txBody>
          <a:bodyPr wrap="none">
            <a:spAutoFit/>
          </a:bodyPr>
          <a:lstStyle/>
          <a:p>
            <a:pPr>
              <a:spcBef>
                <a:spcPct val="0"/>
              </a:spcBef>
            </a:pPr>
            <a:r>
              <a:rPr lang="en-US" sz="1600" dirty="0">
                <a:solidFill>
                  <a:srgbClr val="FFFFFF"/>
                </a:solidFill>
              </a:rPr>
              <a:t>IPPAS MISSION</a:t>
            </a:r>
          </a:p>
        </p:txBody>
      </p:sp>
      <p:cxnSp>
        <p:nvCxnSpPr>
          <p:cNvPr id="28680" name="Straight Arrow Connector 24"/>
          <p:cNvCxnSpPr>
            <a:cxnSpLocks noChangeShapeType="1"/>
          </p:cNvCxnSpPr>
          <p:nvPr/>
        </p:nvCxnSpPr>
        <p:spPr bwMode="auto">
          <a:xfrm>
            <a:off x="1182566" y="1655766"/>
            <a:ext cx="0" cy="1533525"/>
          </a:xfrm>
          <a:prstGeom prst="straightConnector1">
            <a:avLst/>
          </a:prstGeom>
          <a:noFill/>
          <a:ln w="50800">
            <a:solidFill>
              <a:schemeClr val="tx1"/>
            </a:solidFill>
            <a:miter lim="800000"/>
            <a:headEnd type="none" w="sm" len="sm"/>
            <a:tailEnd type="arrow" w="med" len="med"/>
          </a:ln>
        </p:spPr>
      </p:cxnSp>
      <p:graphicFrame>
        <p:nvGraphicFramePr>
          <p:cNvPr id="28681" name="Object 1"/>
          <p:cNvGraphicFramePr>
            <a:graphicFrameLocks noChangeAspect="1"/>
          </p:cNvGraphicFramePr>
          <p:nvPr>
            <p:extLst/>
          </p:nvPr>
        </p:nvGraphicFramePr>
        <p:xfrm>
          <a:off x="7227278" y="1412776"/>
          <a:ext cx="1871297" cy="2870200"/>
        </p:xfrm>
        <a:graphic>
          <a:graphicData uri="http://schemas.openxmlformats.org/presentationml/2006/ole">
            <mc:AlternateContent xmlns:mc="http://schemas.openxmlformats.org/markup-compatibility/2006">
              <mc:Choice xmlns:v="urn:schemas-microsoft-com:vml" Requires="v">
                <p:oleObj spid="_x0000_s3088" name="Acrobat Document" r:id="rId6" imgW="5667122" imgH="8019837" progId="AcroExch.Document.7">
                  <p:embed/>
                </p:oleObj>
              </mc:Choice>
              <mc:Fallback>
                <p:oleObj name="Acrobat Document" r:id="rId6" imgW="5667122" imgH="8019837" progId="AcroExch.Document.7">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27278" y="1412776"/>
                        <a:ext cx="1871297" cy="2870200"/>
                      </a:xfrm>
                      <a:prstGeom prst="rect">
                        <a:avLst/>
                      </a:prstGeom>
                      <a:noFill/>
                      <a:ln w="9525">
                        <a:solidFill>
                          <a:srgbClr val="171717"/>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8682" name="Slide Number Placeholder 2"/>
          <p:cNvSpPr>
            <a:spLocks noGrp="1"/>
          </p:cNvSpPr>
          <p:nvPr>
            <p:ph type="sldNum" sz="quarter" idx="12"/>
          </p:nvPr>
        </p:nvSpPr>
        <p:spPr>
          <a:noFill/>
          <a:ln>
            <a:miter lim="800000"/>
            <a:headEnd/>
            <a:tailEnd/>
          </a:ln>
        </p:spPr>
        <p:txBody>
          <a:bodyPr/>
          <a:lstStyle/>
          <a:p>
            <a:fld id="{EA2C9A54-9A5C-48FC-8672-B36AAC7B1CF5}" type="slidenum">
              <a:rPr lang="en-GB" smtClean="0"/>
              <a:pPr/>
              <a:t>85</a:t>
            </a:fld>
            <a:endParaRPr lang="en-GB" dirty="0" smtClean="0"/>
          </a:p>
        </p:txBody>
      </p:sp>
      <p:sp>
        <p:nvSpPr>
          <p:cNvPr id="28683" name="Rectangle 2"/>
          <p:cNvSpPr>
            <a:spLocks noChangeArrowheads="1"/>
          </p:cNvSpPr>
          <p:nvPr/>
        </p:nvSpPr>
        <p:spPr bwMode="auto">
          <a:xfrm>
            <a:off x="552452" y="5715003"/>
            <a:ext cx="8220808" cy="461963"/>
          </a:xfrm>
          <a:prstGeom prst="rect">
            <a:avLst/>
          </a:prstGeom>
          <a:noFill/>
          <a:ln w="9525">
            <a:noFill/>
            <a:miter lim="800000"/>
            <a:headEnd/>
            <a:tailEnd/>
          </a:ln>
        </p:spPr>
        <p:txBody>
          <a:bodyPr>
            <a:spAutoFit/>
          </a:bodyPr>
          <a:lstStyle/>
          <a:p>
            <a:pPr marL="609600" indent="-609600">
              <a:spcBef>
                <a:spcPct val="0"/>
              </a:spcBef>
            </a:pPr>
            <a:r>
              <a:rPr lang="de-DE" sz="2400" dirty="0">
                <a:solidFill>
                  <a:srgbClr val="FF0000"/>
                </a:solidFill>
                <a:latin typeface="+mn-lt"/>
              </a:rPr>
              <a:t>IPPAS </a:t>
            </a:r>
            <a:r>
              <a:rPr lang="de-DE" sz="2400" dirty="0" smtClean="0">
                <a:solidFill>
                  <a:srgbClr val="FF0000"/>
                </a:solidFill>
                <a:latin typeface="+mn-lt"/>
              </a:rPr>
              <a:t>Mission Report </a:t>
            </a:r>
            <a:r>
              <a:rPr lang="de-DE" sz="2400" dirty="0" err="1">
                <a:solidFill>
                  <a:srgbClr val="FF0000"/>
                </a:solidFill>
                <a:latin typeface="+mn-lt"/>
              </a:rPr>
              <a:t>is</a:t>
            </a:r>
            <a:r>
              <a:rPr lang="de-DE" sz="2400" dirty="0">
                <a:solidFill>
                  <a:srgbClr val="FF0000"/>
                </a:solidFill>
                <a:latin typeface="+mn-lt"/>
              </a:rPr>
              <a:t> </a:t>
            </a:r>
            <a:r>
              <a:rPr lang="de-DE" sz="2400" dirty="0" err="1">
                <a:solidFill>
                  <a:srgbClr val="FF0000"/>
                </a:solidFill>
                <a:latin typeface="+mn-lt"/>
              </a:rPr>
              <a:t>highly</a:t>
            </a:r>
            <a:r>
              <a:rPr lang="de-DE" sz="2400" dirty="0">
                <a:solidFill>
                  <a:srgbClr val="FF0000"/>
                </a:solidFill>
                <a:latin typeface="+mn-lt"/>
              </a:rPr>
              <a:t> </a:t>
            </a:r>
            <a:r>
              <a:rPr lang="de-DE" sz="2400" dirty="0" err="1">
                <a:solidFill>
                  <a:srgbClr val="FF0000"/>
                </a:solidFill>
                <a:latin typeface="+mn-lt"/>
              </a:rPr>
              <a:t>confidential</a:t>
            </a:r>
            <a:endParaRPr lang="de-DE" sz="2400" dirty="0">
              <a:solidFill>
                <a:srgbClr val="FF0000"/>
              </a:solidFill>
              <a:latin typeface="+mn-lt"/>
            </a:endParaRPr>
          </a:p>
        </p:txBody>
      </p:sp>
      <p:sp>
        <p:nvSpPr>
          <p:cNvPr id="28684" name="Text Box 44"/>
          <p:cNvSpPr txBox="1">
            <a:spLocks noChangeArrowheads="1"/>
          </p:cNvSpPr>
          <p:nvPr/>
        </p:nvSpPr>
        <p:spPr bwMode="auto">
          <a:xfrm rot="2090348">
            <a:off x="4230567" y="2741613"/>
            <a:ext cx="1169377" cy="277812"/>
          </a:xfrm>
          <a:prstGeom prst="rect">
            <a:avLst/>
          </a:prstGeom>
          <a:noFill/>
          <a:ln w="3175">
            <a:noFill/>
            <a:miter lim="800000"/>
            <a:headEnd type="none" w="sm" len="sm"/>
            <a:tailEnd type="none" w="sm" len="sm"/>
          </a:ln>
          <a:effectLst/>
        </p:spPr>
        <p:txBody>
          <a:bodyPr>
            <a:spAutoFit/>
          </a:bodyPr>
          <a:lstStyle/>
          <a:p>
            <a:pPr>
              <a:spcBef>
                <a:spcPct val="50000"/>
              </a:spcBef>
            </a:pPr>
            <a:r>
              <a:rPr lang="en-GB" sz="1200" dirty="0"/>
              <a:t>4-8 months</a:t>
            </a:r>
            <a:endParaRPr lang="en-US" sz="1200" dirty="0"/>
          </a:p>
        </p:txBody>
      </p:sp>
      <p:sp>
        <p:nvSpPr>
          <p:cNvPr id="28685" name="Text Box 44"/>
          <p:cNvSpPr txBox="1">
            <a:spLocks noChangeArrowheads="1"/>
          </p:cNvSpPr>
          <p:nvPr/>
        </p:nvSpPr>
        <p:spPr bwMode="auto">
          <a:xfrm rot="1970969">
            <a:off x="5413132" y="3548063"/>
            <a:ext cx="1169377" cy="277812"/>
          </a:xfrm>
          <a:prstGeom prst="rect">
            <a:avLst/>
          </a:prstGeom>
          <a:noFill/>
          <a:ln w="3175">
            <a:noFill/>
            <a:miter lim="800000"/>
            <a:headEnd type="none" w="sm" len="sm"/>
            <a:tailEnd type="none" w="sm" len="sm"/>
          </a:ln>
          <a:effectLst/>
        </p:spPr>
        <p:txBody>
          <a:bodyPr>
            <a:spAutoFit/>
          </a:bodyPr>
          <a:lstStyle/>
          <a:p>
            <a:pPr>
              <a:spcBef>
                <a:spcPct val="50000"/>
              </a:spcBef>
            </a:pPr>
            <a:r>
              <a:rPr lang="en-GB" sz="1200" dirty="0"/>
              <a:t>2-3 months</a:t>
            </a:r>
            <a:endParaRPr lang="en-US" sz="1200" dirty="0"/>
          </a:p>
        </p:txBody>
      </p:sp>
      <p:sp>
        <p:nvSpPr>
          <p:cNvPr id="28686" name="Text Box 44"/>
          <p:cNvSpPr txBox="1">
            <a:spLocks noChangeArrowheads="1"/>
          </p:cNvSpPr>
          <p:nvPr/>
        </p:nvSpPr>
        <p:spPr bwMode="auto">
          <a:xfrm rot="1965678">
            <a:off x="3219452" y="1958978"/>
            <a:ext cx="1169377" cy="277813"/>
          </a:xfrm>
          <a:prstGeom prst="rect">
            <a:avLst/>
          </a:prstGeom>
          <a:noFill/>
          <a:ln w="3175">
            <a:noFill/>
            <a:miter lim="800000"/>
            <a:headEnd type="none" w="sm" len="sm"/>
            <a:tailEnd type="none" w="sm" len="sm"/>
          </a:ln>
          <a:effectLst/>
        </p:spPr>
        <p:txBody>
          <a:bodyPr>
            <a:spAutoFit/>
          </a:bodyPr>
          <a:lstStyle/>
          <a:p>
            <a:pPr>
              <a:spcBef>
                <a:spcPct val="50000"/>
              </a:spcBef>
            </a:pPr>
            <a:r>
              <a:rPr lang="en-GB" sz="1200" dirty="0"/>
              <a:t>3-6 months</a:t>
            </a:r>
            <a:endParaRPr lang="en-US" sz="1200" dirty="0"/>
          </a:p>
        </p:txBody>
      </p:sp>
      <p:sp>
        <p:nvSpPr>
          <p:cNvPr id="28687" name="Text Box 44"/>
          <p:cNvSpPr txBox="1">
            <a:spLocks noChangeArrowheads="1"/>
          </p:cNvSpPr>
          <p:nvPr/>
        </p:nvSpPr>
        <p:spPr bwMode="auto">
          <a:xfrm rot="1889682">
            <a:off x="6535617" y="4302128"/>
            <a:ext cx="1169377" cy="276225"/>
          </a:xfrm>
          <a:prstGeom prst="rect">
            <a:avLst/>
          </a:prstGeom>
          <a:noFill/>
          <a:ln w="3175">
            <a:noFill/>
            <a:miter lim="800000"/>
            <a:headEnd type="none" w="sm" len="sm"/>
            <a:tailEnd type="none" w="sm" len="sm"/>
          </a:ln>
          <a:effectLst/>
        </p:spPr>
        <p:txBody>
          <a:bodyPr>
            <a:spAutoFit/>
          </a:bodyPr>
          <a:lstStyle/>
          <a:p>
            <a:pPr>
              <a:spcBef>
                <a:spcPct val="50000"/>
              </a:spcBef>
            </a:pPr>
            <a:r>
              <a:rPr lang="en-GB" sz="1200" dirty="0"/>
              <a:t>6-12 months</a:t>
            </a:r>
            <a:endParaRPr lang="en-US" sz="1200" dirty="0"/>
          </a:p>
        </p:txBody>
      </p:sp>
    </p:spTree>
    <p:extLst>
      <p:ext uri="{BB962C8B-B14F-4D97-AF65-F5344CB8AC3E}">
        <p14:creationId xmlns:p14="http://schemas.microsoft.com/office/powerpoint/2010/main" val="1482836877"/>
      </p:ext>
    </p:extLst>
  </p:cSld>
  <p:clrMapOvr>
    <a:masterClrMapping/>
  </p:clrMapOvr>
  <p:transition spd="slow"/>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Title 1"/>
          <p:cNvSpPr>
            <a:spLocks noGrp="1"/>
          </p:cNvSpPr>
          <p:nvPr>
            <p:ph type="title"/>
          </p:nvPr>
        </p:nvSpPr>
        <p:spPr>
          <a:xfrm>
            <a:off x="107504" y="116632"/>
            <a:ext cx="6984776" cy="868530"/>
          </a:xfrm>
        </p:spPr>
        <p:txBody>
          <a:bodyPr>
            <a:normAutofit/>
          </a:bodyPr>
          <a:lstStyle/>
          <a:p>
            <a:pPr>
              <a:defRPr/>
            </a:pPr>
            <a:r>
              <a:rPr lang="en-GB" altLang="en-US" sz="2800" dirty="0" smtClean="0">
                <a:solidFill>
                  <a:schemeClr val="tx1"/>
                </a:solidFill>
              </a:rPr>
              <a:t>Education </a:t>
            </a:r>
            <a:r>
              <a:rPr lang="en-GB" altLang="en-US" sz="2800" dirty="0">
                <a:solidFill>
                  <a:schemeClr val="tx1"/>
                </a:solidFill>
              </a:rPr>
              <a:t>&amp; </a:t>
            </a:r>
            <a:r>
              <a:rPr lang="en-GB" altLang="en-US" sz="2800" dirty="0" smtClean="0">
                <a:solidFill>
                  <a:schemeClr val="tx1"/>
                </a:solidFill>
              </a:rPr>
              <a:t>Training: </a:t>
            </a:r>
            <a:r>
              <a:rPr lang="en-US" sz="2800" kern="1200" dirty="0" smtClean="0">
                <a:effectLst/>
                <a:cs typeface="Arial" pitchFamily="34" charset="0"/>
              </a:rPr>
              <a:t>Overview</a:t>
            </a:r>
            <a:endParaRPr lang="en-GB" sz="2800" kern="1200" dirty="0">
              <a:effectLst/>
              <a:cs typeface="Arial" pitchFamily="34" charset="0"/>
            </a:endParaRPr>
          </a:p>
        </p:txBody>
      </p:sp>
      <p:sp>
        <p:nvSpPr>
          <p:cNvPr id="16387" name="Content Placeholder 2"/>
          <p:cNvSpPr>
            <a:spLocks noGrp="1"/>
          </p:cNvSpPr>
          <p:nvPr>
            <p:ph idx="1"/>
          </p:nvPr>
        </p:nvSpPr>
        <p:spPr>
          <a:xfrm>
            <a:off x="5903635" y="1416049"/>
            <a:ext cx="3164166" cy="4798318"/>
          </a:xfrm>
        </p:spPr>
        <p:txBody>
          <a:bodyPr/>
          <a:lstStyle/>
          <a:p>
            <a:pPr marL="0" indent="0">
              <a:buNone/>
              <a:defRPr/>
            </a:pPr>
            <a:r>
              <a:rPr lang="en-US" sz="2000" b="1" kern="1200" dirty="0" smtClean="0">
                <a:latin typeface="+mj-lt"/>
                <a:cs typeface="Arial" pitchFamily="34" charset="0"/>
              </a:rPr>
              <a:t>Training:</a:t>
            </a:r>
          </a:p>
          <a:p>
            <a:pPr indent="-228600">
              <a:defRPr/>
            </a:pPr>
            <a:r>
              <a:rPr lang="en-GB" sz="2000" b="0" dirty="0">
                <a:ea typeface="ＭＳ Ｐゴシック" pitchFamily="34" charset="-128"/>
              </a:rPr>
              <a:t>Over</a:t>
            </a:r>
            <a:r>
              <a:rPr lang="en-GB" sz="2000" b="0" dirty="0" smtClean="0">
                <a:ea typeface="ＭＳ Ｐゴシック" pitchFamily="34" charset="-128"/>
                <a:cs typeface="Arial" charset="0"/>
              </a:rPr>
              <a:t> 30 different nuclear security training courses designed</a:t>
            </a:r>
          </a:p>
          <a:p>
            <a:pPr indent="-228600">
              <a:defRPr/>
            </a:pPr>
            <a:r>
              <a:rPr lang="en-GB" sz="2000" b="0" dirty="0" smtClean="0">
                <a:ea typeface="ＭＳ Ｐゴシック" pitchFamily="34" charset="-128"/>
                <a:cs typeface="Arial" charset="0"/>
              </a:rPr>
              <a:t>More than</a:t>
            </a:r>
            <a:r>
              <a:rPr lang="en-GB" sz="2000" b="0" dirty="0">
                <a:ea typeface="ＭＳ Ｐゴシック" pitchFamily="34" charset="-128"/>
                <a:cs typeface="Arial" charset="0"/>
              </a:rPr>
              <a:t> </a:t>
            </a:r>
            <a:r>
              <a:rPr lang="en-GB" sz="2000" b="0" dirty="0" smtClean="0">
                <a:ea typeface="ＭＳ Ｐゴシック" pitchFamily="34" charset="-128"/>
                <a:cs typeface="Arial" charset="0"/>
              </a:rPr>
              <a:t>80 training events run per year</a:t>
            </a:r>
          </a:p>
          <a:p>
            <a:pPr indent="-228600">
              <a:defRPr/>
            </a:pPr>
            <a:r>
              <a:rPr lang="en-US" sz="2000" b="0" dirty="0" smtClean="0">
                <a:ea typeface="ＭＳ Ｐゴシック" pitchFamily="34" charset="-128"/>
              </a:rPr>
              <a:t>Over 19,000 participants from 120 States trained since 2002</a:t>
            </a:r>
          </a:p>
          <a:p>
            <a:pPr indent="-228600">
              <a:defRPr/>
            </a:pPr>
            <a:r>
              <a:rPr lang="en-US" sz="2000" b="0" dirty="0" smtClean="0">
                <a:ea typeface="ＭＳ Ｐゴシック" pitchFamily="34" charset="-128"/>
              </a:rPr>
              <a:t>Nuclear Security Support Centers</a:t>
            </a:r>
          </a:p>
          <a:p>
            <a:pPr>
              <a:defRPr/>
            </a:pPr>
            <a:endParaRPr lang="en-GB" sz="2800" dirty="0" smtClean="0">
              <a:ea typeface="ＭＳ Ｐゴシック" pitchFamily="34" charset="-128"/>
            </a:endParaRPr>
          </a:p>
        </p:txBody>
      </p:sp>
      <p:sp>
        <p:nvSpPr>
          <p:cNvPr id="4" name="Slide Number Placeholder 4"/>
          <p:cNvSpPr>
            <a:spLocks noGrp="1"/>
          </p:cNvSpPr>
          <p:nvPr>
            <p:ph type="sldNum" sz="quarter" idx="12"/>
          </p:nvPr>
        </p:nvSpPr>
        <p:spPr>
          <a:xfrm>
            <a:off x="8172400" y="6237312"/>
            <a:ext cx="652462"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b="1">
                <a:solidFill>
                  <a:schemeClr val="tx1"/>
                </a:solidFill>
                <a:latin typeface="Comic Sans MS" pitchFamily="66" charset="0"/>
                <a:ea typeface="ＭＳ Ｐゴシック" pitchFamily="34" charset="-128"/>
              </a:defRPr>
            </a:lvl1pPr>
            <a:lvl2pPr marL="742950" indent="-285750" eaLnBrk="0" hangingPunct="0">
              <a:defRPr sz="3600" b="1">
                <a:solidFill>
                  <a:schemeClr val="tx1"/>
                </a:solidFill>
                <a:latin typeface="Comic Sans MS" pitchFamily="66" charset="0"/>
                <a:ea typeface="ＭＳ Ｐゴシック" pitchFamily="34" charset="-128"/>
              </a:defRPr>
            </a:lvl2pPr>
            <a:lvl3pPr marL="1143000" indent="-228600" eaLnBrk="0" hangingPunct="0">
              <a:defRPr sz="3600" b="1">
                <a:solidFill>
                  <a:schemeClr val="tx1"/>
                </a:solidFill>
                <a:latin typeface="Comic Sans MS" pitchFamily="66" charset="0"/>
                <a:ea typeface="ＭＳ Ｐゴシック" pitchFamily="34" charset="-128"/>
              </a:defRPr>
            </a:lvl3pPr>
            <a:lvl4pPr marL="1600200" indent="-228600" eaLnBrk="0" hangingPunct="0">
              <a:defRPr sz="3600" b="1">
                <a:solidFill>
                  <a:schemeClr val="tx1"/>
                </a:solidFill>
                <a:latin typeface="Comic Sans MS" pitchFamily="66" charset="0"/>
                <a:ea typeface="ＭＳ Ｐゴシック" pitchFamily="34" charset="-128"/>
              </a:defRPr>
            </a:lvl4pPr>
            <a:lvl5pPr marL="2057400" indent="-228600" eaLnBrk="0" hangingPunct="0">
              <a:defRPr sz="3600" b="1">
                <a:solidFill>
                  <a:schemeClr val="tx1"/>
                </a:solidFill>
                <a:latin typeface="Comic Sans MS" pitchFamily="66" charset="0"/>
                <a:ea typeface="ＭＳ Ｐゴシック" pitchFamily="34" charset="-128"/>
              </a:defRPr>
            </a:lvl5pPr>
            <a:lvl6pPr marL="2514600" indent="-228600" eaLnBrk="0" fontAlgn="base" hangingPunct="0">
              <a:spcBef>
                <a:spcPct val="0"/>
              </a:spcBef>
              <a:spcAft>
                <a:spcPct val="0"/>
              </a:spcAft>
              <a:defRPr sz="3600" b="1">
                <a:solidFill>
                  <a:schemeClr val="tx1"/>
                </a:solidFill>
                <a:latin typeface="Comic Sans MS" pitchFamily="66" charset="0"/>
                <a:ea typeface="ＭＳ Ｐゴシック" pitchFamily="34" charset="-128"/>
              </a:defRPr>
            </a:lvl6pPr>
            <a:lvl7pPr marL="2971800" indent="-228600" eaLnBrk="0" fontAlgn="base" hangingPunct="0">
              <a:spcBef>
                <a:spcPct val="0"/>
              </a:spcBef>
              <a:spcAft>
                <a:spcPct val="0"/>
              </a:spcAft>
              <a:defRPr sz="3600" b="1">
                <a:solidFill>
                  <a:schemeClr val="tx1"/>
                </a:solidFill>
                <a:latin typeface="Comic Sans MS" pitchFamily="66" charset="0"/>
                <a:ea typeface="ＭＳ Ｐゴシック" pitchFamily="34" charset="-128"/>
              </a:defRPr>
            </a:lvl7pPr>
            <a:lvl8pPr marL="3429000" indent="-228600" eaLnBrk="0" fontAlgn="base" hangingPunct="0">
              <a:spcBef>
                <a:spcPct val="0"/>
              </a:spcBef>
              <a:spcAft>
                <a:spcPct val="0"/>
              </a:spcAft>
              <a:defRPr sz="3600" b="1">
                <a:solidFill>
                  <a:schemeClr val="tx1"/>
                </a:solidFill>
                <a:latin typeface="Comic Sans MS" pitchFamily="66" charset="0"/>
                <a:ea typeface="ＭＳ Ｐゴシック" pitchFamily="34" charset="-128"/>
              </a:defRPr>
            </a:lvl8pPr>
            <a:lvl9pPr marL="3886200" indent="-228600" eaLnBrk="0" fontAlgn="base" hangingPunct="0">
              <a:spcBef>
                <a:spcPct val="0"/>
              </a:spcBef>
              <a:spcAft>
                <a:spcPct val="0"/>
              </a:spcAft>
              <a:defRPr sz="3600" b="1">
                <a:solidFill>
                  <a:schemeClr val="tx1"/>
                </a:solidFill>
                <a:latin typeface="Comic Sans MS" pitchFamily="66" charset="0"/>
                <a:ea typeface="ＭＳ Ｐゴシック" pitchFamily="34" charset="-128"/>
              </a:defRPr>
            </a:lvl9pPr>
          </a:lstStyle>
          <a:p>
            <a:pPr eaLnBrk="1" hangingPunct="1"/>
            <a:fld id="{049BBA13-1C19-48D7-8EB2-0400D3A360BD}" type="slidenum">
              <a:rPr lang="en-GB" sz="1000" b="0" smtClean="0">
                <a:solidFill>
                  <a:srgbClr val="333399"/>
                </a:solidFill>
                <a:latin typeface="Arial" charset="0"/>
              </a:rPr>
              <a:pPr eaLnBrk="1" hangingPunct="1"/>
              <a:t>86</a:t>
            </a:fld>
            <a:endParaRPr lang="en-GB" sz="1000" b="0" dirty="0" smtClean="0">
              <a:solidFill>
                <a:srgbClr val="333399"/>
              </a:solidFill>
              <a:latin typeface="Arial" charset="0"/>
            </a:endParaRPr>
          </a:p>
        </p:txBody>
      </p:sp>
      <p:sp>
        <p:nvSpPr>
          <p:cNvPr id="2" name="TextBox 1"/>
          <p:cNvSpPr txBox="1"/>
          <p:nvPr/>
        </p:nvSpPr>
        <p:spPr>
          <a:xfrm>
            <a:off x="542924" y="876305"/>
            <a:ext cx="8524876" cy="430887"/>
          </a:xfrm>
          <a:prstGeom prst="rect">
            <a:avLst/>
          </a:prstGeom>
          <a:noFill/>
        </p:spPr>
        <p:txBody>
          <a:bodyPr wrap="square" rtlCol="0">
            <a:spAutoFit/>
          </a:bodyPr>
          <a:lstStyle/>
          <a:p>
            <a:pPr eaLnBrk="0" hangingPunct="0">
              <a:spcBef>
                <a:spcPct val="20000"/>
              </a:spcBef>
              <a:buClr>
                <a:schemeClr val="tx1"/>
              </a:buClr>
              <a:buSzPct val="150000"/>
              <a:defRPr/>
            </a:pPr>
            <a:r>
              <a:rPr lang="en-US" sz="2200" dirty="0">
                <a:solidFill>
                  <a:srgbClr val="000000"/>
                </a:solidFill>
                <a:latin typeface="+mn-lt"/>
                <a:cs typeface="Arial" charset="0"/>
              </a:rPr>
              <a:t>Human </a:t>
            </a:r>
            <a:r>
              <a:rPr lang="en-US" sz="2200" dirty="0" smtClean="0">
                <a:solidFill>
                  <a:srgbClr val="000000"/>
                </a:solidFill>
                <a:latin typeface="+mn-lt"/>
                <a:cs typeface="Arial" charset="0"/>
              </a:rPr>
              <a:t>resource development </a:t>
            </a:r>
            <a:r>
              <a:rPr lang="en-US" sz="2200" dirty="0">
                <a:solidFill>
                  <a:srgbClr val="000000"/>
                </a:solidFill>
                <a:latin typeface="+mn-lt"/>
                <a:cs typeface="Arial" charset="0"/>
              </a:rPr>
              <a:t>is the key to </a:t>
            </a:r>
            <a:r>
              <a:rPr lang="en-US" sz="2200" dirty="0" smtClean="0">
                <a:solidFill>
                  <a:srgbClr val="000000"/>
                </a:solidFill>
                <a:latin typeface="+mn-lt"/>
                <a:cs typeface="Arial" charset="0"/>
              </a:rPr>
              <a:t>sustainability</a:t>
            </a:r>
            <a:endParaRPr lang="en-GB" sz="2200" dirty="0">
              <a:solidFill>
                <a:srgbClr val="000000"/>
              </a:solidFill>
              <a:latin typeface="+mn-lt"/>
              <a:cs typeface="Arial" charset="0"/>
            </a:endParaRPr>
          </a:p>
        </p:txBody>
      </p:sp>
      <p:sp>
        <p:nvSpPr>
          <p:cNvPr id="8" name="Content Placeholder 2"/>
          <p:cNvSpPr txBox="1">
            <a:spLocks/>
          </p:cNvSpPr>
          <p:nvPr/>
        </p:nvSpPr>
        <p:spPr bwMode="auto">
          <a:xfrm>
            <a:off x="87086" y="1416049"/>
            <a:ext cx="3279227" cy="4798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tx1"/>
              </a:buClr>
              <a:buSzPct val="150000"/>
              <a:buChar char="•"/>
              <a:defRPr sz="3200" b="1">
                <a:solidFill>
                  <a:srgbClr val="000066"/>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1"/>
              </a:buClr>
              <a:buSzPct val="150000"/>
              <a:buChar char="•"/>
              <a:defRPr sz="2800" b="1">
                <a:solidFill>
                  <a:srgbClr val="000066"/>
                </a:solidFill>
                <a:latin typeface="+mn-lt"/>
                <a:ea typeface="ＭＳ Ｐゴシック" pitchFamily="-107" charset="-128"/>
              </a:defRPr>
            </a:lvl2pPr>
            <a:lvl3pPr marL="1162050" indent="-247650" algn="l" rtl="0" eaLnBrk="0" fontAlgn="base" hangingPunct="0">
              <a:spcBef>
                <a:spcPct val="20000"/>
              </a:spcBef>
              <a:spcAft>
                <a:spcPct val="0"/>
              </a:spcAft>
              <a:buClr>
                <a:schemeClr val="tx1"/>
              </a:buClr>
              <a:buSzPct val="150000"/>
              <a:buChar char="•"/>
              <a:defRPr sz="2400" b="1">
                <a:solidFill>
                  <a:srgbClr val="000066"/>
                </a:solidFill>
                <a:latin typeface="+mn-lt"/>
                <a:ea typeface="ＭＳ Ｐゴシック" pitchFamily="-107" charset="-128"/>
              </a:defRPr>
            </a:lvl3pPr>
            <a:lvl4pPr marL="1630363" indent="-277813" algn="l" rtl="0" eaLnBrk="0" fontAlgn="base" hangingPunct="0">
              <a:spcBef>
                <a:spcPct val="20000"/>
              </a:spcBef>
              <a:spcAft>
                <a:spcPct val="0"/>
              </a:spcAft>
              <a:buClr>
                <a:schemeClr val="tx1"/>
              </a:buClr>
              <a:buSzPct val="150000"/>
              <a:buChar char="•"/>
              <a:defRPr sz="2400" b="1">
                <a:solidFill>
                  <a:srgbClr val="000066"/>
                </a:solidFill>
                <a:latin typeface="+mn-lt"/>
                <a:ea typeface="ＭＳ Ｐゴシック" pitchFamily="-107" charset="-128"/>
              </a:defRPr>
            </a:lvl4pPr>
            <a:lvl5pPr marL="2087563" indent="-228600" algn="l" rtl="0" eaLnBrk="0" fontAlgn="base" hangingPunct="0">
              <a:spcBef>
                <a:spcPct val="20000"/>
              </a:spcBef>
              <a:spcAft>
                <a:spcPct val="0"/>
              </a:spcAft>
              <a:buClr>
                <a:schemeClr val="tx1"/>
              </a:buClr>
              <a:buSzPct val="150000"/>
              <a:buChar char="•"/>
              <a:defRPr sz="2400" b="1">
                <a:solidFill>
                  <a:srgbClr val="000066"/>
                </a:solidFill>
                <a:latin typeface="+mn-lt"/>
                <a:ea typeface="ＭＳ Ｐゴシック" pitchFamily="-107" charset="-128"/>
              </a:defRPr>
            </a:lvl5pPr>
            <a:lvl6pPr marL="2544763" indent="-228600" algn="l" rtl="0" fontAlgn="base">
              <a:spcBef>
                <a:spcPct val="20000"/>
              </a:spcBef>
              <a:spcAft>
                <a:spcPct val="0"/>
              </a:spcAft>
              <a:buClr>
                <a:schemeClr val="tx1"/>
              </a:buClr>
              <a:buSzPct val="150000"/>
              <a:buChar char="•"/>
              <a:defRPr sz="2400" b="1">
                <a:solidFill>
                  <a:srgbClr val="000066"/>
                </a:solidFill>
                <a:latin typeface="+mn-lt"/>
                <a:ea typeface="ＭＳ Ｐゴシック" pitchFamily="-107" charset="-128"/>
              </a:defRPr>
            </a:lvl6pPr>
            <a:lvl7pPr marL="3001963" indent="-228600" algn="l" rtl="0" fontAlgn="base">
              <a:spcBef>
                <a:spcPct val="20000"/>
              </a:spcBef>
              <a:spcAft>
                <a:spcPct val="0"/>
              </a:spcAft>
              <a:buClr>
                <a:schemeClr val="tx1"/>
              </a:buClr>
              <a:buSzPct val="150000"/>
              <a:buChar char="•"/>
              <a:defRPr sz="2400" b="1">
                <a:solidFill>
                  <a:srgbClr val="000066"/>
                </a:solidFill>
                <a:latin typeface="+mn-lt"/>
                <a:ea typeface="ＭＳ Ｐゴシック" pitchFamily="-107" charset="-128"/>
              </a:defRPr>
            </a:lvl7pPr>
            <a:lvl8pPr marL="3459163" indent="-228600" algn="l" rtl="0" fontAlgn="base">
              <a:spcBef>
                <a:spcPct val="20000"/>
              </a:spcBef>
              <a:spcAft>
                <a:spcPct val="0"/>
              </a:spcAft>
              <a:buClr>
                <a:schemeClr val="tx1"/>
              </a:buClr>
              <a:buSzPct val="150000"/>
              <a:buChar char="•"/>
              <a:defRPr sz="2400" b="1">
                <a:solidFill>
                  <a:srgbClr val="000066"/>
                </a:solidFill>
                <a:latin typeface="+mn-lt"/>
                <a:ea typeface="ＭＳ Ｐゴシック" pitchFamily="-107" charset="-128"/>
              </a:defRPr>
            </a:lvl8pPr>
            <a:lvl9pPr marL="3916363" indent="-228600" algn="l" rtl="0" fontAlgn="base">
              <a:spcBef>
                <a:spcPct val="20000"/>
              </a:spcBef>
              <a:spcAft>
                <a:spcPct val="0"/>
              </a:spcAft>
              <a:buClr>
                <a:schemeClr val="tx1"/>
              </a:buClr>
              <a:buSzPct val="150000"/>
              <a:buChar char="•"/>
              <a:defRPr sz="2400" b="1">
                <a:solidFill>
                  <a:srgbClr val="000066"/>
                </a:solidFill>
                <a:latin typeface="+mn-lt"/>
                <a:ea typeface="ＭＳ Ｐゴシック" pitchFamily="-107" charset="-128"/>
              </a:defRPr>
            </a:lvl9pPr>
          </a:lstStyle>
          <a:p>
            <a:pPr marL="0" indent="0">
              <a:buClrTx/>
              <a:buSzPct val="100000"/>
              <a:buFontTx/>
              <a:buNone/>
              <a:defRPr/>
            </a:pPr>
            <a:r>
              <a:rPr lang="en-US" sz="2000" kern="1200" dirty="0" smtClean="0">
                <a:solidFill>
                  <a:srgbClr val="000000"/>
                </a:solidFill>
                <a:latin typeface="+mj-lt"/>
                <a:cs typeface="Arial" pitchFamily="34" charset="0"/>
              </a:rPr>
              <a:t>Education:</a:t>
            </a:r>
          </a:p>
          <a:p>
            <a:pPr>
              <a:buClrTx/>
              <a:buSzPct val="100000"/>
              <a:defRPr/>
            </a:pPr>
            <a:r>
              <a:rPr lang="en-GB" sz="2000" b="0" dirty="0">
                <a:solidFill>
                  <a:srgbClr val="000000"/>
                </a:solidFill>
                <a:ea typeface="ＭＳ Ｐゴシック" pitchFamily="34" charset="-128"/>
              </a:rPr>
              <a:t>Master of Science </a:t>
            </a:r>
            <a:r>
              <a:rPr lang="en-GB" sz="2000" b="0" dirty="0" smtClean="0">
                <a:solidFill>
                  <a:srgbClr val="000000"/>
                </a:solidFill>
                <a:ea typeface="ＭＳ Ｐゴシック" pitchFamily="34" charset="-128"/>
              </a:rPr>
              <a:t>program </a:t>
            </a:r>
            <a:r>
              <a:rPr lang="en-GB" sz="2000" b="0" dirty="0">
                <a:solidFill>
                  <a:srgbClr val="000000"/>
                </a:solidFill>
                <a:ea typeface="ＭＳ Ｐゴシック" pitchFamily="34" charset="-128"/>
              </a:rPr>
              <a:t>in nuclear security (IAEA NSS.12</a:t>
            </a:r>
            <a:r>
              <a:rPr lang="en-GB" sz="2000" b="0" dirty="0" smtClean="0">
                <a:solidFill>
                  <a:srgbClr val="000000"/>
                </a:solidFill>
                <a:ea typeface="ＭＳ Ｐゴシック" pitchFamily="34" charset="-128"/>
              </a:rPr>
              <a:t>)</a:t>
            </a:r>
          </a:p>
          <a:p>
            <a:pPr>
              <a:buClrTx/>
              <a:buSzPct val="100000"/>
              <a:defRPr/>
            </a:pPr>
            <a:r>
              <a:rPr lang="en-US" sz="2000" b="0" kern="1200" dirty="0" smtClean="0">
                <a:solidFill>
                  <a:srgbClr val="000000"/>
                </a:solidFill>
                <a:latin typeface="+mj-lt"/>
                <a:ea typeface="ＭＳ Ｐゴシック" pitchFamily="34" charset="-128"/>
                <a:cs typeface="Arial" pitchFamily="34" charset="0"/>
              </a:rPr>
              <a:t>Master program rolled-out in six Universities in 2013</a:t>
            </a:r>
            <a:endParaRPr lang="en-GB" sz="2000" b="0" dirty="0" smtClean="0">
              <a:solidFill>
                <a:srgbClr val="000000"/>
              </a:solidFill>
              <a:ea typeface="ＭＳ Ｐゴシック" pitchFamily="34" charset="-128"/>
              <a:cs typeface="Arial" charset="0"/>
            </a:endParaRPr>
          </a:p>
          <a:p>
            <a:pPr>
              <a:buClrTx/>
              <a:buSzPct val="100000"/>
              <a:defRPr/>
            </a:pPr>
            <a:r>
              <a:rPr lang="en-US" sz="2000" b="0" dirty="0" smtClean="0">
                <a:solidFill>
                  <a:srgbClr val="000000"/>
                </a:solidFill>
                <a:ea typeface="ＭＳ Ｐゴシック" pitchFamily="34" charset="-128"/>
              </a:rPr>
              <a:t>International Nuclear Security Education Network, 2010, providing a forum for collaboration in activities for nuclear security education</a:t>
            </a:r>
          </a:p>
          <a:p>
            <a:pPr marL="0" indent="0">
              <a:buFontTx/>
              <a:buNone/>
              <a:defRPr/>
            </a:pPr>
            <a:endParaRPr lang="en-US" sz="2800" dirty="0" smtClean="0">
              <a:latin typeface="Comic Sans MS" pitchFamily="66" charset="0"/>
              <a:ea typeface="ＭＳ Ｐゴシック" pitchFamily="34" charset="-128"/>
            </a:endParaRPr>
          </a:p>
          <a:p>
            <a:pPr>
              <a:defRPr/>
            </a:pPr>
            <a:endParaRPr lang="en-GB" sz="2800" dirty="0" smtClean="0">
              <a:ea typeface="ＭＳ Ｐゴシック" pitchFamily="34" charset="-128"/>
            </a:endParaRPr>
          </a:p>
        </p:txBody>
      </p:sp>
      <p:pic>
        <p:nvPicPr>
          <p:cNvPr id="9" name="Picture 8" descr="C:\Numpang Mindahin\D\DKKN Joel\Kegiatan 2015\RPM 2015\Acceptance and Testing\Foto Makassar\Canon Alfa\IMG_1592.JPG"/>
          <p:cNvPicPr/>
          <p:nvPr/>
        </p:nvPicPr>
        <p:blipFill>
          <a:blip r:embed="rId3" cstate="print"/>
          <a:srcRect/>
          <a:stretch>
            <a:fillRect/>
          </a:stretch>
        </p:blipFill>
        <p:spPr bwMode="auto">
          <a:xfrm>
            <a:off x="3279227" y="2331435"/>
            <a:ext cx="2624408" cy="2323717"/>
          </a:xfrm>
          <a:prstGeom prst="rect">
            <a:avLst/>
          </a:prstGeom>
          <a:noFill/>
          <a:ln w="38100">
            <a:solidFill>
              <a:schemeClr val="bg2"/>
            </a:solidFill>
            <a:miter lim="800000"/>
            <a:headEnd/>
            <a:tailEnd/>
          </a:ln>
        </p:spPr>
      </p:pic>
      <p:sp>
        <p:nvSpPr>
          <p:cNvPr id="3" name="TextBox 2"/>
          <p:cNvSpPr txBox="1"/>
          <p:nvPr/>
        </p:nvSpPr>
        <p:spPr>
          <a:xfrm>
            <a:off x="3591647" y="5219699"/>
            <a:ext cx="2908213" cy="646331"/>
          </a:xfrm>
          <a:prstGeom prst="rect">
            <a:avLst/>
          </a:prstGeom>
          <a:noFill/>
        </p:spPr>
        <p:txBody>
          <a:bodyPr wrap="square" rtlCol="0">
            <a:spAutoFit/>
          </a:bodyPr>
          <a:lstStyle/>
          <a:p>
            <a:endParaRPr lang="en-GB" dirty="0"/>
          </a:p>
        </p:txBody>
      </p:sp>
    </p:spTree>
    <p:extLst>
      <p:ext uri="{BB962C8B-B14F-4D97-AF65-F5344CB8AC3E}">
        <p14:creationId xmlns:p14="http://schemas.microsoft.com/office/powerpoint/2010/main" val="2850193662"/>
      </p:ext>
    </p:extLst>
  </p:cSld>
  <p:clrMapOvr>
    <a:masterClrMapping/>
  </p:clrMapOvr>
  <p:transition spd="slow"/>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79512" y="290736"/>
            <a:ext cx="6912768" cy="762000"/>
          </a:xfrm>
        </p:spPr>
        <p:txBody>
          <a:bodyPr>
            <a:noAutofit/>
          </a:bodyPr>
          <a:lstStyle/>
          <a:p>
            <a:r>
              <a:rPr lang="en-US" sz="2800" dirty="0">
                <a:solidFill>
                  <a:schemeClr val="tx1"/>
                </a:solidFill>
              </a:rPr>
              <a:t>International Network for Nuclear Security Training and Support </a:t>
            </a:r>
            <a:r>
              <a:rPr lang="en-US" sz="2800" dirty="0" smtClean="0">
                <a:solidFill>
                  <a:schemeClr val="tx1"/>
                </a:solidFill>
              </a:rPr>
              <a:t>Centers </a:t>
            </a:r>
            <a:r>
              <a:rPr lang="en-US" sz="2800" dirty="0">
                <a:solidFill>
                  <a:schemeClr val="tx1"/>
                </a:solidFill>
              </a:rPr>
              <a:t>(NSSC Network)</a:t>
            </a:r>
          </a:p>
        </p:txBody>
      </p:sp>
      <p:sp>
        <p:nvSpPr>
          <p:cNvPr id="7" name="Content Placeholder 5"/>
          <p:cNvSpPr>
            <a:spLocks noGrp="1"/>
          </p:cNvSpPr>
          <p:nvPr>
            <p:ph sz="half" idx="1"/>
          </p:nvPr>
        </p:nvSpPr>
        <p:spPr>
          <a:xfrm>
            <a:off x="323528" y="1405688"/>
            <a:ext cx="6408712" cy="4903632"/>
          </a:xfrm>
        </p:spPr>
        <p:txBody>
          <a:bodyPr>
            <a:noAutofit/>
          </a:bodyPr>
          <a:lstStyle/>
          <a:p>
            <a:pPr marL="0" lvl="1" indent="0">
              <a:buNone/>
            </a:pPr>
            <a:r>
              <a:rPr lang="en-US" sz="1400" b="1" i="1" dirty="0" smtClean="0">
                <a:solidFill>
                  <a:schemeClr val="tx1"/>
                </a:solidFill>
              </a:rPr>
              <a:t>Established in 2012</a:t>
            </a:r>
          </a:p>
          <a:p>
            <a:pPr marL="0" indent="0">
              <a:buNone/>
            </a:pPr>
            <a:r>
              <a:rPr lang="en-US" sz="1400" b="1" dirty="0" smtClean="0">
                <a:solidFill>
                  <a:schemeClr val="tx1"/>
                </a:solidFill>
              </a:rPr>
              <a:t>Mission </a:t>
            </a:r>
          </a:p>
          <a:p>
            <a:r>
              <a:rPr lang="en-US" sz="1400" dirty="0" smtClean="0">
                <a:solidFill>
                  <a:schemeClr val="tx1"/>
                </a:solidFill>
              </a:rPr>
              <a:t>To </a:t>
            </a:r>
            <a:r>
              <a:rPr lang="en-US" sz="1400" dirty="0">
                <a:solidFill>
                  <a:schemeClr val="tx1"/>
                </a:solidFill>
              </a:rPr>
              <a:t>contribute to the global efforts to enhance nuclear security capacity building through an effective and collaborative network of nuclear security training and support </a:t>
            </a:r>
            <a:r>
              <a:rPr lang="en-US" sz="1400" dirty="0" smtClean="0">
                <a:solidFill>
                  <a:schemeClr val="tx1"/>
                </a:solidFill>
              </a:rPr>
              <a:t>centers</a:t>
            </a:r>
          </a:p>
          <a:p>
            <a:pPr marL="0" indent="0">
              <a:buNone/>
            </a:pPr>
            <a:r>
              <a:rPr lang="en-US" sz="1400" b="1" dirty="0" smtClean="0">
                <a:solidFill>
                  <a:schemeClr val="tx1"/>
                </a:solidFill>
              </a:rPr>
              <a:t>Priorities</a:t>
            </a:r>
            <a:endParaRPr lang="en-US" sz="1400" dirty="0">
              <a:solidFill>
                <a:schemeClr val="tx1"/>
              </a:solidFill>
            </a:endParaRPr>
          </a:p>
          <a:p>
            <a:pPr>
              <a:defRPr/>
            </a:pPr>
            <a:r>
              <a:rPr lang="en-US" sz="1400" dirty="0">
                <a:solidFill>
                  <a:schemeClr val="tx1"/>
                </a:solidFill>
              </a:rPr>
              <a:t>Coordination among </a:t>
            </a:r>
            <a:r>
              <a:rPr lang="en-US" sz="1400" dirty="0" smtClean="0">
                <a:solidFill>
                  <a:schemeClr val="tx1"/>
                </a:solidFill>
              </a:rPr>
              <a:t>NSSCs </a:t>
            </a:r>
          </a:p>
          <a:p>
            <a:pPr>
              <a:defRPr/>
            </a:pPr>
            <a:r>
              <a:rPr lang="en-US" sz="1400" dirty="0" smtClean="0">
                <a:solidFill>
                  <a:schemeClr val="tx1"/>
                </a:solidFill>
              </a:rPr>
              <a:t>Identification </a:t>
            </a:r>
            <a:r>
              <a:rPr lang="en-US" sz="1400" dirty="0">
                <a:solidFill>
                  <a:schemeClr val="tx1"/>
                </a:solidFill>
              </a:rPr>
              <a:t>of needs and capabilities</a:t>
            </a:r>
          </a:p>
          <a:p>
            <a:pPr>
              <a:defRPr/>
            </a:pPr>
            <a:r>
              <a:rPr lang="en-US" sz="1400" dirty="0">
                <a:solidFill>
                  <a:schemeClr val="tx1"/>
                </a:solidFill>
              </a:rPr>
              <a:t>Sharing best practices, lessons learned, and resources</a:t>
            </a:r>
          </a:p>
          <a:p>
            <a:pPr>
              <a:defRPr/>
            </a:pPr>
            <a:r>
              <a:rPr lang="en-US" sz="1400" dirty="0">
                <a:solidFill>
                  <a:schemeClr val="tx1"/>
                </a:solidFill>
              </a:rPr>
              <a:t>NSSC </a:t>
            </a:r>
            <a:r>
              <a:rPr lang="en-US" sz="1400" dirty="0" smtClean="0">
                <a:solidFill>
                  <a:schemeClr val="tx1"/>
                </a:solidFill>
              </a:rPr>
              <a:t>exchange visits</a:t>
            </a:r>
            <a:endParaRPr lang="en-US" sz="1400" dirty="0">
              <a:solidFill>
                <a:schemeClr val="tx1"/>
              </a:solidFill>
            </a:endParaRPr>
          </a:p>
          <a:p>
            <a:pPr>
              <a:defRPr/>
            </a:pPr>
            <a:r>
              <a:rPr lang="en-US" sz="1400" dirty="0">
                <a:solidFill>
                  <a:schemeClr val="tx1"/>
                </a:solidFill>
              </a:rPr>
              <a:t>Facilitating regional collaboration</a:t>
            </a:r>
          </a:p>
          <a:p>
            <a:pPr>
              <a:defRPr/>
            </a:pPr>
            <a:r>
              <a:rPr lang="en-US" sz="1400" dirty="0">
                <a:solidFill>
                  <a:schemeClr val="tx1"/>
                </a:solidFill>
              </a:rPr>
              <a:t>Encouraging link with higher education</a:t>
            </a:r>
          </a:p>
          <a:p>
            <a:pPr marL="0" indent="0">
              <a:buNone/>
              <a:defRPr/>
            </a:pPr>
            <a:r>
              <a:rPr lang="en-US" sz="1400" b="1" dirty="0" smtClean="0">
                <a:solidFill>
                  <a:schemeClr val="tx1"/>
                </a:solidFill>
              </a:rPr>
              <a:t>Membership</a:t>
            </a:r>
          </a:p>
          <a:p>
            <a:pPr marL="342900" lvl="1" indent="-342900">
              <a:buFont typeface="Arial" panose="020B0604020202020204" pitchFamily="34" charset="0"/>
              <a:buChar char="•"/>
              <a:defRPr/>
            </a:pPr>
            <a:r>
              <a:rPr lang="en-US" sz="1400" dirty="0">
                <a:solidFill>
                  <a:schemeClr val="tx1"/>
                </a:solidFill>
              </a:rPr>
              <a:t>Currently </a:t>
            </a:r>
            <a:r>
              <a:rPr lang="en-US" sz="1400" dirty="0" smtClean="0">
                <a:solidFill>
                  <a:schemeClr val="tx1"/>
                </a:solidFill>
              </a:rPr>
              <a:t>57 </a:t>
            </a:r>
            <a:r>
              <a:rPr lang="en-US" sz="1400" dirty="0">
                <a:solidFill>
                  <a:schemeClr val="tx1"/>
                </a:solidFill>
              </a:rPr>
              <a:t>member-states</a:t>
            </a:r>
            <a:endParaRPr lang="en-US" sz="1600" dirty="0">
              <a:solidFill>
                <a:schemeClr val="tx1"/>
              </a:solidFill>
            </a:endParaRPr>
          </a:p>
          <a:p>
            <a:pPr marL="342900" lvl="1" indent="-342900">
              <a:buFont typeface="Arial" panose="020B0604020202020204" pitchFamily="34" charset="0"/>
              <a:buChar char="•"/>
              <a:defRPr/>
            </a:pPr>
            <a:r>
              <a:rPr lang="en-US" sz="1400" dirty="0" smtClean="0">
                <a:solidFill>
                  <a:schemeClr val="tx1"/>
                </a:solidFill>
              </a:rPr>
              <a:t>Membership open </a:t>
            </a:r>
            <a:r>
              <a:rPr lang="en-US" sz="1400" dirty="0">
                <a:solidFill>
                  <a:schemeClr val="tx1"/>
                </a:solidFill>
              </a:rPr>
              <a:t>to all IAEA Member </a:t>
            </a:r>
            <a:r>
              <a:rPr lang="en-US" sz="1400" dirty="0" smtClean="0">
                <a:solidFill>
                  <a:schemeClr val="tx1"/>
                </a:solidFill>
              </a:rPr>
              <a:t>States through official channels</a:t>
            </a:r>
          </a:p>
          <a:p>
            <a:pPr marL="0" indent="0">
              <a:lnSpc>
                <a:spcPct val="120000"/>
              </a:lnSpc>
              <a:buNone/>
              <a:defRPr/>
            </a:pPr>
            <a:r>
              <a:rPr lang="en-US" sz="1400" b="1" dirty="0" smtClean="0">
                <a:solidFill>
                  <a:schemeClr val="tx1"/>
                </a:solidFill>
              </a:rPr>
              <a:t>Vision </a:t>
            </a:r>
            <a:r>
              <a:rPr lang="en-US" sz="1400" b="1" dirty="0">
                <a:solidFill>
                  <a:schemeClr val="tx1"/>
                </a:solidFill>
              </a:rPr>
              <a:t>for Future Activities</a:t>
            </a:r>
          </a:p>
          <a:p>
            <a:pPr marL="342900" lvl="1" indent="-342900" eaLnBrk="0" hangingPunct="0">
              <a:buClr>
                <a:srgbClr val="99CCFF"/>
              </a:buClr>
              <a:buSzPct val="110000"/>
              <a:buFontTx/>
              <a:buChar char="•"/>
              <a:defRPr/>
            </a:pPr>
            <a:r>
              <a:rPr lang="en-US" sz="1400" dirty="0">
                <a:solidFill>
                  <a:schemeClr val="tx1"/>
                </a:solidFill>
              </a:rPr>
              <a:t>Network as a stronger tool for States </a:t>
            </a:r>
            <a:endParaRPr lang="en-US" sz="1400" dirty="0" smtClean="0">
              <a:solidFill>
                <a:schemeClr val="tx1"/>
              </a:solidFill>
            </a:endParaRPr>
          </a:p>
          <a:p>
            <a:pPr marL="342900" lvl="1" indent="-342900" eaLnBrk="0" hangingPunct="0">
              <a:buClr>
                <a:srgbClr val="99CCFF"/>
              </a:buClr>
              <a:buSzPct val="110000"/>
              <a:buFontTx/>
              <a:buChar char="•"/>
              <a:defRPr/>
            </a:pPr>
            <a:r>
              <a:rPr lang="en-US" sz="1400" dirty="0" smtClean="0">
                <a:solidFill>
                  <a:schemeClr val="tx1"/>
                </a:solidFill>
              </a:rPr>
              <a:t>Expanded </a:t>
            </a:r>
            <a:r>
              <a:rPr lang="en-US" sz="1400" dirty="0">
                <a:solidFill>
                  <a:schemeClr val="tx1"/>
                </a:solidFill>
              </a:rPr>
              <a:t>NSSC </a:t>
            </a:r>
            <a:r>
              <a:rPr lang="en-US" sz="1400" dirty="0" smtClean="0">
                <a:solidFill>
                  <a:schemeClr val="tx1"/>
                </a:solidFill>
              </a:rPr>
              <a:t>involvement in </a:t>
            </a:r>
            <a:r>
              <a:rPr lang="en-US" sz="1400" dirty="0">
                <a:solidFill>
                  <a:schemeClr val="tx1"/>
                </a:solidFill>
              </a:rPr>
              <a:t>nuclear security </a:t>
            </a:r>
            <a:r>
              <a:rPr lang="en-US" sz="1400" dirty="0" smtClean="0">
                <a:solidFill>
                  <a:schemeClr val="tx1"/>
                </a:solidFill>
              </a:rPr>
              <a:t>training, equipment </a:t>
            </a:r>
            <a:r>
              <a:rPr lang="en-US" sz="1400" dirty="0">
                <a:solidFill>
                  <a:schemeClr val="tx1"/>
                </a:solidFill>
              </a:rPr>
              <a:t>maintenance and </a:t>
            </a:r>
            <a:r>
              <a:rPr lang="en-US" sz="1400" dirty="0" smtClean="0">
                <a:solidFill>
                  <a:schemeClr val="tx1"/>
                </a:solidFill>
              </a:rPr>
              <a:t>repair activities currently </a:t>
            </a:r>
            <a:r>
              <a:rPr lang="en-US" sz="1400" dirty="0">
                <a:solidFill>
                  <a:schemeClr val="tx1"/>
                </a:solidFill>
              </a:rPr>
              <a:t>performed by IAEA</a:t>
            </a:r>
          </a:p>
          <a:p>
            <a:pPr eaLnBrk="0" hangingPunct="0">
              <a:buClr>
                <a:srgbClr val="99CCFF"/>
              </a:buClr>
              <a:buSzPct val="110000"/>
              <a:defRPr/>
            </a:pPr>
            <a:r>
              <a:rPr lang="en-US" sz="1400" dirty="0" smtClean="0">
                <a:solidFill>
                  <a:schemeClr val="tx1"/>
                </a:solidFill>
              </a:rPr>
              <a:t>Strengthened </a:t>
            </a:r>
            <a:r>
              <a:rPr lang="en-US" sz="1400" dirty="0">
                <a:solidFill>
                  <a:schemeClr val="tx1"/>
                </a:solidFill>
              </a:rPr>
              <a:t>regional NSSC collaboration</a:t>
            </a:r>
          </a:p>
          <a:p>
            <a:pPr>
              <a:defRPr/>
            </a:pPr>
            <a:endParaRPr lang="en-US" sz="1400" dirty="0">
              <a:solidFill>
                <a:schemeClr val="tx1"/>
              </a:solidFill>
            </a:endParaRPr>
          </a:p>
        </p:txBody>
      </p:sp>
      <p:sp>
        <p:nvSpPr>
          <p:cNvPr id="2" name="Slide Number Placeholder 1"/>
          <p:cNvSpPr>
            <a:spLocks noGrp="1"/>
          </p:cNvSpPr>
          <p:nvPr>
            <p:ph type="sldNum" sz="quarter" idx="12"/>
          </p:nvPr>
        </p:nvSpPr>
        <p:spPr/>
        <p:txBody>
          <a:bodyPr/>
          <a:lstStyle/>
          <a:p>
            <a:pPr>
              <a:defRPr/>
            </a:pPr>
            <a:fld id="{EFF681AC-1C70-4D47-AD73-E3E05645F5BF}" type="slidenum">
              <a:rPr lang="en-GB" smtClean="0"/>
              <a:pPr>
                <a:defRPr/>
              </a:pPr>
              <a:t>87</a:t>
            </a:fld>
            <a:endParaRPr lang="en-GB" dirty="0"/>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78429" y="2852936"/>
            <a:ext cx="1920214" cy="1440160"/>
          </a:xfrm>
          <a:prstGeom prst="rect">
            <a:avLst/>
          </a:prstGeom>
        </p:spPr>
      </p:pic>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l="6267" t="13839" r="7848" b="10687"/>
          <a:stretch/>
        </p:blipFill>
        <p:spPr>
          <a:xfrm>
            <a:off x="6983513" y="4509120"/>
            <a:ext cx="2052642" cy="1352877"/>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83513" y="1340768"/>
            <a:ext cx="1896210" cy="1422157"/>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5219900" y="2359192"/>
            <a:ext cx="1810684" cy="1358013"/>
          </a:xfrm>
          <a:prstGeom prst="rect">
            <a:avLst/>
          </a:prstGeom>
        </p:spPr>
      </p:pic>
      <p:sp>
        <p:nvSpPr>
          <p:cNvPr id="3" name="TextBox 2"/>
          <p:cNvSpPr txBox="1"/>
          <p:nvPr/>
        </p:nvSpPr>
        <p:spPr>
          <a:xfrm>
            <a:off x="6221680" y="5949280"/>
            <a:ext cx="2814475" cy="415498"/>
          </a:xfrm>
          <a:prstGeom prst="rect">
            <a:avLst/>
          </a:prstGeom>
          <a:noFill/>
        </p:spPr>
        <p:txBody>
          <a:bodyPr wrap="square" rtlCol="0">
            <a:spAutoFit/>
          </a:bodyPr>
          <a:lstStyle/>
          <a:p>
            <a:r>
              <a:rPr lang="en-US" sz="1000" i="1" dirty="0">
                <a:solidFill>
                  <a:schemeClr val="tx2"/>
                </a:solidFill>
                <a:latin typeface="+mn-lt"/>
              </a:rPr>
              <a:t>*Photos: 2016 </a:t>
            </a:r>
            <a:r>
              <a:rPr lang="en-US" sz="1000" i="1" dirty="0" smtClean="0">
                <a:solidFill>
                  <a:schemeClr val="tx2"/>
                </a:solidFill>
                <a:latin typeface="+mn-lt"/>
              </a:rPr>
              <a:t>NSSC Network Annual Meeting, </a:t>
            </a:r>
            <a:r>
              <a:rPr lang="en-US" sz="1000" i="1" dirty="0">
                <a:solidFill>
                  <a:schemeClr val="tx2"/>
                </a:solidFill>
                <a:latin typeface="+mn-lt"/>
              </a:rPr>
              <a:t>held in Islamabad Pakistan</a:t>
            </a:r>
            <a:endParaRPr lang="en-GB" sz="1000" i="1" dirty="0">
              <a:solidFill>
                <a:schemeClr val="tx2"/>
              </a:solidFill>
              <a:latin typeface="+mn-lt"/>
            </a:endParaRPr>
          </a:p>
        </p:txBody>
      </p:sp>
    </p:spTree>
    <p:extLst>
      <p:ext uri="{BB962C8B-B14F-4D97-AF65-F5344CB8AC3E}">
        <p14:creationId xmlns:p14="http://schemas.microsoft.com/office/powerpoint/2010/main" val="250139992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nikonovd\Pictures\2015 INSEN Annual Photos\015_442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5647" y="1340768"/>
            <a:ext cx="5313973" cy="351962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nikonovd\Pictures\INSEN Logo - black - png file.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7358" b="8052"/>
          <a:stretch/>
        </p:blipFill>
        <p:spPr bwMode="auto">
          <a:xfrm>
            <a:off x="5940152" y="5720482"/>
            <a:ext cx="1769130" cy="1010518"/>
          </a:xfrm>
          <a:prstGeom prst="rect">
            <a:avLst/>
          </a:prstGeom>
          <a:noFill/>
          <a:extLst>
            <a:ext uri="{909E8E84-426E-40DD-AFC4-6F175D3DCCD1}">
              <a14:hiddenFill xmlns:a14="http://schemas.microsoft.com/office/drawing/2010/main">
                <a:solidFill>
                  <a:srgbClr val="FFFFFF"/>
                </a:solidFill>
              </a14:hiddenFill>
            </a:ext>
          </a:extLst>
        </p:spPr>
      </p:pic>
      <p:sp>
        <p:nvSpPr>
          <p:cNvPr id="10242" name="Rectangle 2"/>
          <p:cNvSpPr>
            <a:spLocks noGrp="1" noChangeArrowheads="1"/>
          </p:cNvSpPr>
          <p:nvPr>
            <p:ph type="title"/>
          </p:nvPr>
        </p:nvSpPr>
        <p:spPr>
          <a:xfrm>
            <a:off x="282575" y="98425"/>
            <a:ext cx="6881713" cy="762000"/>
          </a:xfrm>
        </p:spPr>
        <p:txBody>
          <a:bodyPr>
            <a:noAutofit/>
          </a:bodyPr>
          <a:lstStyle/>
          <a:p>
            <a:r>
              <a:rPr lang="en-GB" sz="2800" dirty="0"/>
              <a:t>International Nuclear Security Education Network (INSEN)</a:t>
            </a:r>
          </a:p>
        </p:txBody>
      </p:sp>
      <p:sp>
        <p:nvSpPr>
          <p:cNvPr id="2" name="Slide Number Placeholder 1"/>
          <p:cNvSpPr>
            <a:spLocks noGrp="1"/>
          </p:cNvSpPr>
          <p:nvPr>
            <p:ph type="sldNum" sz="quarter" idx="12"/>
          </p:nvPr>
        </p:nvSpPr>
        <p:spPr/>
        <p:txBody>
          <a:bodyPr/>
          <a:lstStyle/>
          <a:p>
            <a:pPr>
              <a:defRPr/>
            </a:pPr>
            <a:fld id="{E31A0E75-9738-45BF-A241-48CD6B214C1F}" type="slidenum">
              <a:rPr lang="en-GB" smtClean="0"/>
              <a:pPr>
                <a:defRPr/>
              </a:pPr>
              <a:t>88</a:t>
            </a:fld>
            <a:endParaRPr lang="en-GB" dirty="0"/>
          </a:p>
        </p:txBody>
      </p:sp>
      <p:sp>
        <p:nvSpPr>
          <p:cNvPr id="10243" name="Rectangle 3"/>
          <p:cNvSpPr>
            <a:spLocks noChangeArrowheads="1"/>
          </p:cNvSpPr>
          <p:nvPr/>
        </p:nvSpPr>
        <p:spPr bwMode="auto">
          <a:xfrm>
            <a:off x="5508104" y="1268760"/>
            <a:ext cx="3487454" cy="445172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gn="l">
              <a:lnSpc>
                <a:spcPct val="110000"/>
              </a:lnSpc>
              <a:buFont typeface="Arial" panose="020B0604020202020204" pitchFamily="34" charset="0"/>
              <a:buChar char="•"/>
              <a:defRPr/>
            </a:pPr>
            <a:r>
              <a:rPr lang="en-GB" sz="1400" dirty="0">
                <a:latin typeface="+mn-lt"/>
              </a:rPr>
              <a:t>E</a:t>
            </a:r>
            <a:r>
              <a:rPr lang="en-GB" sz="1400" dirty="0" smtClean="0">
                <a:latin typeface="+mn-lt"/>
              </a:rPr>
              <a:t>stablished </a:t>
            </a:r>
            <a:r>
              <a:rPr lang="en-GB" sz="1400" dirty="0">
                <a:latin typeface="+mn-lt"/>
              </a:rPr>
              <a:t>in 2010</a:t>
            </a:r>
          </a:p>
          <a:p>
            <a:pPr marL="342900" indent="-342900" algn="l">
              <a:lnSpc>
                <a:spcPct val="110000"/>
              </a:lnSpc>
              <a:buFont typeface="Arial" panose="020B0604020202020204" pitchFamily="34" charset="0"/>
              <a:buChar char="•"/>
              <a:defRPr/>
            </a:pPr>
            <a:r>
              <a:rPr lang="en-GB" sz="1400" dirty="0" smtClean="0">
                <a:latin typeface="+mn-lt"/>
              </a:rPr>
              <a:t>Membership </a:t>
            </a:r>
            <a:r>
              <a:rPr lang="en-GB" sz="1400" dirty="0">
                <a:latin typeface="+mn-lt"/>
              </a:rPr>
              <a:t>is informal and open to any educational and research institution already involved or planning to be involved in nuclear security education in the future, </a:t>
            </a:r>
            <a:r>
              <a:rPr lang="en-GB" sz="1400" dirty="0" smtClean="0">
                <a:latin typeface="+mn-lt"/>
              </a:rPr>
              <a:t>or </a:t>
            </a:r>
            <a:r>
              <a:rPr lang="en-GB" sz="1400" dirty="0">
                <a:latin typeface="+mn-lt"/>
              </a:rPr>
              <a:t>any competent authority that is interested or involved in nuclear security </a:t>
            </a:r>
            <a:r>
              <a:rPr lang="en-GB" sz="1400" dirty="0" smtClean="0">
                <a:latin typeface="+mn-lt"/>
              </a:rPr>
              <a:t>education</a:t>
            </a:r>
          </a:p>
          <a:p>
            <a:pPr marL="342900" indent="-342900" algn="l">
              <a:lnSpc>
                <a:spcPct val="110000"/>
              </a:lnSpc>
              <a:buFont typeface="Arial" panose="020B0604020202020204" pitchFamily="34" charset="0"/>
              <a:buChar char="•"/>
              <a:defRPr/>
            </a:pPr>
            <a:r>
              <a:rPr lang="en-GB" sz="1400" dirty="0" smtClean="0">
                <a:latin typeface="+mn-lt"/>
              </a:rPr>
              <a:t>155 registered </a:t>
            </a:r>
            <a:r>
              <a:rPr lang="en-GB" sz="1400" dirty="0">
                <a:latin typeface="+mn-lt"/>
              </a:rPr>
              <a:t>institutions </a:t>
            </a:r>
            <a:r>
              <a:rPr lang="en-GB" sz="1400" dirty="0" smtClean="0">
                <a:latin typeface="+mn-lt"/>
              </a:rPr>
              <a:t>from 54 Member States</a:t>
            </a:r>
          </a:p>
          <a:p>
            <a:pPr marL="342900" indent="-342900" algn="l">
              <a:lnSpc>
                <a:spcPct val="110000"/>
              </a:lnSpc>
              <a:buFont typeface="Arial" panose="020B0604020202020204" pitchFamily="34" charset="0"/>
              <a:buChar char="•"/>
              <a:defRPr/>
            </a:pPr>
            <a:r>
              <a:rPr lang="en-GB" sz="1400" dirty="0" smtClean="0">
                <a:latin typeface="+mn-lt"/>
              </a:rPr>
              <a:t>Professional </a:t>
            </a:r>
            <a:r>
              <a:rPr lang="en-GB" sz="1400" dirty="0">
                <a:latin typeface="+mn-lt"/>
              </a:rPr>
              <a:t>Development Courses (PDCs) for faculty members in the different areas of nuclear </a:t>
            </a:r>
            <a:r>
              <a:rPr lang="en-GB" sz="1400" dirty="0" smtClean="0">
                <a:latin typeface="+mn-lt"/>
              </a:rPr>
              <a:t>security</a:t>
            </a:r>
          </a:p>
          <a:p>
            <a:pPr marL="342900" indent="-342900" algn="l">
              <a:lnSpc>
                <a:spcPct val="110000"/>
              </a:lnSpc>
              <a:buFont typeface="Arial" panose="020B0604020202020204" pitchFamily="34" charset="0"/>
              <a:buChar char="•"/>
              <a:defRPr/>
            </a:pPr>
            <a:r>
              <a:rPr lang="en-US" sz="1400" dirty="0" smtClean="0">
                <a:latin typeface="+mn-lt"/>
              </a:rPr>
              <a:t>Degree programmes</a:t>
            </a:r>
            <a:r>
              <a:rPr lang="en-US" sz="1400" dirty="0">
                <a:latin typeface="+mn-lt"/>
              </a:rPr>
              <a:t>,</a:t>
            </a:r>
            <a:r>
              <a:rPr lang="en-US" sz="1400" dirty="0" smtClean="0">
                <a:latin typeface="+mn-lt"/>
              </a:rPr>
              <a:t> courses, and modules</a:t>
            </a:r>
          </a:p>
          <a:p>
            <a:pPr marL="342900" indent="-342900" algn="l">
              <a:lnSpc>
                <a:spcPct val="110000"/>
              </a:lnSpc>
              <a:buFont typeface="Arial" panose="020B0604020202020204" pitchFamily="34" charset="0"/>
              <a:buChar char="•"/>
              <a:defRPr/>
            </a:pPr>
            <a:r>
              <a:rPr lang="en-US" sz="1400" dirty="0" smtClean="0">
                <a:latin typeface="+mn-lt"/>
              </a:rPr>
              <a:t>Teaching materials, textbooks and methodological tools</a:t>
            </a:r>
            <a:endParaRPr lang="en-GB" sz="1400" dirty="0">
              <a:latin typeface="+mn-lt"/>
            </a:endParaRPr>
          </a:p>
        </p:txBody>
      </p:sp>
      <p:sp>
        <p:nvSpPr>
          <p:cNvPr id="10244" name="Text Box 4"/>
          <p:cNvSpPr txBox="1">
            <a:spLocks noChangeArrowheads="1"/>
          </p:cNvSpPr>
          <p:nvPr/>
        </p:nvSpPr>
        <p:spPr bwMode="auto">
          <a:xfrm>
            <a:off x="215646" y="4581128"/>
            <a:ext cx="5313973" cy="923330"/>
          </a:xfrm>
          <a:prstGeom prst="rect">
            <a:avLst/>
          </a:prstGeom>
          <a:solidFill>
            <a:srgbClr val="FFC000"/>
          </a:solidFill>
          <a:ln w="9525">
            <a:solidFill>
              <a:srgbClr val="000066"/>
            </a:solidFill>
            <a:miter lim="800000"/>
            <a:headEnd/>
            <a:tailEnd/>
          </a:ln>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800" b="1" u="sng" dirty="0">
                <a:solidFill>
                  <a:srgbClr val="003399"/>
                </a:solidFill>
                <a:latin typeface="Arial" charset="0"/>
                <a:cs typeface="Arial" charset="0"/>
              </a:rPr>
              <a:t>Mission:</a:t>
            </a:r>
            <a:r>
              <a:rPr lang="en-GB" sz="1800" b="1" dirty="0">
                <a:solidFill>
                  <a:srgbClr val="003399"/>
                </a:solidFill>
                <a:latin typeface="Arial" charset="0"/>
                <a:cs typeface="Arial" charset="0"/>
              </a:rPr>
              <a:t> </a:t>
            </a:r>
            <a:r>
              <a:rPr lang="en-GB" sz="1800" b="1" dirty="0" smtClean="0">
                <a:solidFill>
                  <a:srgbClr val="003399"/>
                </a:solidFill>
                <a:latin typeface="Arial" charset="0"/>
                <a:cs typeface="Arial" charset="0"/>
              </a:rPr>
              <a:t>to </a:t>
            </a:r>
            <a:r>
              <a:rPr lang="en-GB" sz="1800" b="1" dirty="0">
                <a:solidFill>
                  <a:srgbClr val="003399"/>
                </a:solidFill>
                <a:latin typeface="Arial" charset="0"/>
                <a:cs typeface="Arial" charset="0"/>
              </a:rPr>
              <a:t>enhance global nuclear security by developing, sharing and promoting excellence in nuclear security education</a:t>
            </a:r>
          </a:p>
        </p:txBody>
      </p:sp>
    </p:spTree>
    <p:extLst>
      <p:ext uri="{BB962C8B-B14F-4D97-AF65-F5344CB8AC3E}">
        <p14:creationId xmlns:p14="http://schemas.microsoft.com/office/powerpoint/2010/main" val="16650291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875" y="188640"/>
            <a:ext cx="6877397" cy="648072"/>
          </a:xfrm>
        </p:spPr>
        <p:txBody>
          <a:bodyPr/>
          <a:lstStyle/>
          <a:p>
            <a:r>
              <a:rPr lang="en-US" dirty="0" smtClean="0"/>
              <a:t>Major Public </a:t>
            </a:r>
            <a:r>
              <a:rPr lang="en-US" dirty="0"/>
              <a:t>Events</a:t>
            </a:r>
            <a:endParaRPr lang="en-GB" dirty="0"/>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211960" y="4149080"/>
            <a:ext cx="4473891" cy="2036477"/>
          </a:xfrm>
          <a:prstGeom prst="rect">
            <a:avLst/>
          </a:prstGeom>
          <a:noFill/>
          <a:ln w="38100">
            <a:solidFill>
              <a:schemeClr val="bg2"/>
            </a:solidFill>
            <a:miter lim="800000"/>
            <a:headEnd/>
            <a:tailEnd/>
          </a:ln>
        </p:spPr>
      </p:pic>
      <p:sp>
        <p:nvSpPr>
          <p:cNvPr id="4" name="Slide Number Placeholder 3"/>
          <p:cNvSpPr>
            <a:spLocks noGrp="1"/>
          </p:cNvSpPr>
          <p:nvPr>
            <p:ph type="sldNum" sz="quarter" idx="12"/>
          </p:nvPr>
        </p:nvSpPr>
        <p:spPr/>
        <p:txBody>
          <a:bodyPr/>
          <a:lstStyle/>
          <a:p>
            <a:pPr>
              <a:defRPr/>
            </a:pPr>
            <a:fld id="{85E02807-1DDF-4FE9-AC0E-32051684F2E8}" type="slidenum">
              <a:rPr lang="en-GB" smtClean="0">
                <a:solidFill>
                  <a:schemeClr val="tx1"/>
                </a:solidFill>
              </a:rPr>
              <a:pPr>
                <a:defRPr/>
              </a:pPr>
              <a:t>89</a:t>
            </a:fld>
            <a:endParaRPr lang="en-GB" dirty="0">
              <a:solidFill>
                <a:schemeClr val="tx1"/>
              </a:solidFill>
            </a:endParaRPr>
          </a:p>
        </p:txBody>
      </p:sp>
      <p:sp>
        <p:nvSpPr>
          <p:cNvPr id="10" name="Rectangle 9"/>
          <p:cNvSpPr/>
          <p:nvPr/>
        </p:nvSpPr>
        <p:spPr>
          <a:xfrm>
            <a:off x="142875" y="1053315"/>
            <a:ext cx="4010025" cy="5324535"/>
          </a:xfrm>
          <a:prstGeom prst="rect">
            <a:avLst/>
          </a:prstGeom>
        </p:spPr>
        <p:txBody>
          <a:bodyPr wrap="square">
            <a:spAutoFit/>
          </a:bodyPr>
          <a:lstStyle/>
          <a:p>
            <a:pPr marL="342900" indent="-342900">
              <a:buFont typeface="Arial" pitchFamily="34" charset="0"/>
              <a:buChar char="•"/>
            </a:pPr>
            <a:r>
              <a:rPr lang="en-US" sz="2000" b="0" dirty="0">
                <a:solidFill>
                  <a:srgbClr val="000000"/>
                </a:solidFill>
                <a:latin typeface="+mn-lt"/>
                <a:cs typeface="ＭＳ Ｐゴシック" charset="-128"/>
              </a:rPr>
              <a:t>With a large number of participants and spectators, the scale of major public events (MPEs) makes them a vulnerable target</a:t>
            </a:r>
          </a:p>
          <a:p>
            <a:pPr marL="342900" indent="-342900">
              <a:buFont typeface="Arial" pitchFamily="34" charset="0"/>
              <a:buChar char="•"/>
            </a:pPr>
            <a:endParaRPr lang="en-US" sz="2000" b="0" dirty="0">
              <a:solidFill>
                <a:srgbClr val="000000"/>
              </a:solidFill>
              <a:latin typeface="+mn-lt"/>
              <a:cs typeface="ＭＳ Ｐゴシック" charset="-128"/>
            </a:endParaRPr>
          </a:p>
          <a:p>
            <a:pPr marL="342900" lvl="0" indent="-342900">
              <a:buFont typeface="Arial" pitchFamily="34" charset="0"/>
              <a:buChar char="•"/>
            </a:pPr>
            <a:r>
              <a:rPr lang="en-US" sz="2000" b="0" dirty="0">
                <a:solidFill>
                  <a:srgbClr val="000000"/>
                </a:solidFill>
                <a:latin typeface="+mn-lt"/>
                <a:cs typeface="ＭＳ Ｐゴシック" charset="-128"/>
              </a:rPr>
              <a:t>The IAEA assists States in planning, training, and equipping themselves to address this reality (NSNS can assist in MPE in Arab States</a:t>
            </a:r>
            <a:r>
              <a:rPr lang="en-GB" sz="2000" b="0" dirty="0">
                <a:solidFill>
                  <a:srgbClr val="000000"/>
                </a:solidFill>
                <a:latin typeface="+mn-lt"/>
                <a:cs typeface="ＭＳ Ｐゴシック" charset="-128"/>
              </a:rPr>
              <a:t> (i.e. 2022 FIFA World Cup in Qatar).</a:t>
            </a:r>
          </a:p>
          <a:p>
            <a:pPr lvl="0"/>
            <a:endParaRPr lang="en-GB" sz="2000" dirty="0">
              <a:solidFill>
                <a:srgbClr val="000000"/>
              </a:solidFill>
            </a:endParaRPr>
          </a:p>
          <a:p>
            <a:pPr marL="342900" indent="-342900">
              <a:buFont typeface="Arial" pitchFamily="34" charset="0"/>
              <a:buChar char="•"/>
            </a:pPr>
            <a:r>
              <a:rPr lang="en-US" sz="2000" b="0" dirty="0" smtClean="0">
                <a:solidFill>
                  <a:srgbClr val="000000"/>
                </a:solidFill>
                <a:latin typeface="+mn-lt"/>
                <a:cs typeface="ＭＳ Ｐゴシック" charset="-128"/>
              </a:rPr>
              <a:t>“Guards</a:t>
            </a:r>
            <a:r>
              <a:rPr lang="en-US" sz="2000" b="0" dirty="0">
                <a:solidFill>
                  <a:srgbClr val="000000"/>
                </a:solidFill>
                <a:latin typeface="+mn-lt"/>
                <a:cs typeface="ＭＳ Ｐゴシック" charset="-128"/>
              </a:rPr>
              <a:t>, guns and </a:t>
            </a:r>
            <a:r>
              <a:rPr lang="en-US" sz="2000" b="0" dirty="0" smtClean="0">
                <a:solidFill>
                  <a:srgbClr val="000000"/>
                </a:solidFill>
                <a:latin typeface="+mn-lt"/>
                <a:cs typeface="ＭＳ Ｐゴシック" charset="-128"/>
              </a:rPr>
              <a:t>gates” </a:t>
            </a:r>
            <a:r>
              <a:rPr lang="en-US" sz="2000" b="0" dirty="0">
                <a:solidFill>
                  <a:srgbClr val="000000"/>
                </a:solidFill>
                <a:latin typeface="+mn-lt"/>
                <a:cs typeface="ＭＳ Ｐゴシック" charset="-128"/>
              </a:rPr>
              <a:t>are no longer enough</a:t>
            </a:r>
            <a:endParaRPr lang="en-GB" sz="2000" b="0" dirty="0">
              <a:solidFill>
                <a:srgbClr val="000000"/>
              </a:solidFill>
              <a:latin typeface="+mn-lt"/>
              <a:cs typeface="ＭＳ Ｐゴシック" charset="-128"/>
            </a:endParaRPr>
          </a:p>
          <a:p>
            <a:pPr marL="342900" indent="-342900">
              <a:buFont typeface="Arial" pitchFamily="34" charset="0"/>
              <a:buChar char="•"/>
            </a:pPr>
            <a:endParaRPr lang="en-GB" sz="2000" b="0" dirty="0">
              <a:solidFill>
                <a:srgbClr val="000066"/>
              </a:solidFill>
              <a:latin typeface="Arial" charset="0"/>
              <a:cs typeface="Arial" charset="0"/>
            </a:endParaRPr>
          </a:p>
        </p:txBody>
      </p:sp>
      <p:sp>
        <p:nvSpPr>
          <p:cNvPr id="12" name="TextBox 11"/>
          <p:cNvSpPr txBox="1"/>
          <p:nvPr/>
        </p:nvSpPr>
        <p:spPr>
          <a:xfrm>
            <a:off x="4152900" y="1298722"/>
            <a:ext cx="4508206" cy="2585323"/>
          </a:xfrm>
          <a:prstGeom prst="rect">
            <a:avLst/>
          </a:prstGeom>
          <a:noFill/>
          <a:ln w="38100">
            <a:solidFill>
              <a:schemeClr val="bg2"/>
            </a:solidFill>
            <a:miter lim="800000"/>
            <a:headEnd/>
            <a:tailEnd/>
          </a:ln>
        </p:spPr>
        <p:txBody>
          <a:bodyPr wrap="square" rtlCol="0">
            <a:spAutoFit/>
          </a:bodyPr>
          <a:lstStyle/>
          <a:p>
            <a:r>
              <a:rPr lang="en-US" sz="1800" b="0" dirty="0">
                <a:solidFill>
                  <a:srgbClr val="000000"/>
                </a:solidFill>
                <a:latin typeface="Arial" charset="0"/>
                <a:cs typeface="Arial" charset="0"/>
              </a:rPr>
              <a:t>IAEA support provided to</a:t>
            </a:r>
            <a:r>
              <a:rPr lang="en-US" sz="1800" b="0" dirty="0" smtClean="0">
                <a:solidFill>
                  <a:srgbClr val="000000"/>
                </a:solidFill>
                <a:latin typeface="Arial" charset="0"/>
                <a:cs typeface="Arial" charset="0"/>
              </a:rPr>
              <a:t>:</a:t>
            </a:r>
          </a:p>
          <a:p>
            <a:r>
              <a:rPr lang="en-US" sz="1600" b="0" dirty="0">
                <a:solidFill>
                  <a:srgbClr val="000000"/>
                </a:solidFill>
                <a:latin typeface="+mn-lt"/>
                <a:cs typeface="ＭＳ Ｐゴシック" charset="-128"/>
              </a:rPr>
              <a:t>Olympic Games (Greece, China)</a:t>
            </a:r>
          </a:p>
          <a:p>
            <a:r>
              <a:rPr lang="en-US" sz="1600" b="0" dirty="0">
                <a:solidFill>
                  <a:srgbClr val="000000"/>
                </a:solidFill>
                <a:latin typeface="+mn-lt"/>
                <a:cs typeface="ＭＳ Ｐゴシック" charset="-128"/>
              </a:rPr>
              <a:t>Football World Cup (Germany, South Africa)</a:t>
            </a:r>
          </a:p>
          <a:p>
            <a:r>
              <a:rPr lang="en-US" sz="1600" b="0" dirty="0">
                <a:solidFill>
                  <a:srgbClr val="000000"/>
                </a:solidFill>
                <a:latin typeface="+mn-lt"/>
                <a:cs typeface="ＭＳ Ｐゴシック" charset="-128"/>
              </a:rPr>
              <a:t>Pan American Games (Brazil, Mexico)</a:t>
            </a:r>
          </a:p>
          <a:p>
            <a:r>
              <a:rPr lang="en-US" sz="1600" b="0" dirty="0">
                <a:solidFill>
                  <a:srgbClr val="000000"/>
                </a:solidFill>
                <a:latin typeface="+mn-lt"/>
                <a:cs typeface="ＭＳ Ｐゴシック" charset="-128"/>
              </a:rPr>
              <a:t>South American Games (Colombia)</a:t>
            </a:r>
          </a:p>
          <a:p>
            <a:r>
              <a:rPr lang="en-US" sz="1600" b="0" dirty="0">
                <a:solidFill>
                  <a:srgbClr val="000000"/>
                </a:solidFill>
                <a:latin typeface="+mn-lt"/>
                <a:cs typeface="ＭＳ Ｐゴシック" charset="-128"/>
              </a:rPr>
              <a:t>UEFA Cup (Poland, Ukraine)</a:t>
            </a:r>
          </a:p>
          <a:p>
            <a:r>
              <a:rPr lang="en-US" sz="1600" b="0" dirty="0" smtClean="0">
                <a:solidFill>
                  <a:srgbClr val="000000"/>
                </a:solidFill>
                <a:latin typeface="+mn-lt"/>
                <a:cs typeface="ＭＳ Ｐゴシック" charset="-128"/>
              </a:rPr>
              <a:t>Africa Cup of Nations (Gabon)</a:t>
            </a:r>
          </a:p>
          <a:p>
            <a:pPr lvl="0"/>
            <a:r>
              <a:rPr lang="en-GB" sz="1600" b="0" dirty="0">
                <a:solidFill>
                  <a:srgbClr val="000000"/>
                </a:solidFill>
                <a:latin typeface="+mn-lt"/>
                <a:cs typeface="ＭＳ Ｐゴシック" charset="-128"/>
              </a:rPr>
              <a:t>2014 FIFA World </a:t>
            </a:r>
            <a:r>
              <a:rPr lang="en-GB" sz="1600" b="0" dirty="0" smtClean="0">
                <a:solidFill>
                  <a:srgbClr val="000000"/>
                </a:solidFill>
                <a:latin typeface="+mn-lt"/>
                <a:cs typeface="ＭＳ Ｐゴシック" charset="-128"/>
              </a:rPr>
              <a:t>Cup (Brazil)</a:t>
            </a:r>
            <a:endParaRPr lang="en-GB" sz="1600" b="0" dirty="0">
              <a:solidFill>
                <a:srgbClr val="000000"/>
              </a:solidFill>
              <a:latin typeface="+mn-lt"/>
              <a:cs typeface="ＭＳ Ｐゴシック" charset="-128"/>
            </a:endParaRPr>
          </a:p>
          <a:p>
            <a:pPr lvl="0"/>
            <a:r>
              <a:rPr lang="en-GB" sz="1600" b="0" dirty="0">
                <a:solidFill>
                  <a:srgbClr val="000000"/>
                </a:solidFill>
                <a:latin typeface="+mn-lt"/>
                <a:cs typeface="ＭＳ Ｐゴシック" charset="-128"/>
              </a:rPr>
              <a:t>2016 Olympic </a:t>
            </a:r>
            <a:r>
              <a:rPr lang="en-GB" sz="1600" b="0" dirty="0" smtClean="0">
                <a:solidFill>
                  <a:srgbClr val="000000"/>
                </a:solidFill>
                <a:latin typeface="+mn-lt"/>
                <a:cs typeface="ＭＳ Ｐゴシック" charset="-128"/>
              </a:rPr>
              <a:t>Games (Brazil)</a:t>
            </a:r>
            <a:endParaRPr lang="en-GB" sz="1600" b="0" dirty="0">
              <a:solidFill>
                <a:srgbClr val="000000"/>
              </a:solidFill>
              <a:latin typeface="+mn-lt"/>
              <a:cs typeface="ＭＳ Ｐゴシック" charset="-128"/>
            </a:endParaRPr>
          </a:p>
          <a:p>
            <a:pPr lvl="0"/>
            <a:r>
              <a:rPr lang="en-GB" sz="1600" b="0" dirty="0">
                <a:solidFill>
                  <a:srgbClr val="000000"/>
                </a:solidFill>
                <a:latin typeface="+mn-lt"/>
                <a:cs typeface="ＭＳ Ｐゴシック" charset="-128"/>
              </a:rPr>
              <a:t>2016 Para-Olympic </a:t>
            </a:r>
            <a:r>
              <a:rPr lang="en-GB" sz="1600" b="0" dirty="0" smtClean="0">
                <a:solidFill>
                  <a:srgbClr val="000000"/>
                </a:solidFill>
                <a:latin typeface="+mn-lt"/>
                <a:cs typeface="ＭＳ Ｐゴシック" charset="-128"/>
              </a:rPr>
              <a:t>Games (Brazil)</a:t>
            </a:r>
            <a:endParaRPr lang="en-US" sz="1600" b="0" dirty="0">
              <a:solidFill>
                <a:srgbClr val="000000"/>
              </a:solidFill>
              <a:latin typeface="+mn-lt"/>
              <a:cs typeface="ＭＳ Ｐゴシック" charset="-128"/>
            </a:endParaRPr>
          </a:p>
        </p:txBody>
      </p:sp>
    </p:spTree>
    <p:extLst>
      <p:ext uri="{BB962C8B-B14F-4D97-AF65-F5344CB8AC3E}">
        <p14:creationId xmlns:p14="http://schemas.microsoft.com/office/powerpoint/2010/main" val="33740375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flipH="1" flipV="1">
            <a:off x="107504" y="0"/>
            <a:ext cx="7920880" cy="1124744"/>
          </a:xfrm>
        </p:spPr>
        <p:txBody>
          <a:bodyPr>
            <a:normAutofit/>
          </a:bodyPr>
          <a:lstStyle/>
          <a:p>
            <a:pPr algn="r"/>
            <a:r>
              <a:rPr lang="en-GB" dirty="0" smtClean="0"/>
              <a:t>^</a:t>
            </a:r>
            <a:endParaRPr lang="en-GB" dirty="0"/>
          </a:p>
        </p:txBody>
      </p:sp>
      <p:sp>
        <p:nvSpPr>
          <p:cNvPr id="3" name="Content Placeholder 2"/>
          <p:cNvSpPr>
            <a:spLocks noGrp="1"/>
          </p:cNvSpPr>
          <p:nvPr>
            <p:ph idx="1"/>
          </p:nvPr>
        </p:nvSpPr>
        <p:spPr>
          <a:xfrm>
            <a:off x="251520" y="1700808"/>
            <a:ext cx="8712968" cy="4425355"/>
          </a:xfrm>
        </p:spPr>
        <p:txBody>
          <a:bodyPr/>
          <a:lstStyle/>
          <a:p>
            <a:pPr algn="ctr"/>
            <a:endParaRPr lang="en-GB" dirty="0" smtClean="0"/>
          </a:p>
          <a:p>
            <a:pPr algn="ctr"/>
            <a:endParaRPr lang="en-GB" dirty="0"/>
          </a:p>
          <a:p>
            <a:pPr marL="0" indent="0" algn="ctr">
              <a:buNone/>
            </a:pPr>
            <a:r>
              <a:rPr lang="en-GB" sz="3600" b="1" dirty="0" smtClean="0">
                <a:solidFill>
                  <a:schemeClr val="tx1"/>
                </a:solidFill>
                <a:ea typeface="+mj-ea"/>
                <a:cs typeface="+mj-cs"/>
              </a:rPr>
              <a:t>Nuclear Security Fundamentals:</a:t>
            </a:r>
          </a:p>
          <a:p>
            <a:pPr marL="0" indent="0" algn="ctr">
              <a:buNone/>
            </a:pPr>
            <a:r>
              <a:rPr lang="en-GB" sz="3600" b="1" dirty="0" smtClean="0">
                <a:solidFill>
                  <a:schemeClr val="tx1"/>
                </a:solidFill>
                <a:ea typeface="+mj-ea"/>
                <a:cs typeface="+mj-cs"/>
              </a:rPr>
              <a:t>Objective </a:t>
            </a:r>
            <a:r>
              <a:rPr lang="en-GB" sz="3600" b="1" dirty="0">
                <a:solidFill>
                  <a:schemeClr val="tx1"/>
                </a:solidFill>
                <a:ea typeface="+mj-ea"/>
                <a:cs typeface="+mj-cs"/>
              </a:rPr>
              <a:t>and Essential Elements of a State’s Nuclear Security Regime</a:t>
            </a:r>
          </a:p>
        </p:txBody>
      </p:sp>
      <p:sp>
        <p:nvSpPr>
          <p:cNvPr id="4" name="Slide Number Placeholder 3"/>
          <p:cNvSpPr>
            <a:spLocks noGrp="1"/>
          </p:cNvSpPr>
          <p:nvPr>
            <p:ph type="sldNum" sz="quarter" idx="12"/>
          </p:nvPr>
        </p:nvSpPr>
        <p:spPr/>
        <p:txBody>
          <a:bodyPr/>
          <a:lstStyle/>
          <a:p>
            <a:fld id="{8F25D2BF-40DD-4153-8CA3-FA72C0D116DE}" type="slidenum">
              <a:rPr lang="en-US" smtClean="0"/>
              <a:pPr/>
              <a:t>9</a:t>
            </a:fld>
            <a:endParaRPr lang="en-US" dirty="0"/>
          </a:p>
        </p:txBody>
      </p:sp>
    </p:spTree>
    <p:extLst>
      <p:ext uri="{BB962C8B-B14F-4D97-AF65-F5344CB8AC3E}">
        <p14:creationId xmlns:p14="http://schemas.microsoft.com/office/powerpoint/2010/main" val="128952987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Risk </a:t>
            </a:r>
            <a:r>
              <a:rPr lang="en-US" dirty="0"/>
              <a:t>Reduction</a:t>
            </a:r>
            <a:endParaRPr lang="en-GB" dirty="0"/>
          </a:p>
        </p:txBody>
      </p:sp>
      <p:sp>
        <p:nvSpPr>
          <p:cNvPr id="3" name="Content Placeholder 2"/>
          <p:cNvSpPr>
            <a:spLocks noGrp="1"/>
          </p:cNvSpPr>
          <p:nvPr>
            <p:ph idx="1"/>
          </p:nvPr>
        </p:nvSpPr>
        <p:spPr>
          <a:xfrm>
            <a:off x="544530" y="1335845"/>
            <a:ext cx="8496728" cy="5109083"/>
          </a:xfrm>
        </p:spPr>
        <p:txBody>
          <a:bodyPr/>
          <a:lstStyle/>
          <a:p>
            <a:r>
              <a:rPr kumimoji="1" lang="en-US" sz="2800" b="0" kern="1200" dirty="0" smtClean="0">
                <a:latin typeface="Arial" pitchFamily="-107" charset="0"/>
              </a:rPr>
              <a:t>Over 180 </a:t>
            </a:r>
            <a:r>
              <a:rPr kumimoji="1" lang="en-US" sz="2800" b="0" kern="1200" dirty="0">
                <a:latin typeface="Arial" pitchFamily="-107" charset="0"/>
              </a:rPr>
              <a:t>PP upgrades </a:t>
            </a:r>
            <a:r>
              <a:rPr kumimoji="1" lang="en-US" sz="2800" b="0" kern="1200" dirty="0" smtClean="0">
                <a:latin typeface="Arial" pitchFamily="-107" charset="0"/>
              </a:rPr>
              <a:t>since 2002</a:t>
            </a:r>
          </a:p>
          <a:p>
            <a:pPr marL="0" indent="0">
              <a:buNone/>
            </a:pPr>
            <a:endParaRPr kumimoji="1" lang="en-GB" sz="800" b="0" kern="1200" dirty="0">
              <a:latin typeface="Arial" pitchFamily="-107" charset="0"/>
            </a:endParaRPr>
          </a:p>
          <a:p>
            <a:endParaRPr kumimoji="1" lang="en-GB" sz="800" b="0" kern="1200" dirty="0" smtClean="0">
              <a:latin typeface="Arial" pitchFamily="-107" charset="0"/>
            </a:endParaRPr>
          </a:p>
          <a:p>
            <a:r>
              <a:rPr kumimoji="1" lang="en-US" sz="2800" b="0" kern="1200" dirty="0" smtClean="0">
                <a:latin typeface="Arial" pitchFamily="-107" charset="0"/>
              </a:rPr>
              <a:t>Over 6000 radioactive sources secured </a:t>
            </a:r>
          </a:p>
          <a:p>
            <a:endParaRPr kumimoji="1" lang="en-US" sz="800" b="0" kern="1200" dirty="0" smtClean="0">
              <a:latin typeface="Arial" pitchFamily="-107" charset="0"/>
            </a:endParaRPr>
          </a:p>
          <a:p>
            <a:r>
              <a:rPr kumimoji="1" lang="en-US" sz="2800" b="0" kern="1200" dirty="0" smtClean="0">
                <a:latin typeface="Arial" pitchFamily="-107" charset="0"/>
              </a:rPr>
              <a:t>More than 4300 instruments provided</a:t>
            </a:r>
          </a:p>
          <a:p>
            <a:pPr marL="0" indent="0">
              <a:buNone/>
            </a:pPr>
            <a:endParaRPr kumimoji="1" lang="en-GB" sz="2000" b="0" kern="1200" dirty="0" smtClean="0">
              <a:solidFill>
                <a:schemeClr val="tx1"/>
              </a:solidFill>
              <a:latin typeface="Arial" pitchFamily="-107" charset="0"/>
            </a:endParaRPr>
          </a:p>
          <a:p>
            <a:endParaRPr kumimoji="1" lang="en-GB" sz="2000" b="0" kern="1200" dirty="0">
              <a:solidFill>
                <a:schemeClr val="tx1"/>
              </a:solidFill>
              <a:latin typeface="Arial" pitchFamily="-107" charset="0"/>
            </a:endParaRPr>
          </a:p>
          <a:p>
            <a:pPr marL="0" indent="0">
              <a:buNone/>
            </a:pPr>
            <a:endParaRPr lang="en-GB" dirty="0"/>
          </a:p>
        </p:txBody>
      </p:sp>
      <p:sp>
        <p:nvSpPr>
          <p:cNvPr id="4" name="Slide Number Placeholder 3"/>
          <p:cNvSpPr>
            <a:spLocks noGrp="1"/>
          </p:cNvSpPr>
          <p:nvPr>
            <p:ph type="sldNum" sz="quarter" idx="12"/>
          </p:nvPr>
        </p:nvSpPr>
        <p:spPr/>
        <p:txBody>
          <a:bodyPr/>
          <a:lstStyle/>
          <a:p>
            <a:pPr>
              <a:defRPr/>
            </a:pPr>
            <a:fld id="{85E02807-1DDF-4FE9-AC0E-32051684F2E8}" type="slidenum">
              <a:rPr lang="en-GB" smtClean="0">
                <a:solidFill>
                  <a:srgbClr val="000066"/>
                </a:solidFill>
              </a:rPr>
              <a:pPr>
                <a:defRPr/>
              </a:pPr>
              <a:t>90</a:t>
            </a:fld>
            <a:endParaRPr lang="en-GB" dirty="0">
              <a:solidFill>
                <a:srgbClr val="000066"/>
              </a:solidFill>
            </a:endParaRPr>
          </a:p>
        </p:txBody>
      </p:sp>
    </p:spTree>
    <p:extLst>
      <p:ext uri="{BB962C8B-B14F-4D97-AF65-F5344CB8AC3E}">
        <p14:creationId xmlns:p14="http://schemas.microsoft.com/office/powerpoint/2010/main" val="1528274393"/>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116632"/>
            <a:ext cx="6768752" cy="864096"/>
          </a:xfrm>
        </p:spPr>
        <p:txBody>
          <a:bodyPr>
            <a:noAutofit/>
          </a:bodyPr>
          <a:lstStyle/>
          <a:p>
            <a:pPr lvl="1"/>
            <a:r>
              <a:rPr lang="en-GB" sz="3600" b="1" kern="1200" dirty="0">
                <a:solidFill>
                  <a:schemeClr val="tx1"/>
                </a:solidFill>
                <a:latin typeface="Arial "/>
                <a:ea typeface="+mj-ea"/>
                <a:cs typeface="+mj-cs"/>
              </a:rPr>
              <a:t>Integrated Nuclear Security Support Plans (INSSP</a:t>
            </a:r>
            <a:r>
              <a:rPr lang="hu-HU" sz="3600" b="1" kern="1200" dirty="0">
                <a:solidFill>
                  <a:schemeClr val="tx1"/>
                </a:solidFill>
                <a:latin typeface="Arial "/>
                <a:ea typeface="+mj-ea"/>
                <a:cs typeface="+mj-cs"/>
              </a:rPr>
              <a:t>s</a:t>
            </a:r>
            <a:r>
              <a:rPr lang="en-GB" sz="3600" b="1" kern="1200" dirty="0">
                <a:solidFill>
                  <a:schemeClr val="tx1"/>
                </a:solidFill>
                <a:latin typeface="Arial "/>
                <a:ea typeface="+mj-ea"/>
                <a:cs typeface="+mj-cs"/>
              </a:rPr>
              <a:t>)</a:t>
            </a:r>
          </a:p>
        </p:txBody>
      </p:sp>
      <p:sp>
        <p:nvSpPr>
          <p:cNvPr id="3" name="Content Placeholder 2"/>
          <p:cNvSpPr>
            <a:spLocks noGrp="1"/>
          </p:cNvSpPr>
          <p:nvPr>
            <p:ph idx="1"/>
          </p:nvPr>
        </p:nvSpPr>
        <p:spPr>
          <a:xfrm>
            <a:off x="251520" y="1268760"/>
            <a:ext cx="8593138" cy="4572000"/>
          </a:xfrm>
        </p:spPr>
        <p:txBody>
          <a:bodyPr>
            <a:noAutofit/>
          </a:bodyPr>
          <a:lstStyle/>
          <a:p>
            <a:pPr algn="just"/>
            <a:r>
              <a:rPr lang="en-GB" sz="2400" dirty="0"/>
              <a:t>IAEA </a:t>
            </a:r>
            <a:r>
              <a:rPr lang="en-GB" sz="2400" dirty="0" smtClean="0"/>
              <a:t>works </a:t>
            </a:r>
            <a:r>
              <a:rPr lang="en-GB" sz="2400" dirty="0"/>
              <a:t>with states upon request to establish Integrated Nuclear Security Support Plans as a key modality to:  </a:t>
            </a:r>
          </a:p>
          <a:p>
            <a:pPr lvl="1" algn="just"/>
            <a:r>
              <a:rPr lang="en-GB" sz="2200" dirty="0"/>
              <a:t>provide a comprehensive assessment of a State’s nuclear security needs,</a:t>
            </a:r>
          </a:p>
          <a:p>
            <a:pPr lvl="1" algn="just"/>
            <a:r>
              <a:rPr lang="en-GB" sz="2200" dirty="0"/>
              <a:t>plan for the necessary nuclear security improvements to meet such </a:t>
            </a:r>
            <a:r>
              <a:rPr lang="en-GB" sz="2200" dirty="0" smtClean="0"/>
              <a:t>needs</a:t>
            </a:r>
          </a:p>
          <a:p>
            <a:pPr lvl="1" algn="just"/>
            <a:endParaRPr lang="en-GB" sz="2200" dirty="0"/>
          </a:p>
          <a:p>
            <a:pPr algn="just"/>
            <a:r>
              <a:rPr lang="en-GB" altLang="en-US" sz="2400" dirty="0"/>
              <a:t>Five Functional Areas:</a:t>
            </a:r>
          </a:p>
          <a:p>
            <a:pPr lvl="1" algn="just"/>
            <a:r>
              <a:rPr lang="en-GB" altLang="en-US" sz="2200" dirty="0"/>
              <a:t>Legislative and Regulatory Framework</a:t>
            </a:r>
          </a:p>
          <a:p>
            <a:pPr lvl="1" algn="just"/>
            <a:r>
              <a:rPr lang="en-GB" altLang="en-US" sz="2200" dirty="0"/>
              <a:t>Prevention</a:t>
            </a:r>
          </a:p>
          <a:p>
            <a:pPr lvl="1" algn="just"/>
            <a:r>
              <a:rPr lang="en-GB" altLang="en-US" sz="2200" dirty="0"/>
              <a:t>Detection</a:t>
            </a:r>
          </a:p>
          <a:p>
            <a:pPr lvl="1" algn="just"/>
            <a:r>
              <a:rPr lang="en-GB" altLang="en-US" sz="2200" dirty="0"/>
              <a:t>Response</a:t>
            </a:r>
          </a:p>
          <a:p>
            <a:pPr lvl="1" algn="just"/>
            <a:r>
              <a:rPr lang="en-GB" altLang="en-US" sz="2200" dirty="0"/>
              <a:t>Sustainability</a:t>
            </a:r>
          </a:p>
        </p:txBody>
      </p:sp>
      <p:sp>
        <p:nvSpPr>
          <p:cNvPr id="4" name="Slide Number Placeholder 3"/>
          <p:cNvSpPr>
            <a:spLocks noGrp="1"/>
          </p:cNvSpPr>
          <p:nvPr>
            <p:ph type="sldNum" sz="quarter" idx="12"/>
          </p:nvPr>
        </p:nvSpPr>
        <p:spPr>
          <a:prstGeom prst="rect">
            <a:avLst/>
          </a:prstGeom>
        </p:spPr>
        <p:txBody>
          <a:bodyPr/>
          <a:lstStyle/>
          <a:p>
            <a:pPr>
              <a:defRPr/>
            </a:pPr>
            <a:fld id="{85E02807-1DDF-4FE9-AC0E-32051684F2E8}" type="slidenum">
              <a:rPr lang="en-GB" smtClean="0"/>
              <a:pPr>
                <a:defRPr/>
              </a:pPr>
              <a:t>91</a:t>
            </a:fld>
            <a:endParaRPr lang="en-GB" dirty="0"/>
          </a:p>
        </p:txBody>
      </p:sp>
    </p:spTree>
    <p:extLst>
      <p:ext uri="{BB962C8B-B14F-4D97-AF65-F5344CB8AC3E}">
        <p14:creationId xmlns:p14="http://schemas.microsoft.com/office/powerpoint/2010/main" val="22050071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smtClean="0"/>
              <a:t>Nuclear Security e-Learning</a:t>
            </a:r>
            <a:endParaRPr lang="en-GB" dirty="0"/>
          </a:p>
        </p:txBody>
      </p:sp>
      <p:sp>
        <p:nvSpPr>
          <p:cNvPr id="3" name="Content Placeholder 2"/>
          <p:cNvSpPr>
            <a:spLocks noGrp="1"/>
          </p:cNvSpPr>
          <p:nvPr>
            <p:ph idx="1"/>
          </p:nvPr>
        </p:nvSpPr>
        <p:spPr>
          <a:xfrm>
            <a:off x="0" y="1298713"/>
            <a:ext cx="8998226" cy="5088144"/>
          </a:xfrm>
        </p:spPr>
        <p:txBody>
          <a:bodyPr/>
          <a:lstStyle/>
          <a:p>
            <a:pPr marL="0" indent="0">
              <a:buNone/>
            </a:pPr>
            <a:r>
              <a:rPr lang="en-GB" sz="2400" b="0" dirty="0" smtClean="0"/>
              <a:t/>
            </a:r>
            <a:br>
              <a:rPr lang="en-GB" sz="2400" b="0" dirty="0" smtClean="0"/>
            </a:br>
            <a:endParaRPr lang="en-GB" sz="2400" b="0" dirty="0" smtClean="0"/>
          </a:p>
          <a:p>
            <a:endParaRPr lang="en-GB" sz="2400" b="0" dirty="0"/>
          </a:p>
          <a:p>
            <a:pPr marL="0" indent="0">
              <a:buNone/>
            </a:pPr>
            <a:endParaRPr lang="en-GB" sz="2000" u="sng" dirty="0"/>
          </a:p>
        </p:txBody>
      </p:sp>
      <p:sp>
        <p:nvSpPr>
          <p:cNvPr id="4" name="Slide Number Placeholder 3"/>
          <p:cNvSpPr>
            <a:spLocks noGrp="1"/>
          </p:cNvSpPr>
          <p:nvPr>
            <p:ph type="sldNum" sz="quarter" idx="12"/>
          </p:nvPr>
        </p:nvSpPr>
        <p:spPr/>
        <p:txBody>
          <a:bodyPr/>
          <a:lstStyle/>
          <a:p>
            <a:pPr>
              <a:defRPr/>
            </a:pPr>
            <a:fld id="{85E02807-1DDF-4FE9-AC0E-32051684F2E8}" type="slidenum">
              <a:rPr lang="en-GB" smtClean="0">
                <a:solidFill>
                  <a:schemeClr val="tx1"/>
                </a:solidFill>
              </a:rPr>
              <a:pPr>
                <a:defRPr/>
              </a:pPr>
              <a:t>92</a:t>
            </a:fld>
            <a:endParaRPr lang="en-GB" dirty="0">
              <a:solidFill>
                <a:schemeClr val="tx1"/>
              </a:solidFill>
            </a:endParaRP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1676400"/>
            <a:ext cx="8816798" cy="29047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1835696" y="4756618"/>
            <a:ext cx="6114174" cy="523220"/>
          </a:xfrm>
          <a:prstGeom prst="rect">
            <a:avLst/>
          </a:prstGeom>
        </p:spPr>
        <p:txBody>
          <a:bodyPr wrap="none">
            <a:spAutoFit/>
          </a:bodyPr>
          <a:lstStyle/>
          <a:p>
            <a:r>
              <a:rPr lang="en-GB" sz="2800" b="1" u="sng" dirty="0">
                <a:solidFill>
                  <a:srgbClr val="0000FF"/>
                </a:solidFill>
              </a:rPr>
              <a:t>http://</a:t>
            </a:r>
            <a:r>
              <a:rPr lang="en-GB" sz="2800" b="1" u="sng" dirty="0" smtClean="0">
                <a:solidFill>
                  <a:srgbClr val="0000FF"/>
                </a:solidFill>
              </a:rPr>
              <a:t>olms-nkm.iaea.org/nsns/training</a:t>
            </a:r>
            <a:endParaRPr lang="en-GB" sz="2800" b="1" u="sng" dirty="0">
              <a:solidFill>
                <a:srgbClr val="0000FF"/>
              </a:solidFill>
            </a:endParaRPr>
          </a:p>
        </p:txBody>
      </p:sp>
    </p:spTree>
    <p:extLst>
      <p:ext uri="{BB962C8B-B14F-4D97-AF65-F5344CB8AC3E}">
        <p14:creationId xmlns:p14="http://schemas.microsoft.com/office/powerpoint/2010/main" val="3888903172"/>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Title 1"/>
          <p:cNvSpPr>
            <a:spLocks noGrp="1"/>
          </p:cNvSpPr>
          <p:nvPr>
            <p:ph type="title"/>
          </p:nvPr>
        </p:nvSpPr>
        <p:spPr>
          <a:xfrm>
            <a:off x="107504" y="116632"/>
            <a:ext cx="6984776" cy="912068"/>
          </a:xfrm>
        </p:spPr>
        <p:txBody>
          <a:bodyPr>
            <a:normAutofit fontScale="90000"/>
          </a:bodyPr>
          <a:lstStyle/>
          <a:p>
            <a:pPr>
              <a:defRPr/>
            </a:pPr>
            <a:r>
              <a:rPr lang="en-US" sz="3200" kern="1200" dirty="0" smtClean="0">
                <a:ea typeface="+mn-ea"/>
                <a:cs typeface="Arial" pitchFamily="34" charset="0"/>
              </a:rPr>
              <a:t>Nuclear Security of Material and Facilities Section</a:t>
            </a:r>
            <a:endParaRPr lang="en-GB" sz="3200" dirty="0" smtClean="0">
              <a:latin typeface="+mn-lt"/>
            </a:endParaRPr>
          </a:p>
        </p:txBody>
      </p:sp>
      <p:sp>
        <p:nvSpPr>
          <p:cNvPr id="16387" name="Content Placeholder 2"/>
          <p:cNvSpPr>
            <a:spLocks noGrp="1"/>
          </p:cNvSpPr>
          <p:nvPr>
            <p:ph idx="1"/>
          </p:nvPr>
        </p:nvSpPr>
        <p:spPr>
          <a:xfrm>
            <a:off x="581025" y="1432272"/>
            <a:ext cx="8162926" cy="4733032"/>
          </a:xfrm>
        </p:spPr>
        <p:txBody>
          <a:bodyPr>
            <a:normAutofit lnSpcReduction="10000"/>
          </a:bodyPr>
          <a:lstStyle/>
          <a:p>
            <a:pPr marL="0" indent="0">
              <a:spcBef>
                <a:spcPts val="600"/>
              </a:spcBef>
              <a:spcAft>
                <a:spcPts val="1200"/>
              </a:spcAft>
              <a:buNone/>
              <a:defRPr/>
            </a:pPr>
            <a:r>
              <a:rPr lang="en-US" sz="2800" b="1" dirty="0" smtClean="0">
                <a:ea typeface="ＭＳ Ｐゴシック" pitchFamily="34" charset="-128"/>
                <a:cs typeface="Arial" charset="0"/>
              </a:rPr>
              <a:t>Implementing Programmes in the Following Areas:</a:t>
            </a:r>
          </a:p>
          <a:p>
            <a:pPr lvl="0">
              <a:spcBef>
                <a:spcPts val="1200"/>
              </a:spcBef>
              <a:defRPr/>
            </a:pPr>
            <a:r>
              <a:rPr lang="en-US" sz="2800" dirty="0" smtClean="0"/>
              <a:t>International Physical Protection Advisory Service (IPPAS)</a:t>
            </a:r>
          </a:p>
          <a:p>
            <a:pPr lvl="0">
              <a:spcBef>
                <a:spcPts val="1200"/>
              </a:spcBef>
              <a:defRPr/>
            </a:pPr>
            <a:r>
              <a:rPr lang="en-US" sz="2800" dirty="0" smtClean="0"/>
              <a:t>Nuclear Fuel Cycle</a:t>
            </a:r>
          </a:p>
          <a:p>
            <a:pPr lvl="1">
              <a:spcBef>
                <a:spcPts val="600"/>
              </a:spcBef>
              <a:buSzPct val="75000"/>
              <a:buFont typeface="Courier New" panose="02070309020205020404" pitchFamily="49" charset="0"/>
              <a:buChar char="o"/>
              <a:defRPr/>
            </a:pPr>
            <a:r>
              <a:rPr lang="en-US" sz="2400" dirty="0"/>
              <a:t>Research Reactors </a:t>
            </a:r>
            <a:endParaRPr lang="en-US" sz="2400" dirty="0" smtClean="0"/>
          </a:p>
          <a:p>
            <a:pPr>
              <a:spcBef>
                <a:spcPts val="1200"/>
              </a:spcBef>
              <a:spcAft>
                <a:spcPts val="600"/>
              </a:spcAft>
              <a:defRPr/>
            </a:pPr>
            <a:r>
              <a:rPr lang="en-GB" sz="2800" dirty="0" smtClean="0"/>
              <a:t>Nuclear Materials Accounting and Control</a:t>
            </a:r>
          </a:p>
          <a:p>
            <a:pPr>
              <a:spcBef>
                <a:spcPts val="1200"/>
              </a:spcBef>
              <a:spcAft>
                <a:spcPts val="600"/>
              </a:spcAft>
              <a:defRPr/>
            </a:pPr>
            <a:r>
              <a:rPr lang="en-GB" sz="2800" dirty="0" smtClean="0"/>
              <a:t>Radioactive Sources and Associated Facilities </a:t>
            </a:r>
          </a:p>
          <a:p>
            <a:pPr lvl="0">
              <a:spcBef>
                <a:spcPts val="1200"/>
              </a:spcBef>
              <a:spcAft>
                <a:spcPts val="600"/>
              </a:spcAft>
              <a:defRPr/>
            </a:pPr>
            <a:r>
              <a:rPr lang="en-US" sz="2800" dirty="0" smtClean="0"/>
              <a:t>Transport Security</a:t>
            </a:r>
            <a:endParaRPr lang="en-US" sz="2800" dirty="0" smtClean="0">
              <a:solidFill>
                <a:srgbClr val="FF0000"/>
              </a:solidFill>
            </a:endParaRPr>
          </a:p>
          <a:p>
            <a:pPr marL="0" indent="0">
              <a:buNone/>
              <a:defRPr/>
            </a:pPr>
            <a:endParaRPr lang="en-US" sz="2800" dirty="0" smtClean="0">
              <a:latin typeface="Comic Sans MS" pitchFamily="66" charset="0"/>
              <a:ea typeface="ＭＳ Ｐゴシック" pitchFamily="34" charset="-128"/>
            </a:endParaRPr>
          </a:p>
          <a:p>
            <a:pPr>
              <a:defRPr/>
            </a:pPr>
            <a:endParaRPr lang="en-GB" sz="2800" dirty="0" smtClean="0">
              <a:ea typeface="ＭＳ Ｐゴシック" pitchFamily="34" charset="-128"/>
            </a:endParaRPr>
          </a:p>
        </p:txBody>
      </p:sp>
      <p:sp>
        <p:nvSpPr>
          <p:cNvPr id="2" name="Slide Number Placeholder 1"/>
          <p:cNvSpPr>
            <a:spLocks noGrp="1"/>
          </p:cNvSpPr>
          <p:nvPr>
            <p:ph type="sldNum" sz="quarter" idx="12"/>
          </p:nvPr>
        </p:nvSpPr>
        <p:spPr/>
        <p:txBody>
          <a:bodyPr/>
          <a:lstStyle/>
          <a:p>
            <a:fld id="{8F25D2BF-40DD-4153-8CA3-FA72C0D116DE}" type="slidenum">
              <a:rPr lang="en-US" smtClean="0">
                <a:solidFill>
                  <a:schemeClr val="tx1"/>
                </a:solidFill>
              </a:rPr>
              <a:pPr/>
              <a:t>93</a:t>
            </a:fld>
            <a:endParaRPr lang="en-US" dirty="0">
              <a:solidFill>
                <a:schemeClr val="tx1"/>
              </a:solidFill>
            </a:endParaRPr>
          </a:p>
        </p:txBody>
      </p:sp>
    </p:spTree>
    <p:extLst>
      <p:ext uri="{BB962C8B-B14F-4D97-AF65-F5344CB8AC3E}">
        <p14:creationId xmlns:p14="http://schemas.microsoft.com/office/powerpoint/2010/main" val="1651609283"/>
      </p:ext>
    </p:extLst>
  </p:cSld>
  <p:clrMapOvr>
    <a:masterClrMapping/>
  </p:clrMapOvr>
  <p:transition spd="slow"/>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Title 1"/>
          <p:cNvSpPr>
            <a:spLocks noGrp="1"/>
          </p:cNvSpPr>
          <p:nvPr>
            <p:ph type="title"/>
          </p:nvPr>
        </p:nvSpPr>
        <p:spPr>
          <a:xfrm>
            <a:off x="0" y="-95250"/>
            <a:ext cx="8892480" cy="1123950"/>
          </a:xfrm>
        </p:spPr>
        <p:txBody>
          <a:bodyPr/>
          <a:lstStyle/>
          <a:p>
            <a:pPr>
              <a:defRPr/>
            </a:pPr>
            <a:r>
              <a:rPr lang="en-GB" dirty="0" smtClean="0"/>
              <a:t>Research </a:t>
            </a:r>
            <a:r>
              <a:rPr lang="en-GB" dirty="0"/>
              <a:t>Reactors </a:t>
            </a:r>
            <a:r>
              <a:rPr lang="en-GB" dirty="0" smtClean="0"/>
              <a:t>Programme</a:t>
            </a:r>
            <a:endParaRPr lang="en-GB" dirty="0" smtClean="0">
              <a:latin typeface="+mn-lt"/>
            </a:endParaRPr>
          </a:p>
        </p:txBody>
      </p:sp>
      <p:sp>
        <p:nvSpPr>
          <p:cNvPr id="16387" name="Content Placeholder 2"/>
          <p:cNvSpPr>
            <a:spLocks noGrp="1"/>
          </p:cNvSpPr>
          <p:nvPr>
            <p:ph idx="1"/>
          </p:nvPr>
        </p:nvSpPr>
        <p:spPr>
          <a:xfrm>
            <a:off x="179512" y="1432272"/>
            <a:ext cx="4752528" cy="4445000"/>
          </a:xfrm>
        </p:spPr>
        <p:txBody>
          <a:bodyPr/>
          <a:lstStyle/>
          <a:p>
            <a:pPr marL="0" indent="0">
              <a:buNone/>
              <a:defRPr/>
            </a:pPr>
            <a:r>
              <a:rPr lang="en-GB" sz="2800" dirty="0"/>
              <a:t>Develop a comprehensive, systematic, and focused approach to assist member states to establish, enhance, and sustain nuclear security at research reactors.</a:t>
            </a:r>
          </a:p>
          <a:p>
            <a:pPr marL="0" indent="0">
              <a:buNone/>
              <a:defRPr/>
            </a:pPr>
            <a:endParaRPr lang="en-US" sz="2800" dirty="0" smtClean="0">
              <a:latin typeface="Comic Sans MS" pitchFamily="66" charset="0"/>
              <a:ea typeface="ＭＳ Ｐゴシック" pitchFamily="34" charset="-128"/>
            </a:endParaRPr>
          </a:p>
          <a:p>
            <a:pPr>
              <a:defRPr/>
            </a:pPr>
            <a:endParaRPr lang="en-GB" sz="2800" dirty="0" smtClean="0">
              <a:ea typeface="ＭＳ Ｐゴシック" pitchFamily="34" charset="-128"/>
            </a:endParaRPr>
          </a:p>
        </p:txBody>
      </p:sp>
      <p:sp>
        <p:nvSpPr>
          <p:cNvPr id="2" name="Slide Number Placeholder 1"/>
          <p:cNvSpPr>
            <a:spLocks noGrp="1"/>
          </p:cNvSpPr>
          <p:nvPr>
            <p:ph type="sldNum" sz="quarter" idx="12"/>
          </p:nvPr>
        </p:nvSpPr>
        <p:spPr/>
        <p:txBody>
          <a:bodyPr/>
          <a:lstStyle/>
          <a:p>
            <a:fld id="{8F25D2BF-40DD-4153-8CA3-FA72C0D116DE}" type="slidenum">
              <a:rPr lang="en-US" smtClean="0">
                <a:solidFill>
                  <a:schemeClr val="tx1"/>
                </a:solidFill>
              </a:rPr>
              <a:pPr/>
              <a:t>94</a:t>
            </a:fld>
            <a:endParaRPr lang="en-US" dirty="0">
              <a:solidFill>
                <a:schemeClr val="tx1"/>
              </a:solidFill>
            </a:endParaRPr>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48064" y="2492896"/>
            <a:ext cx="2880320" cy="349761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484914170"/>
      </p:ext>
    </p:extLst>
  </p:cSld>
  <p:clrMapOvr>
    <a:masterClrMapping/>
  </p:clrMapOvr>
  <p:transition spd="slow"/>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Title 1"/>
          <p:cNvSpPr>
            <a:spLocks noGrp="1"/>
          </p:cNvSpPr>
          <p:nvPr>
            <p:ph type="title"/>
          </p:nvPr>
        </p:nvSpPr>
        <p:spPr>
          <a:xfrm>
            <a:off x="251520" y="794"/>
            <a:ext cx="6840760" cy="1123950"/>
          </a:xfrm>
        </p:spPr>
        <p:txBody>
          <a:bodyPr>
            <a:normAutofit fontScale="90000"/>
          </a:bodyPr>
          <a:lstStyle/>
          <a:p>
            <a:pPr lvl="0">
              <a:defRPr/>
            </a:pPr>
            <a:r>
              <a:rPr lang="en-US" dirty="0" smtClean="0"/>
              <a:t>Nuclear Material Accounting and Control</a:t>
            </a:r>
            <a:endParaRPr lang="en-GB" dirty="0" smtClean="0">
              <a:latin typeface="+mn-lt"/>
            </a:endParaRPr>
          </a:p>
        </p:txBody>
      </p:sp>
      <p:sp>
        <p:nvSpPr>
          <p:cNvPr id="16387" name="Content Placeholder 2"/>
          <p:cNvSpPr>
            <a:spLocks noGrp="1"/>
          </p:cNvSpPr>
          <p:nvPr>
            <p:ph idx="1"/>
          </p:nvPr>
        </p:nvSpPr>
        <p:spPr>
          <a:xfrm>
            <a:off x="323528" y="1268760"/>
            <a:ext cx="6579964" cy="4320480"/>
          </a:xfrm>
        </p:spPr>
        <p:txBody>
          <a:bodyPr/>
          <a:lstStyle/>
          <a:p>
            <a:pPr marL="0" indent="0">
              <a:spcBef>
                <a:spcPts val="300"/>
              </a:spcBef>
              <a:spcAft>
                <a:spcPts val="300"/>
              </a:spcAft>
              <a:buNone/>
              <a:defRPr/>
            </a:pPr>
            <a:r>
              <a:rPr lang="en-GB" sz="1800" b="1" kern="1200" dirty="0"/>
              <a:t>Technical </a:t>
            </a:r>
            <a:r>
              <a:rPr lang="en-GB" sz="1800" b="1" kern="1200" dirty="0" smtClean="0"/>
              <a:t>Programme </a:t>
            </a:r>
            <a:r>
              <a:rPr lang="en-GB" sz="1800" b="1" kern="1200" dirty="0"/>
              <a:t>Components</a:t>
            </a:r>
            <a:r>
              <a:rPr lang="en-US" sz="1800" b="1" kern="1200" dirty="0">
                <a:solidFill>
                  <a:srgbClr val="FFFF00"/>
                </a:solidFill>
              </a:rPr>
              <a:t>:</a:t>
            </a:r>
            <a:r>
              <a:rPr lang="en-US" sz="1800" dirty="0" smtClean="0"/>
              <a:t> </a:t>
            </a:r>
            <a:endParaRPr lang="en-GB" sz="1800" dirty="0" smtClean="0"/>
          </a:p>
          <a:p>
            <a:pPr marL="457200">
              <a:spcBef>
                <a:spcPts val="400"/>
              </a:spcBef>
              <a:spcAft>
                <a:spcPts val="400"/>
              </a:spcAft>
              <a:defRPr/>
            </a:pPr>
            <a:r>
              <a:rPr lang="en-GB" sz="1800" dirty="0"/>
              <a:t>Guidance Documents</a:t>
            </a:r>
          </a:p>
          <a:p>
            <a:pPr marL="457200">
              <a:spcBef>
                <a:spcPts val="400"/>
              </a:spcBef>
              <a:spcAft>
                <a:spcPts val="400"/>
              </a:spcAft>
              <a:defRPr/>
            </a:pPr>
            <a:r>
              <a:rPr lang="en-US" sz="1800" dirty="0" smtClean="0"/>
              <a:t>Development of Training Material</a:t>
            </a:r>
          </a:p>
          <a:p>
            <a:pPr marL="457200">
              <a:spcBef>
                <a:spcPts val="400"/>
              </a:spcBef>
              <a:spcAft>
                <a:spcPts val="400"/>
              </a:spcAft>
              <a:defRPr/>
            </a:pPr>
            <a:r>
              <a:rPr lang="en-US" sz="1800" dirty="0" smtClean="0"/>
              <a:t>NMAC Training</a:t>
            </a:r>
          </a:p>
          <a:p>
            <a:pPr marL="457200">
              <a:spcBef>
                <a:spcPts val="400"/>
              </a:spcBef>
              <a:spcAft>
                <a:spcPts val="400"/>
              </a:spcAft>
              <a:defRPr/>
            </a:pPr>
            <a:r>
              <a:rPr lang="en-US" sz="1800" dirty="0" smtClean="0"/>
              <a:t>NMAC Services  </a:t>
            </a:r>
            <a:r>
              <a:rPr lang="en-US" sz="1800" dirty="0"/>
              <a:t>(</a:t>
            </a:r>
            <a:r>
              <a:rPr lang="en-GB" sz="1800" dirty="0"/>
              <a:t>expert review of state’s or facility’s NMAC system)</a:t>
            </a:r>
            <a:r>
              <a:rPr lang="en-US" sz="1800" dirty="0"/>
              <a:t> </a:t>
            </a:r>
          </a:p>
          <a:p>
            <a:pPr marL="457200">
              <a:spcBef>
                <a:spcPts val="400"/>
              </a:spcBef>
              <a:spcAft>
                <a:spcPts val="400"/>
              </a:spcAft>
              <a:defRPr/>
            </a:pPr>
            <a:r>
              <a:rPr lang="en-GB" sz="1800" dirty="0" smtClean="0"/>
              <a:t>Assistance in </a:t>
            </a:r>
            <a:r>
              <a:rPr lang="en-GB" sz="1800" dirty="0"/>
              <a:t>developing regulations at </a:t>
            </a:r>
            <a:r>
              <a:rPr lang="en-GB" sz="1800" dirty="0" smtClean="0"/>
              <a:t>State </a:t>
            </a:r>
            <a:r>
              <a:rPr lang="en-GB" sz="1800" dirty="0"/>
              <a:t>competent </a:t>
            </a:r>
            <a:r>
              <a:rPr lang="en-GB" sz="1800" dirty="0" smtClean="0"/>
              <a:t>authority </a:t>
            </a:r>
            <a:r>
              <a:rPr lang="en-GB" sz="1800" dirty="0"/>
              <a:t>and facility levels</a:t>
            </a:r>
          </a:p>
          <a:p>
            <a:pPr marL="457200">
              <a:spcBef>
                <a:spcPts val="400"/>
              </a:spcBef>
              <a:spcAft>
                <a:spcPts val="400"/>
              </a:spcAft>
              <a:defRPr/>
            </a:pPr>
            <a:r>
              <a:rPr lang="en-GB" sz="1800" dirty="0" smtClean="0"/>
              <a:t>Coordinated Research </a:t>
            </a:r>
            <a:r>
              <a:rPr lang="en-GB" sz="1800" dirty="0"/>
              <a:t>Project on NMAC Technical Topic</a:t>
            </a:r>
            <a:endParaRPr lang="en-GB" sz="1800" dirty="0" smtClean="0"/>
          </a:p>
          <a:p>
            <a:pPr marL="0" indent="0">
              <a:buNone/>
              <a:defRPr/>
            </a:pPr>
            <a:endParaRPr lang="en-GB" sz="2800" dirty="0" smtClean="0">
              <a:ea typeface="ＭＳ Ｐゴシック" pitchFamily="34" charset="-128"/>
            </a:endParaRPr>
          </a:p>
        </p:txBody>
      </p:sp>
      <p:sp>
        <p:nvSpPr>
          <p:cNvPr id="3" name="Slide Number Placeholder 2"/>
          <p:cNvSpPr>
            <a:spLocks noGrp="1"/>
          </p:cNvSpPr>
          <p:nvPr>
            <p:ph type="sldNum" sz="quarter" idx="12"/>
          </p:nvPr>
        </p:nvSpPr>
        <p:spPr/>
        <p:txBody>
          <a:bodyPr/>
          <a:lstStyle/>
          <a:p>
            <a:fld id="{8F25D2BF-40DD-4153-8CA3-FA72C0D116DE}" type="slidenum">
              <a:rPr lang="en-US" smtClean="0">
                <a:solidFill>
                  <a:schemeClr val="tx1"/>
                </a:solidFill>
              </a:rPr>
              <a:pPr/>
              <a:t>95</a:t>
            </a:fld>
            <a:endParaRPr lang="en-US" dirty="0">
              <a:solidFill>
                <a:schemeClr val="tx1"/>
              </a:solidFill>
            </a:endParaRPr>
          </a:p>
        </p:txBody>
      </p:sp>
      <p:sp>
        <p:nvSpPr>
          <p:cNvPr id="2" name="AutoShape 2" descr="data:image/jpeg;base64,/9j/4AAQSkZJRgABAQAAAQABAAD/2wCEAAkGBhQSEBQUExQUFRQUFRUVFhUUFBQVFxQWFBUVFBUUFRUXHCYeFxkjGRQUHy8gIycpLCwsFR4xNTAqNSYrLCkBCQoKDgwOGg8PGiwkHx8sLCwsLCkpLCwpKSksLCwsLCwsKSksLCwsLCwpLCksKSksLCksLCwpKSwsLCwsKSwpKf/AABEIALcBEwMBIgACEQEDEQH/xAAcAAABBQEBAQAAAAAAAAAAAAADAAIEBQYBBwj/xAA8EAACAQIEBAQEAwcEAgMBAAABAgADEQQSITEFQVFhBhMicTKBkaFSsdEHFCNCYsHhM3KS8FOyotLiFf/EABoBAAMBAQEBAAAAAAAAAAAAAAECAwAEBQb/xAAsEQACAgEDAgQFBQEAAAAAAAAAAQIRIQMSMUFRBBMi8DJhcZHBUoGhsfEU/9oADAMBAAIRAxEAPwD1mhRKm1pZKNIUzmcSkpuQkY7SsxyDpKxlHKW+NQtpykWhwwDnedWnNKOSEo28ENVMMgMNVwpG04so52sCpUJWMMtSNEdJMcKtSGVpFUwivJtDJkkNHAwCtHhpNoZMMDHAwQaOBiNDphIo0NHRRjsU5OzGFFFFMYUUUUxhRRRTGFFFFMYUUUUxhRRRTGFOWnYpjHMs5aOimMMvFOFZyMKKs1t5HarfaEdsujaqefTsZX4jHU6ZIzj6ykI2JJnKzkzlCoRK/EeJ6K87ymxXjG+iCdKWKIm3p1A0DXwvMSg8LY6o7kspynmZqpGVweCkfUiqLWnPMljiMIGHeVlSmVOsrCSkJJNBVeEVpFVoQNC4mslK8IryKGj1aTcRrJQaPDSMrQgaTaGTJAaOBgQ0eGiNDphgYowNHAxKGsdFORQBOxTl52YwooopjCiiimMKKKKYwoopzMJjHYoopjCiiimMKKKKYxxlBFjtMrx3wV5hzUnKk7g6gy5pcVHST6VUMLiV9emT9MzEUfACpZqrluoEssPwiinwoPpJfE8XUo1cz+qg2lwPgPRux5GGr1AVUjbkR+U6IyZNxQKkxA0sBHq3O94B8SBzAEg4njdJN3HsI1AXyNBQxXIw1WiGGswOM8bovwi/czU+FONDEYcNf1AkH/HaQnGsxKpOsncTgyncQAeXxF5XYvh/NfpKQ1U8SJyhWURg8IrSJmtCB5ZxJpktXhFeQ1qQi1JNxGsmK8eGkRXhVeScR0ySGhA0jAx4aTaGTJGadBgVePBiNDphIpwTsUYU7OTsxhRRRTGFOM1oiZGqG57QpWBuh1V787CAOmxncS2khVCby8I2Rkyyw7XhysgUmtJ1OpcSc1TKRdiN5wuekJFEsagPmzsJlihtApmEwqstvWdABbl95ZUvEC0t2Ht1nmNTxFUqbZ29toXDYPFVDolh1M9GTUlVHIk1k9tGWpT2DK67HUEETFeLuA4pKY/dCWQHNYNZgLfDruJYeH+IeRQWm5zEan3Opt2miw2MWotx8x0nI4S077HRGal9TxKjUxtdiqU6hI3vfT36S5wf7PcVU1quEHS9zPQ+L1fJGdVABsGP5A/rA4bHBxdfmOYPeUjG1YJajuigwP7OMOmtQtUPc2E0uDoJSXLTUIo5CcarfTT5wbU/n87CNt7k3InpiIdat5WmoFHICRavGVXY3MR6V8Db6LPFYMN2MqaqFTYy6V7qraEMAbiCrIGFiIdObjhglG+CrV4RXjMRhincdYBa2s6qUlaI3RPV4VXkNXhlqSUolEyWHjw8hiqYZakk4jJktXhVMiq0IrSTQ6ZIvHAwAaEDSbQ6YW8UaDHRRjs5ETG5oAjKim8Fc9JJzRGOmI0VFfEXa0BTPqlw2GU8oL9yW95eOpGqJuDA3hqFTWcbDRJQN4raaCk0To2pUCgkmwEZXxC01LMQABuZ4r+0r9qZfNQw5suzODv2H6zmbUVbO7Q8PLWfZLl9jbcQ/avhaVVkzj0m0U+anxJJJvOyfmy7I7vL8Muj+59D0qFOmPSir3teOq4wAE3BtyBF/pG06txcQNShma7EWGw/uZ7Z8yGoO2W7Cx7Xt9TJ2B4iUa4P+R0lJXqUV3yg/K/2kOv4gUfDr76QNrhhpnptPEpWp9QdCD+RmO4xh3wT+YhJo9d/L7P1TvylVwLxYyVl9JqeY6UyiakBmC5wOi3zE9AZ6FVUMCDYg6djOdeh44Kv1cmNpeMlZiAtiO+ny7RuI8W23YCO4n4Cpm/kk0ze+hJU9rcvlI+E8J0qRHmG7HYbk23llbJsiVPEL1D6FZu50EJQ4biqx5gdv1mhwwpp8KD56yaMaTGpgtD+C4VqNNVd72voNdzeWHnA7SmqcUpqbFxf8I1Y+yi5P0hcNjC1zlKjlmtc97cvnJuFjKRaFvpK/FYHmv0/SHWtHCpBG4vAzplal9oUNaFxFAHUaH85FFQ3swtLp7idUS6VeSFaRFtaEAv7Sckh0yUphUaRVMMtXW0i0MmSlqQoMjqYQNItFEw4MdmgM8YasXaNuDtUgnrkGDJvBVF1ueUZRQrYf9+6iPXFqZEDBmvOVwCRG2I25k8Vh1nc0rFS+15ZUaegvElFRGTscBeMxeLSihdyAANSYziXEqdCmalRgqqL6zwf9oX7RWxTFVJWkNh+LuZCc1FZ+x6HhfCPW9TxFcv8L5kn9ov7TGrk06Ry0xppu3+J5ilN69QKgLMxsANST0EJhsLVxNVadNWd2Ngo1J/Qd57Z4P8ABtLhiB6gFXGONhqKd+Q/WRhGWo7f+HfqakaUIKorhdX76szvDv2F1WpI1SqqORcra+Xtf2inpX7hWf1NUIJ1IGwinV/zx+fv9zk81/qj9jyjA+K6i+g3UroQRqpGhU+xjq/iZmNsxJ6C5+wm4454Oo13zMgzH+YCzG3Ikbj3laOFYfDVFp5VLMLjb6HvO7bLqzw7RmKKYir8CEDq2n2ljQ8IVW1qPYdBpNQKltrD2nCYyguoNxF4LwinhXzr6msR9ZdrxypfcW6W0laY0mNS4FNfhMcKguN+Y6TE+OuH1aDHEoXemSDUW5JpEC2df6dr9LdNp2FxZQ3H/fftL+jilqp+Y9/zERx7DWY7gniRaoAYjNybYN+hltXs6lWvY7gMy3sQdwQeUyPi3wk2FLV8MpNLepSH8nMtTHTsNuWmkDwnxcXCg2YW0bn8+sKnWJA23lG5wSJTFkVVHYAX7nrJn76BuZja3iAKNTaQ2467/Ap9zoI+9A2m4rcZA2i4Xx6kzsrvZiLr00Ox+sxVDA16x1zHsNBLnh3hPKytUcLb+VdW1312EVtsPBtBUEZVUMLH/Mi4eoqLlUadzc/4+UJnjJAsHkIbU6cj+slKST2EAX6xU62XqV+4/UQuwJk1K2todYClYi4sQecKJBlUGDR/m2kcvaQcTjre0VQsLlRYNibwb4kW3lbS4hmFxI+IxF20O35yq00LuLZMSQtzqZwYwsl+pkSiC2naWdHDAAX3gltiFWx2EQnWShhgTrrH00sI9ROWU7eCqR0LaReLcYp4ak1SowAA+vYSWXtPL/2kcOFV7HGIr/yo6kUxpzdb2PciRk6i2dfh46UppasqRifHfj18U5FyKY+Ff7mYzhvC62MrrSoqXdj8gObMeQEtqfgbGVsV5PlEEkHOSDTyE/GH2YW6T0/hOBpYGn+74UXc6Va9vVUPMDoJzQg5vdL39D2NTV8yoaa9K4X5fvI7w9wClw2mKdICpimH8Sra+U/hXoJpMFhBTHmVDmc6kmB4fglpLmb4tyTy/wAyo4jxdqz+XSub6aTvilFfg5Xm0v3fvoWdbxGAxF4o7DeAiUBZvURrFDuZDzdLsWs8z/aTwtqFYYync03sKw3yMNFqjoLWB9ges9Fw2IDqCIzHYVaiFWAKkEEHmDOuUbR4qlRh+AccFVQCfVbf8Q6y5vPPeM8JfhuIGW/kO38NvwH8Ddun/b6zhPFRVW/MbiLGV4fIZKsotM8aTGkyBjXDaLmLjYqNvc7feO2KT80LhsWUNwZTUsS7HIWCEdrsfa+kmotha5Pcm5msxq6GJWqv5jp/iZbifgehmZ6a+WzXJyEgXOpIXbft1hcPiyhBBl9QxYqLcb8xDSYLaMZh/CKob1GFhux1+0s6NGknwrfu2v2nPGfDaz0xUoG5phi1L/yKRqB/UNCOu0zPAfEYICsdNrndT0IiYi6Gy1ZsRjjbew6DQSBV8U0gcqE1XH8lIZzfuR6V+ZE49iLGxBHuCDINajUAC4fyqa8yVuR/tUWEe2As8NxOuWD1BSo0hqVY53Itza4VPvLbAcWSquamwZb2uNjboecy9DgaEhqzNWYf+Q+keyD0j6S8pVQBpoBCmBoufMvtG+bKs4+0PhcYtTMAw8xVz5eqXCkj2JH1mbRqJ9LEFTdfmOR/Q95a4fGq4vsRuDuP1HeZ0VZ01PtFlFMKk0WeMxl9jpK2tducZkubXseXeWOG4K53Nh3htIPJDwtNl0G0mcP4brmPU37y1oYLKNAI+mmUWMm5roMojcPStaS137SPS0U89Y+l15SUsjolhrTofS8CxtIXFOJpQplnIAHfc8lEltGcqIXizxGMPSO2Y6KOf+6eU8H4PiOL4ojMy0Ub+NW6HfInVyLew1PIG1NCrxfFsqErSWwq1RqEHJE5M56ctzyB9V4LwenhqK0aKBEQWAH3YncsTqSd5KXq+horqwD+F6P7quHRcioLUyN1PW/O/PrczN4Xh4w+bzLZ1uCeQ9vcaze3AmB8aU3q4taSbNTVmtzOZl/JYYqnwd/h9Vq4N4KzFcQfEv5dK+W+pmy8N+GloLci7nc9Jzw9wBaCjQZuZl6DHf8AJPV1t+FwEnJzNFJ0Rs8s4Tx1UYAn0nS81ga88m4Ng6laoA4KpcE9TbWeo4eqLAX2Ft56Wm7RxSVMicc4OmIpNTcXVh9O4nk2WrgMT5T3I/kbk69D3E9qMzvi3wymLpFTow1Vhupi6kL9S5DCXRlbgeILVUMJKvPPuF4+phqxpVdGU2PRh+ITcYfFB1BG0EZbkGSoe9BSQSLkbGPM4TGExhTrGEw2KKG4gTGkzGNLQxgcd+YmJ8W+ESWNeho+7oNqn/6lpRxWQ3vLunVFRL294WlJUZXE874J4it6HvYaEHdT7TRUcQraqQRIfijwn5h82lZag36OOh/WZ/D1a1FcpQ3+0luccMek8o2DYkLuZX4vxEi6DU/Uyh8upU+Ikdh+sn4Pgp6W/Obc3wakgdbi1R/6R94PCNU8wMpY3XKT2uG39wDLujwlRy+Z/SG9I0Gp6D+5mp9TWTcDjWsA+/X7a95MOKA3Py3J+UgYTBVKh9I/4/3aXNDhFOkM1VwOoB/NjKJsSiOhNT02IU/8j8htNd4f0QUmcl1Gl9Tl5A+0zI48Phw1O/8AUdB9TqflLfwvhCGerUN2IN7ba2Fh2k9TMR4cmjZbdD7QNegSw322k2nSA20isMwPbT+85FOjo2kEYeyEfzf3MMtEWA5wzUd+pP0jcXUyoSBcgQ728A20V/FMclFWZiAFF79P+/nPM62Kq8WxBpU7rRQ2qVNwgP8AKvI1D05XueV2Y/F4jiuKahSLU8OhHm1LfD0AvvUPIctz0PovA+B0sLQWnTXJTQacyx5sSdSSdyYXnHT+yfWwvAOCU8PRWlRUJTT5knmzHdmJ1JO8samJC6CV2J4tyXQf9+kjpXBNswv9ZRadmc64JlbG9fkBA4fCjO1Qj1NYeyjZR9z84AYIE/G5Pvb8hJFKkF2v8yT+cptSWDJsnq0eHkRakIHknEayRnigc8UXaazyz95y/CLRUsWwN7yow+MLOfwiTErA7ETpsjRsuG8Qzr3k1pjcFjCjXE1WFxQdby0XZNqjKeN/Cgrp5iaVU1B69jMdwDjRpsUfQg2IPIz1+ot553458Km/n0h6h8QHMSOpHa9yKxd4ZbUq1xcRxeYngviI6Kfvyl3V4ooGpmU00BxaLZsQJHqYv5Siq8aJNkBJ7TlPAV6p19I6QOfYO0nYji6rzuZa+FuKM9V2J9Hl5cp5sTcN2sPzlfhPC/UX95ecN4WKZ94Y3YHVFq1jKzE4EEnS8lYjFog1IEqa3GWc2pqfe39o7a6ipBBgkTXQe8DUx42QX77D6wtLgjv6qzZR33+QkkYuhR0Rc79Tr9uUX+BgGG4VVq6nRep9K/qZYCjh6A9bZz0Gg+g1MhVsZWq/E2Reg3/xG0aCqb2uep1MKMT341VcWpKKa9SLfRR/eBTBgm9RjUb+rYew2E5nj1eNXcBOot0my8PUf4d+8xmBoliLbdTtNzw6qFQKFNhz0N++hvJa/wANIfT+ImlLXIOptqddu2kcF585HxVTMhA0JsPV6bAmxOvMC8KxOmW1uo37WG04aOk6EJNzy2H9zMZ4s4iK2J/daIzVAl6rguBQU6gegj1sNQCZqld2osVOV2zZDUGgJJyXHTbSU/BfDrUKP8QqajsTVZLg1XdrEljcgG40H10jxpPIssozngOhUwwr0qp80JUHlsALsWUGxA0+XvyNprF4fUrG7tlHQakf2vLWnh0pg5VCjc2AHK1/oAPlHIwyXGxGb66/3g31hG2dygqUqYYqLErqQdSOhMjniiA2S7nogvb3Ow+ZjG4agBBzPcknMb3J62tf5xyEKLCwA5DQCegoqjmbJNHEMRdhlPS97dNY/wA2QExQOxBtvbW3zhFqTbUDcTQ8IryGtSPFSK4jKRMDzsjCrFE2jWeMnAtkFoTBYJg1zLU2EBVxQENChJZcM4jkO+kzWI4oBzgKPEy5yLz5zKVM209Ro1gygjnGYikGFjIvB6eSkqne0mkzoJHnnHvBY8wvT0J6SFg/CzsfWTPSa9EGRXKJ8RAkPKVlN7KbAeHVW2ktkwSqJWY3xUi6IMx7StetXr7nKsNxXAKbLrGcZpU9L3PQSrfiVasbU1yjrAphqNLVjmaPbibsLU1yjrA5MKQVeGKvqrP8gYVeLKulBPn/AJkBcJc3cljJK6baTIJ1w761GPsISkgX4RaMBnQYaAGzToMErziGoDsjfMqR9mvCAmU6RP8AmGpIy7oG/wBrD8mAH3kReI2NmVh7ZWv7BTmP0h14kn4gOzek/RrGMYmrxEDdXX3Qn7rcfeWnD/EKg2DK1uQYX9rXlMtaV3G8UbJTQEu7CwCoTkQhqljUBVTl69fmM3jJkazC49mVRTDebUqq5Z0cVKampndajWygKmZRrY6AAy6rY7/WqZrol8pTy7KUFnV82ubOG7WtzvPOeHcVal57BaxWghby7qtUvbMFQUTlZSu19bzQ8L48j1aAc0XqVr5Cvl1cpRC+pyKxFlPquNbaTmlDqiql0NzhbtTQsLMVUsNdGIBI16GDxWIy2zi92AW2pZuVhpc8+e3aDpZsxb0sSAD6nUWFzol2AOp1FidOgg8Myec7El6gsD6kfylOyqq6qCQTci5tvoLc1FrJmJN1ZTcXUi4vpcW3tb7weMxA8q4IsRpY3BB6EQWKvUYKWC0v5hqr1D+DUDKvW2p205h4lUChlYPlFsgSmxA0AtdRbe+9o0I3JIEnhmU8isr1SGp+t7hjmYhQAAuTQC2ut9Yv3IH/AFGap2awX/gND87wWJxlXZKR7NVYIPfKtz+Uj/udR/8AVqmx/kpDIPYtqx+RE9JnKW9NgBZbWG1rW+0IHkDCUEprlRQq72HU7n3kgPAAlh4QVJFp3O0n4bAlpm0uTVYzPFLVOF6RSXnQH8uR4LiOM9NZHUVah0FhLvh/hwDleaLCcHA5RFBsLkkZHC+GidWuZf8ADOBBCCBLwUUTe0r8d4kpUtiCZRQUeRXJsu6QsJHxnGqdMasJjcX4lq1dEFh1MhDC31qNf3/SZ6nYCh3L3HeMGbSkpPeVpoVKpvVew6Xg1xQGiLFkZviOkm23yPSRIWpSp/CMxnWxFR+eURtOkBCZoTHKeHA31PeHDQQMcXtGAFvO5pHNbpGhr7zWCiSavSAvV/ob6p/9r/aOUwywhBpiSN0cdxZh/wDE3+0PSx6X+IA9G9J+hsZ1YTywRrr76zZAQqeEzYzzCgC009LWF3qVNGa+5yooW/8AWZYniCZHYMpCXDaiwK7qSdAfeAGAQbDL/sJT/wBbQf8A/NshQH0EEZGVWWx3BFgTf3mWAlfgsymkKwem9YnlSyhrGoaQalZhZQwBJPw66mxOar1VZ0TNSQnLncFnKEqzIGQ22IBzC/YawtHAGmwbKrFb2Jep6Qd8oYsB8rSKlO6NSVnFK5DBArsoY5igdGuBqeV7HeJlBJNGtTKKKZBNUJXHlK6VLaFKjsM34QPVva1jtLLhVW7iv/EqsAyrrTApkkB7pZDn9IBuLjYWuZXYaqKVRygBRxTABPlsnlrlC2e3ptr9ZL4SppglvU9eozsU1RCQABe+gCqBfmddLxkBmqwvF2emiVKppuLZ2FN0R+2puF56PfTeWfBPMU12C0TmstLIcgy01AQWGawLNUO9xfaYLDVg2Ir+ebZGUUlLFR5flqTUAvqS5cX/AKZO4Jxt28qkf5zWYVKihm8mm4FO192IdNTyFzrBKKkFNo21LEVDikDCpcU3ZtR5d2KqgCoxFtHN2103nMRxym9IEuqPqDTLetWGhUrv9pCw/iFKVRkqMbWp5X9RH8VmQK4FwDdd9Br2mkUjt7ybSg7aHvcjBVuJM+lOk7f1P/DX7jMfpG4bhGIqMrO4AU3CUwQDpszHVhrtYTa4sUhqxRT3IEZgmVmOVTYfzWsD2F95bzcXQmzNFAvDn5iTsLwcneaMUxCIgEg/EdkOtIgYbhAG8n06IG0fFOeU3LksopcCiiiiDHl7VEpjX8pScT8YBNFBv7RRT0ZycVg4oqzPYji9asd8og0w4GranvrFFI85ZQKK52UWhEw19SYooyyBkhFA2js0UUcA4GdzRRTAG+aeU5liimCPAjwIooQD1hkWKKYwYCPUxRRgCzx2acimMcqHQ32tqJWcApWps9gDVdnsBaw+FB8kVYoor+IK4ElzjbZ3ypTLMpPpJqMAth2Ct9ZajDJvlA7jQ/URRQxMyu4fimrKCoB1NgWJIUMQD61IvbvJmMxgVgGN2TUFQUZLj8QP2tFFBxGzdaLjh1NGQ5gT5hViSxLHLqpDbi3KafB0Qw9T1W93I/8AW07FKNvaBclphsHTX4UX3tc/U6yXFFOGTbeS6HAx6tFFJjoeDOxRRBxRRRTGP//Z"/>
          <p:cNvSpPr>
            <a:spLocks noChangeAspect="1" noChangeArrowheads="1"/>
          </p:cNvSpPr>
          <p:nvPr/>
        </p:nvSpPr>
        <p:spPr bwMode="auto">
          <a:xfrm>
            <a:off x="63500" y="-15398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pic>
        <p:nvPicPr>
          <p:cNvPr id="8" name="Picture 7" descr="C:\Users\popen\Pictures\nmac_official_photos\day02\DSC_5910_0281.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11960" y="4509120"/>
            <a:ext cx="2592288" cy="2088232"/>
          </a:xfrm>
          <a:prstGeom prst="rect">
            <a:avLst/>
          </a:prstGeom>
          <a:ln>
            <a:noFill/>
          </a:ln>
          <a:effectLst>
            <a:outerShdw blurRad="292100" dist="139700" dir="2700000" algn="tl" rotWithShape="0">
              <a:srgbClr val="333333">
                <a:alpha val="65000"/>
              </a:srgbClr>
            </a:outerShdw>
          </a:effectLst>
        </p:spPr>
      </p:pic>
      <p:pic>
        <p:nvPicPr>
          <p:cNvPr id="11"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20272" y="1412776"/>
            <a:ext cx="1824038" cy="2650207"/>
          </a:xfrm>
          <a:prstGeom prst="rect">
            <a:avLst/>
          </a:prstGeom>
          <a:ln>
            <a:noFill/>
          </a:ln>
          <a:effectLst>
            <a:outerShdw blurRad="292100" dist="139700" dir="2700000" algn="tl" rotWithShape="0">
              <a:srgbClr val="333333">
                <a:alpha val="65000"/>
              </a:srgbClr>
            </a:outerShdw>
          </a:effectLst>
          <a:extLst/>
        </p:spPr>
      </p:pic>
    </p:spTree>
    <p:extLst>
      <p:ext uri="{BB962C8B-B14F-4D97-AF65-F5344CB8AC3E}">
        <p14:creationId xmlns:p14="http://schemas.microsoft.com/office/powerpoint/2010/main" val="1334172758"/>
      </p:ext>
    </p:extLst>
  </p:cSld>
  <p:clrMapOvr>
    <a:masterClrMapping/>
  </p:clrMapOvr>
  <p:transition spd="slow"/>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251520" y="116632"/>
            <a:ext cx="6984776" cy="864096"/>
          </a:xfrm>
        </p:spPr>
        <p:txBody>
          <a:bodyPr>
            <a:normAutofit fontScale="90000"/>
          </a:bodyPr>
          <a:lstStyle/>
          <a:p>
            <a:pPr algn="ctr"/>
            <a:r>
              <a:rPr lang="en-US" sz="3200" dirty="0"/>
              <a:t>Nuclear Material Accounting and Control</a:t>
            </a:r>
          </a:p>
        </p:txBody>
      </p:sp>
      <p:sp>
        <p:nvSpPr>
          <p:cNvPr id="12291" name="Rectangle 3"/>
          <p:cNvSpPr>
            <a:spLocks noGrp="1" noChangeArrowheads="1"/>
          </p:cNvSpPr>
          <p:nvPr>
            <p:ph idx="1"/>
          </p:nvPr>
        </p:nvSpPr>
        <p:spPr/>
        <p:txBody>
          <a:bodyPr>
            <a:normAutofit/>
          </a:bodyPr>
          <a:lstStyle/>
          <a:p>
            <a:r>
              <a:rPr lang="en-US" dirty="0"/>
              <a:t>Purpose of “NMAC </a:t>
            </a:r>
            <a:r>
              <a:rPr lang="en-US" dirty="0" smtClean="0"/>
              <a:t>system” i</a:t>
            </a:r>
            <a:r>
              <a:rPr lang="en-GB" dirty="0" smtClean="0"/>
              <a:t>s to maintain </a:t>
            </a:r>
            <a:r>
              <a:rPr lang="en-GB" dirty="0"/>
              <a:t>and report accurate, timely, complete and reliable information on </a:t>
            </a:r>
            <a:r>
              <a:rPr lang="en-GB" dirty="0" smtClean="0"/>
              <a:t>all activities </a:t>
            </a:r>
            <a:r>
              <a:rPr lang="en-GB" dirty="0"/>
              <a:t>and operations (including movements) involving nuclear material. </a:t>
            </a:r>
            <a:endParaRPr lang="en-GB" dirty="0" smtClean="0"/>
          </a:p>
          <a:p>
            <a:pPr marL="0" indent="0">
              <a:buNone/>
            </a:pPr>
            <a:endParaRPr lang="en-GB" dirty="0"/>
          </a:p>
          <a:p>
            <a:r>
              <a:rPr lang="en-GB" dirty="0" smtClean="0"/>
              <a:t>This information </a:t>
            </a:r>
            <a:r>
              <a:rPr lang="en-GB" dirty="0"/>
              <a:t>should include the locations, quantities and characteristics of </a:t>
            </a:r>
            <a:r>
              <a:rPr lang="en-GB" dirty="0" smtClean="0"/>
              <a:t>nuclear material </a:t>
            </a:r>
            <a:r>
              <a:rPr lang="en-GB" dirty="0"/>
              <a:t>at the nuclear facility.</a:t>
            </a:r>
            <a:endParaRPr lang="en-US" dirty="0"/>
          </a:p>
        </p:txBody>
      </p:sp>
      <p:sp>
        <p:nvSpPr>
          <p:cNvPr id="2" name="Slide Number Placeholder 1"/>
          <p:cNvSpPr>
            <a:spLocks noGrp="1"/>
          </p:cNvSpPr>
          <p:nvPr>
            <p:ph type="sldNum" sz="quarter" idx="12"/>
          </p:nvPr>
        </p:nvSpPr>
        <p:spPr/>
        <p:txBody>
          <a:bodyPr/>
          <a:lstStyle/>
          <a:p>
            <a:fld id="{94492C25-E808-49F1-B135-737D0FE6981B}" type="slidenum">
              <a:rPr lang="en-US" smtClean="0"/>
              <a:t>96</a:t>
            </a:fld>
            <a:endParaRPr lang="en-US" dirty="0"/>
          </a:p>
        </p:txBody>
      </p:sp>
    </p:spTree>
    <p:extLst>
      <p:ext uri="{BB962C8B-B14F-4D97-AF65-F5344CB8AC3E}">
        <p14:creationId xmlns:p14="http://schemas.microsoft.com/office/powerpoint/2010/main" val="90931236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251520" y="188640"/>
            <a:ext cx="6984776" cy="864096"/>
          </a:xfrm>
        </p:spPr>
        <p:txBody>
          <a:bodyPr>
            <a:normAutofit fontScale="90000"/>
          </a:bodyPr>
          <a:lstStyle/>
          <a:p>
            <a:pPr algn="ctr"/>
            <a:r>
              <a:rPr lang="en-US" dirty="0"/>
              <a:t>Nuclear Material Accounting and Control-</a:t>
            </a:r>
            <a:r>
              <a:rPr lang="en-US" sz="4400" dirty="0" smtClean="0"/>
              <a:t> </a:t>
            </a:r>
            <a:r>
              <a:rPr lang="en-US" sz="1800" dirty="0"/>
              <a:t>continued</a:t>
            </a:r>
          </a:p>
        </p:txBody>
      </p:sp>
      <p:sp>
        <p:nvSpPr>
          <p:cNvPr id="12291" name="Rectangle 3"/>
          <p:cNvSpPr>
            <a:spLocks noGrp="1" noChangeArrowheads="1"/>
          </p:cNvSpPr>
          <p:nvPr>
            <p:ph idx="1"/>
          </p:nvPr>
        </p:nvSpPr>
        <p:spPr/>
        <p:txBody>
          <a:bodyPr>
            <a:normAutofit/>
          </a:bodyPr>
          <a:lstStyle/>
          <a:p>
            <a:pPr marL="0" indent="0">
              <a:buNone/>
            </a:pPr>
            <a:r>
              <a:rPr lang="en-US" sz="2200" b="1" dirty="0" smtClean="0"/>
              <a:t>A system </a:t>
            </a:r>
            <a:r>
              <a:rPr lang="en-US" sz="2200" b="1" dirty="0"/>
              <a:t>that responds to nuclear security concerns</a:t>
            </a:r>
          </a:p>
          <a:p>
            <a:r>
              <a:rPr lang="en-US" sz="2200" dirty="0"/>
              <a:t>Physical protection measures can be taken to protect against theft and other possible misuse of nuclear material, but physical protection measures cannot ordinarily resolve these questions:</a:t>
            </a:r>
          </a:p>
          <a:p>
            <a:pPr marL="804863">
              <a:buFontTx/>
              <a:buChar char="–"/>
            </a:pPr>
            <a:r>
              <a:rPr lang="en-US" sz="2000" dirty="0"/>
              <a:t>“Has nuclear material been stolen?” </a:t>
            </a:r>
          </a:p>
          <a:p>
            <a:pPr marL="804863">
              <a:buFontTx/>
              <a:buChar char="–"/>
            </a:pPr>
            <a:r>
              <a:rPr lang="en-US" sz="2000" dirty="0"/>
              <a:t>“Has nuclear material been lost?” </a:t>
            </a:r>
          </a:p>
          <a:p>
            <a:pPr marL="804863">
              <a:buFontTx/>
              <a:buChar char="–"/>
            </a:pPr>
            <a:r>
              <a:rPr lang="en-US" sz="2000" dirty="0"/>
              <a:t>“Has unauthorized production of nuclear material occurred?”</a:t>
            </a:r>
          </a:p>
          <a:p>
            <a:pPr>
              <a:spcBef>
                <a:spcPts val="1800"/>
              </a:spcBef>
            </a:pPr>
            <a:r>
              <a:rPr lang="en-US" sz="2200" dirty="0"/>
              <a:t>These questions can only be answered by an accounting system with complete and up-to-date records of the facility’s nuclear material.</a:t>
            </a:r>
          </a:p>
          <a:p>
            <a:pPr>
              <a:spcBef>
                <a:spcPts val="1800"/>
              </a:spcBef>
            </a:pPr>
            <a:r>
              <a:rPr lang="en-US" sz="2200" dirty="0"/>
              <a:t>Effective control over nuclear material is essential for mitigating the risk of theft or unauthorized removal.</a:t>
            </a:r>
          </a:p>
          <a:p>
            <a:endParaRPr lang="en-US" dirty="0"/>
          </a:p>
        </p:txBody>
      </p:sp>
      <p:sp>
        <p:nvSpPr>
          <p:cNvPr id="2" name="Slide Number Placeholder 1"/>
          <p:cNvSpPr>
            <a:spLocks noGrp="1"/>
          </p:cNvSpPr>
          <p:nvPr>
            <p:ph type="sldNum" sz="quarter" idx="12"/>
          </p:nvPr>
        </p:nvSpPr>
        <p:spPr/>
        <p:txBody>
          <a:bodyPr/>
          <a:lstStyle/>
          <a:p>
            <a:fld id="{94492C25-E808-49F1-B135-737D0FE6981B}" type="slidenum">
              <a:rPr lang="en-US" smtClean="0"/>
              <a:t>97</a:t>
            </a:fld>
            <a:endParaRPr lang="en-US" dirty="0"/>
          </a:p>
        </p:txBody>
      </p:sp>
    </p:spTree>
    <p:extLst>
      <p:ext uri="{BB962C8B-B14F-4D97-AF65-F5344CB8AC3E}">
        <p14:creationId xmlns:p14="http://schemas.microsoft.com/office/powerpoint/2010/main" val="283814064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6632"/>
            <a:ext cx="7092280" cy="762000"/>
          </a:xfrm>
        </p:spPr>
        <p:txBody>
          <a:bodyPr>
            <a:noAutofit/>
          </a:bodyPr>
          <a:lstStyle/>
          <a:p>
            <a:pPr algn="ctr">
              <a:defRPr/>
            </a:pPr>
            <a:r>
              <a:rPr lang="en-GB" sz="3200" dirty="0" smtClean="0"/>
              <a:t>Radioactive Sources and Associated Facilities</a:t>
            </a:r>
            <a:r>
              <a:rPr lang="en-GB" sz="3200" cap="small" dirty="0" smtClean="0"/>
              <a:t> </a:t>
            </a:r>
            <a:endParaRPr lang="en-GB" sz="3200" cap="small" dirty="0"/>
          </a:p>
        </p:txBody>
      </p:sp>
      <p:sp>
        <p:nvSpPr>
          <p:cNvPr id="3" name="Content Placeholder 2"/>
          <p:cNvSpPr>
            <a:spLocks noGrp="1"/>
          </p:cNvSpPr>
          <p:nvPr>
            <p:ph idx="1"/>
          </p:nvPr>
        </p:nvSpPr>
        <p:spPr>
          <a:xfrm>
            <a:off x="107504" y="1268760"/>
            <a:ext cx="6521673" cy="4572000"/>
          </a:xfrm>
        </p:spPr>
        <p:txBody>
          <a:bodyPr>
            <a:normAutofit lnSpcReduction="10000"/>
          </a:bodyPr>
          <a:lstStyle/>
          <a:p>
            <a:pPr marL="0" indent="0">
              <a:buNone/>
            </a:pPr>
            <a:r>
              <a:rPr lang="en-GB" sz="2200" b="1" dirty="0"/>
              <a:t>The </a:t>
            </a:r>
            <a:r>
              <a:rPr lang="en-GB" sz="2200" b="1" dirty="0" err="1" smtClean="0"/>
              <a:t>Programmeconsists</a:t>
            </a:r>
            <a:r>
              <a:rPr lang="en-GB" sz="2200" b="1" dirty="0" smtClean="0"/>
              <a:t> </a:t>
            </a:r>
            <a:r>
              <a:rPr lang="en-GB" sz="2200" b="1" dirty="0"/>
              <a:t>of five primary </a:t>
            </a:r>
            <a:r>
              <a:rPr lang="en-GB" sz="2200" b="1" dirty="0" smtClean="0"/>
              <a:t>activities:</a:t>
            </a:r>
          </a:p>
          <a:p>
            <a:pPr marL="542925" indent="-276225">
              <a:spcBef>
                <a:spcPts val="600"/>
              </a:spcBef>
              <a:spcAft>
                <a:spcPts val="600"/>
              </a:spcAft>
            </a:pPr>
            <a:r>
              <a:rPr lang="en-GB" sz="1800" dirty="0" smtClean="0"/>
              <a:t>Peer </a:t>
            </a:r>
            <a:r>
              <a:rPr lang="en-GB" sz="1800" dirty="0"/>
              <a:t>review and advisory missions supporting comprehensive needs assessment (following the IPPAS format</a:t>
            </a:r>
            <a:r>
              <a:rPr lang="en-GB" sz="1800" dirty="0" smtClean="0"/>
              <a:t>) </a:t>
            </a:r>
            <a:endParaRPr lang="en-GB" sz="1800" dirty="0"/>
          </a:p>
          <a:p>
            <a:pPr marL="542925" indent="-276225">
              <a:spcBef>
                <a:spcPts val="600"/>
              </a:spcBef>
              <a:spcAft>
                <a:spcPts val="600"/>
              </a:spcAft>
            </a:pPr>
            <a:r>
              <a:rPr lang="en-GB" sz="1800" dirty="0" smtClean="0"/>
              <a:t>Developing training </a:t>
            </a:r>
            <a:r>
              <a:rPr lang="en-GB" sz="1800" dirty="0"/>
              <a:t>materials to support competency building in </a:t>
            </a:r>
            <a:r>
              <a:rPr lang="en-GB" sz="1800" dirty="0" smtClean="0"/>
              <a:t>States</a:t>
            </a:r>
            <a:endParaRPr lang="en-GB" sz="1800" dirty="0"/>
          </a:p>
          <a:p>
            <a:pPr marL="542925" indent="-276225">
              <a:spcBef>
                <a:spcPts val="600"/>
              </a:spcBef>
              <a:spcAft>
                <a:spcPts val="600"/>
              </a:spcAft>
            </a:pPr>
            <a:r>
              <a:rPr lang="en-GB" sz="1800" dirty="0"/>
              <a:t>Detailed, practical technical guidance that supports the relevant NSS recommendations and implementing </a:t>
            </a:r>
            <a:r>
              <a:rPr lang="en-GB" sz="1800" dirty="0" smtClean="0"/>
              <a:t>guides</a:t>
            </a:r>
          </a:p>
          <a:p>
            <a:pPr marL="542925" indent="-276225">
              <a:spcBef>
                <a:spcPts val="600"/>
              </a:spcBef>
              <a:spcAft>
                <a:spcPts val="600"/>
              </a:spcAft>
            </a:pPr>
            <a:r>
              <a:rPr lang="en-GB" sz="1800" dirty="0" smtClean="0"/>
              <a:t>Technical </a:t>
            </a:r>
            <a:r>
              <a:rPr lang="en-GB" sz="1800" dirty="0"/>
              <a:t>improvement to the physical protection and control of high activity radioactive </a:t>
            </a:r>
            <a:r>
              <a:rPr lang="en-GB" sz="1800" dirty="0" smtClean="0"/>
              <a:t>sources</a:t>
            </a:r>
            <a:endParaRPr lang="en-GB" sz="1800" dirty="0"/>
          </a:p>
          <a:p>
            <a:pPr marL="542925" indent="-276225">
              <a:spcBef>
                <a:spcPts val="600"/>
              </a:spcBef>
              <a:spcAft>
                <a:spcPts val="600"/>
              </a:spcAft>
            </a:pPr>
            <a:r>
              <a:rPr lang="en-GB" sz="1800" dirty="0"/>
              <a:t>Other activities including ad hoc technical </a:t>
            </a:r>
            <a:r>
              <a:rPr lang="en-GB" sz="1800" dirty="0" smtClean="0"/>
              <a:t>missions</a:t>
            </a:r>
            <a:r>
              <a:rPr lang="en-GB" sz="1800" dirty="0"/>
              <a:t>, </a:t>
            </a:r>
            <a:r>
              <a:rPr lang="en-GB" sz="1800" dirty="0" smtClean="0"/>
              <a:t>workshops, </a:t>
            </a:r>
            <a:r>
              <a:rPr lang="en-GB" sz="1800" dirty="0"/>
              <a:t>and </a:t>
            </a:r>
            <a:r>
              <a:rPr lang="en-GB" sz="1800" dirty="0" smtClean="0"/>
              <a:t>regional review meetings</a:t>
            </a:r>
            <a:endParaRPr lang="en-GB" sz="1800" dirty="0"/>
          </a:p>
        </p:txBody>
      </p:sp>
      <p:sp>
        <p:nvSpPr>
          <p:cNvPr id="5" name="Slide Number Placeholder 4"/>
          <p:cNvSpPr>
            <a:spLocks noGrp="1"/>
          </p:cNvSpPr>
          <p:nvPr>
            <p:ph type="sldNum" sz="quarter" idx="12"/>
          </p:nvPr>
        </p:nvSpPr>
        <p:spPr/>
        <p:txBody>
          <a:bodyPr/>
          <a:lstStyle/>
          <a:p>
            <a:fld id="{8F25D2BF-40DD-4153-8CA3-FA72C0D116DE}" type="slidenum">
              <a:rPr lang="en-US" smtClean="0">
                <a:solidFill>
                  <a:schemeClr val="tx1"/>
                </a:solidFill>
              </a:rPr>
              <a:pPr/>
              <a:t>98</a:t>
            </a:fld>
            <a:endParaRPr lang="en-US" dirty="0">
              <a:solidFill>
                <a:schemeClr val="tx1"/>
              </a:solidFill>
            </a:endParaRPr>
          </a:p>
        </p:txBody>
      </p:sp>
      <p:pic>
        <p:nvPicPr>
          <p:cNvPr id="4" name="Picture 3" descr="C:\Users\waudb\Desktop\General NSNS Office Files\Photos\room view w system.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44208" y="2492896"/>
            <a:ext cx="2274565" cy="280831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064508408"/>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6632"/>
            <a:ext cx="8785920" cy="762000"/>
          </a:xfrm>
        </p:spPr>
        <p:txBody>
          <a:bodyPr/>
          <a:lstStyle/>
          <a:p>
            <a:r>
              <a:rPr lang="en-US" dirty="0" smtClean="0"/>
              <a:t>Transport Security</a:t>
            </a:r>
            <a:endParaRPr lang="en-GB" dirty="0"/>
          </a:p>
        </p:txBody>
      </p:sp>
      <p:sp>
        <p:nvSpPr>
          <p:cNvPr id="3" name="Content Placeholder 2"/>
          <p:cNvSpPr>
            <a:spLocks noGrp="1"/>
          </p:cNvSpPr>
          <p:nvPr>
            <p:ph idx="1"/>
          </p:nvPr>
        </p:nvSpPr>
        <p:spPr>
          <a:xfrm>
            <a:off x="251520" y="1196752"/>
            <a:ext cx="4968552" cy="5137770"/>
          </a:xfrm>
        </p:spPr>
        <p:txBody>
          <a:bodyPr/>
          <a:lstStyle/>
          <a:p>
            <a:pPr marL="0" indent="0" algn="just">
              <a:buNone/>
            </a:pPr>
            <a:r>
              <a:rPr lang="en-GB" sz="1800" b="1" kern="1200" dirty="0"/>
              <a:t>Elements of Nuclear Security </a:t>
            </a:r>
            <a:r>
              <a:rPr lang="en-GB" sz="1800" b="1" kern="1200" dirty="0" smtClean="0"/>
              <a:t>Programme </a:t>
            </a:r>
            <a:r>
              <a:rPr lang="en-GB" sz="1800" b="1" kern="1200" dirty="0"/>
              <a:t>for Transport:</a:t>
            </a:r>
          </a:p>
          <a:p>
            <a:pPr lvl="0">
              <a:spcBef>
                <a:spcPts val="600"/>
              </a:spcBef>
              <a:spcAft>
                <a:spcPts val="600"/>
              </a:spcAft>
            </a:pPr>
            <a:r>
              <a:rPr lang="en-GB" sz="1800" dirty="0"/>
              <a:t>Peer review and advisory missions supporting comprehensive needs assessment (following the IPPAS format)</a:t>
            </a:r>
          </a:p>
          <a:p>
            <a:pPr lvl="0">
              <a:spcBef>
                <a:spcPts val="600"/>
              </a:spcBef>
              <a:spcAft>
                <a:spcPts val="600"/>
              </a:spcAft>
            </a:pPr>
            <a:r>
              <a:rPr lang="en-GB" sz="1800" dirty="0"/>
              <a:t>Training materials to support competency building in States</a:t>
            </a:r>
          </a:p>
          <a:p>
            <a:pPr lvl="0">
              <a:spcBef>
                <a:spcPts val="600"/>
              </a:spcBef>
              <a:spcAft>
                <a:spcPts val="600"/>
              </a:spcAft>
            </a:pPr>
            <a:r>
              <a:rPr lang="en-GB" sz="1800" dirty="0"/>
              <a:t>Technical Guidance that supports the relevant NSS recommendations and implementing guides</a:t>
            </a:r>
          </a:p>
          <a:p>
            <a:pPr lvl="0">
              <a:spcBef>
                <a:spcPts val="600"/>
              </a:spcBef>
              <a:spcAft>
                <a:spcPts val="600"/>
              </a:spcAft>
            </a:pPr>
            <a:r>
              <a:rPr lang="en-GB" sz="1800" dirty="0"/>
              <a:t>Technical improvement to the physical protection of shipments</a:t>
            </a:r>
          </a:p>
          <a:p>
            <a:pPr>
              <a:spcBef>
                <a:spcPts val="600"/>
              </a:spcBef>
              <a:spcAft>
                <a:spcPts val="600"/>
              </a:spcAft>
            </a:pPr>
            <a:r>
              <a:rPr lang="en-GB" sz="1800" dirty="0"/>
              <a:t>Other activities including ad hoc technical </a:t>
            </a:r>
            <a:r>
              <a:rPr lang="en-GB" sz="1800" dirty="0" smtClean="0"/>
              <a:t>missions</a:t>
            </a:r>
            <a:r>
              <a:rPr lang="en-GB" sz="1800" dirty="0"/>
              <a:t>, </a:t>
            </a:r>
            <a:r>
              <a:rPr lang="en-GB" sz="1800" dirty="0" smtClean="0"/>
              <a:t>workshops </a:t>
            </a:r>
            <a:r>
              <a:rPr lang="en-GB" sz="1800" dirty="0"/>
              <a:t>and </a:t>
            </a:r>
            <a:r>
              <a:rPr lang="en-GB" sz="1800" dirty="0" smtClean="0"/>
              <a:t>regional review meetings</a:t>
            </a:r>
            <a:r>
              <a:rPr lang="en-GB" sz="1800" dirty="0"/>
              <a:t>.</a:t>
            </a:r>
          </a:p>
        </p:txBody>
      </p:sp>
      <p:sp>
        <p:nvSpPr>
          <p:cNvPr id="4" name="Slide Number Placeholder 3"/>
          <p:cNvSpPr>
            <a:spLocks noGrp="1"/>
          </p:cNvSpPr>
          <p:nvPr>
            <p:ph type="sldNum" sz="quarter" idx="12"/>
          </p:nvPr>
        </p:nvSpPr>
        <p:spPr/>
        <p:txBody>
          <a:bodyPr/>
          <a:lstStyle/>
          <a:p>
            <a:fld id="{8F25D2BF-40DD-4153-8CA3-FA72C0D116DE}" type="slidenum">
              <a:rPr lang="en-US" smtClean="0">
                <a:solidFill>
                  <a:schemeClr val="tx1"/>
                </a:solidFill>
              </a:rPr>
              <a:pPr/>
              <a:t>99</a:t>
            </a:fld>
            <a:endParaRPr lang="en-US" dirty="0">
              <a:solidFill>
                <a:schemeClr val="tx1"/>
              </a:solidFill>
            </a:endParaRPr>
          </a:p>
        </p:txBody>
      </p:sp>
      <p:pic>
        <p:nvPicPr>
          <p:cNvPr id="3074" name="Picture 2" descr="http://www.averyweigh-tronix.com/Global/Industries%20and%20workplaces/transport/Transport-and-logistics-industry.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80112" y="1484784"/>
            <a:ext cx="3347864" cy="200871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076" name="Picture 4" descr="http://upload.wikimedia.org/wikipedia/commons/b/be/Aeronava_C_27J_de_transport_scurt_mediu_curier_la_mitingul_aviatic.jpg">
            <a:hlinkClick r:id="rId5"/>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04048" y="3645024"/>
            <a:ext cx="3168352" cy="222211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5378814"/>
      </p:ext>
    </p:extLst>
  </p:cSld>
  <p:clrMapOvr>
    <a:masterClrMapping/>
  </p:clrMapOvr>
  <p:timing>
    <p:tnLst>
      <p:par>
        <p:cTn id="1" dur="indefinite" restart="never" nodeType="tmRoot"/>
      </p:par>
    </p:tnLst>
  </p:timing>
</p:sld>
</file>

<file path=ppt/theme/theme1.xml><?xml version="1.0" encoding="utf-8"?>
<a:theme xmlns:a="http://schemas.openxmlformats.org/drawingml/2006/main" name="iRespondGraphMaster">
  <a:themeElements>
    <a:clrScheme name="">
      <a:dk1>
        <a:srgbClr val="000000"/>
      </a:dk1>
      <a:lt1>
        <a:srgbClr val="F9F0DF"/>
      </a:lt1>
      <a:dk2>
        <a:srgbClr val="003399"/>
      </a:dk2>
      <a:lt2>
        <a:srgbClr val="000000"/>
      </a:lt2>
      <a:accent1>
        <a:srgbClr val="99CCFF"/>
      </a:accent1>
      <a:accent2>
        <a:srgbClr val="8681B8"/>
      </a:accent2>
      <a:accent3>
        <a:srgbClr val="FBF6EC"/>
      </a:accent3>
      <a:accent4>
        <a:srgbClr val="000000"/>
      </a:accent4>
      <a:accent5>
        <a:srgbClr val="CAE2FF"/>
      </a:accent5>
      <a:accent6>
        <a:srgbClr val="7974A6"/>
      </a:accent6>
      <a:hlink>
        <a:srgbClr val="FCD3C1"/>
      </a:hlink>
      <a:folHlink>
        <a:srgbClr val="3366CC"/>
      </a:folHlink>
    </a:clrScheme>
    <a:fontScheme name="Office The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60Years_Template">
  <a:themeElements>
    <a:clrScheme name="Custom 2">
      <a:dk1>
        <a:srgbClr val="003399"/>
      </a:dk1>
      <a:lt1>
        <a:sysClr val="window" lastClr="FFFFFF"/>
      </a:lt1>
      <a:dk2>
        <a:srgbClr val="3366CC"/>
      </a:dk2>
      <a:lt2>
        <a:srgbClr val="DBDBDD"/>
      </a:lt2>
      <a:accent1>
        <a:srgbClr val="6699CC"/>
      </a:accent1>
      <a:accent2>
        <a:srgbClr val="FF9900"/>
      </a:accent2>
      <a:accent3>
        <a:srgbClr val="99CC00"/>
      </a:accent3>
      <a:accent4>
        <a:srgbClr val="8681B8"/>
      </a:accent4>
      <a:accent5>
        <a:srgbClr val="32A14C"/>
      </a:accent5>
      <a:accent6>
        <a:srgbClr val="99CCFF"/>
      </a:accent6>
      <a:hlink>
        <a:srgbClr val="6699CC"/>
      </a:hlink>
      <a:folHlink>
        <a:srgbClr val="8681B8"/>
      </a:folHlink>
    </a:clrScheme>
    <a:fontScheme name="procureme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IAEA Light</Template>
  <TotalTime>137</TotalTime>
  <Words>7602</Words>
  <Application>Microsoft Office PowerPoint</Application>
  <PresentationFormat>On-screen Show (4:3)</PresentationFormat>
  <Paragraphs>1135</Paragraphs>
  <Slides>101</Slides>
  <Notes>82</Notes>
  <HiddenSlides>0</HiddenSlides>
  <MMClips>0</MMClips>
  <ScaleCrop>false</ScaleCrop>
  <HeadingPairs>
    <vt:vector size="8" baseType="variant">
      <vt:variant>
        <vt:lpstr>Fonts Used</vt:lpstr>
      </vt:variant>
      <vt:variant>
        <vt:i4>20</vt:i4>
      </vt:variant>
      <vt:variant>
        <vt:lpstr>Theme</vt:lpstr>
      </vt:variant>
      <vt:variant>
        <vt:i4>2</vt:i4>
      </vt:variant>
      <vt:variant>
        <vt:lpstr>Embedded OLE Servers</vt:lpstr>
      </vt:variant>
      <vt:variant>
        <vt:i4>1</vt:i4>
      </vt:variant>
      <vt:variant>
        <vt:lpstr>Slide Titles</vt:lpstr>
      </vt:variant>
      <vt:variant>
        <vt:i4>101</vt:i4>
      </vt:variant>
    </vt:vector>
  </HeadingPairs>
  <TitlesOfParts>
    <vt:vector size="124" baseType="lpstr">
      <vt:lpstr>Gulim</vt:lpstr>
      <vt:lpstr>맑은 고딕</vt:lpstr>
      <vt:lpstr>MS PGothic</vt:lpstr>
      <vt:lpstr>MS PGothic</vt:lpstr>
      <vt:lpstr>SimHei</vt:lpstr>
      <vt:lpstr>SimSun</vt:lpstr>
      <vt:lpstr>Arial</vt:lpstr>
      <vt:lpstr>Arial </vt:lpstr>
      <vt:lpstr>Calibri</vt:lpstr>
      <vt:lpstr>Comic Sans MS</vt:lpstr>
      <vt:lpstr>Courier New</vt:lpstr>
      <vt:lpstr>Franklin Gothic Book</vt:lpstr>
      <vt:lpstr>Helvetica</vt:lpstr>
      <vt:lpstr>Kabel Dm BT</vt:lpstr>
      <vt:lpstr>Microsoft Sans Serif</vt:lpstr>
      <vt:lpstr>Perpetua</vt:lpstr>
      <vt:lpstr>Times</vt:lpstr>
      <vt:lpstr>Times New Roman</vt:lpstr>
      <vt:lpstr>Verdana</vt:lpstr>
      <vt:lpstr>Wingdings</vt:lpstr>
      <vt:lpstr>iRespondGraphMaster</vt:lpstr>
      <vt:lpstr>60Years_Template</vt:lpstr>
      <vt:lpstr>Acrobat Document</vt:lpstr>
      <vt:lpstr>PowerPoint Presentation</vt:lpstr>
      <vt:lpstr>Outline</vt:lpstr>
      <vt:lpstr>What is Nuclear Security?</vt:lpstr>
      <vt:lpstr>Understanding the Threat</vt:lpstr>
      <vt:lpstr> Nuclear Security - the Reality</vt:lpstr>
      <vt:lpstr>Nuclear Security – the Reality (cont.)</vt:lpstr>
      <vt:lpstr>Nuclear Security - the Reality (cont.) </vt:lpstr>
      <vt:lpstr>IAEA’s Vision for Nuclear Security </vt:lpstr>
      <vt:lpstr>^</vt:lpstr>
      <vt:lpstr>IAEA Nuclear Security Fundamentals</vt:lpstr>
      <vt:lpstr>Objectives of a State’s Nuclear Security Regime</vt:lpstr>
      <vt:lpstr>Nuclear Security Regime</vt:lpstr>
      <vt:lpstr>Overview of the 12 Essential Elements</vt:lpstr>
      <vt:lpstr>Essential Element 1: State Responsibility</vt:lpstr>
      <vt:lpstr>Essential Element 2: Identification and Definition of Nuclear Security Responsibilities</vt:lpstr>
      <vt:lpstr>Key Competent Authorities with Responsibilities for Nuclear Security</vt:lpstr>
      <vt:lpstr>Essential Element 3: Legislative and Regulatory Framework (1)</vt:lpstr>
      <vt:lpstr>Essential Element 3: Legislative and Regulatory Framework (2)</vt:lpstr>
      <vt:lpstr>Legal Hierarchy: An Example</vt:lpstr>
      <vt:lpstr>Essential Element 4: International Transport of Nuclear Material and Other Radioactive Material</vt:lpstr>
      <vt:lpstr>Essential Element 5: Offences and Penalties Including Criminalization</vt:lpstr>
      <vt:lpstr>Essential Element 6: International Cooperation and Assistance</vt:lpstr>
      <vt:lpstr>Essential Element 7: Identification and Assessment of Nuclear Security Threats</vt:lpstr>
      <vt:lpstr>Essential Element 8: Identification and Assessment of Targets and Potential Consequences</vt:lpstr>
      <vt:lpstr>Essential Element 9: Use of Risk Informed Approach</vt:lpstr>
      <vt:lpstr>Essential Element 10: Detection of Nuclear Security Events</vt:lpstr>
      <vt:lpstr>Essential Element 11: Planning for, Preparedness for and Response to, a Nuclear Security Event</vt:lpstr>
      <vt:lpstr>Essential Element 11: Planning for, Preparedness for and Response to, a Nuclear Security Event</vt:lpstr>
      <vt:lpstr>Essential Element 12: Sustaining a Nuclear Security Regime</vt:lpstr>
      <vt:lpstr>^</vt:lpstr>
      <vt:lpstr>PowerPoint Presentation</vt:lpstr>
      <vt:lpstr>IAEA NG-G-3.1</vt:lpstr>
      <vt:lpstr>Nuclear Security Infrastructure  Implementing Guide </vt:lpstr>
      <vt:lpstr>Nuclear Security Infrastructure  Implementing Guide </vt:lpstr>
      <vt:lpstr>Nuclear Security Infrastructure </vt:lpstr>
      <vt:lpstr>National Policy and Strategy for Nuclear Security</vt:lpstr>
      <vt:lpstr>Legal Framework for Nuclear Security</vt:lpstr>
      <vt:lpstr>Regulatory Framework for Nuclear Security</vt:lpstr>
      <vt:lpstr>Threat Assessment for Nuclear Security</vt:lpstr>
      <vt:lpstr>Management Systems for Nuclear Security</vt:lpstr>
      <vt:lpstr>Nuclear Security Measures for Nuclear Material and Nuclear Facilities</vt:lpstr>
      <vt:lpstr>Nuclear Security Measures for Radioactive Material and Associated Facilities</vt:lpstr>
      <vt:lpstr>Nuclear Security Measures for Nuclear and other Radioactive Material out of Regulatory Control</vt:lpstr>
      <vt:lpstr>Nuclear Security Measures for Nuclear and other Radioactive Material out of Regulatory Control</vt:lpstr>
      <vt:lpstr>International Cooperation</vt:lpstr>
      <vt:lpstr>^</vt:lpstr>
      <vt:lpstr>History of INFCIRC/225</vt:lpstr>
      <vt:lpstr>Why Revision 5?</vt:lpstr>
      <vt:lpstr>Why Revision 5?  (continued)</vt:lpstr>
      <vt:lpstr>General Approach to  Revision 5</vt:lpstr>
      <vt:lpstr>Scope of INFCIRC/225/Revision 5</vt:lpstr>
      <vt:lpstr>       Structure of Revision 5</vt:lpstr>
      <vt:lpstr>Objectives of State’s Physical Protection Regime </vt:lpstr>
      <vt:lpstr>PP Objectives and Fundamental Principles </vt:lpstr>
      <vt:lpstr>Nuclear Facility </vt:lpstr>
      <vt:lpstr>Physical Protection Regime </vt:lpstr>
      <vt:lpstr>Physical Protection</vt:lpstr>
      <vt:lpstr>Physical Protection Regime Entities</vt:lpstr>
      <vt:lpstr>State Responsibilities</vt:lpstr>
      <vt:lpstr>State Responsibility </vt:lpstr>
      <vt:lpstr>State Responsibility (continued)</vt:lpstr>
      <vt:lpstr>Additional State Responsibilities</vt:lpstr>
      <vt:lpstr>Competent Authority </vt:lpstr>
      <vt:lpstr>Competent Authority (continued)</vt:lpstr>
      <vt:lpstr>Threat Assessment and DBT</vt:lpstr>
      <vt:lpstr>DBT: Basis for PP System Design</vt:lpstr>
      <vt:lpstr>Risk Management</vt:lpstr>
      <vt:lpstr>Risk Management</vt:lpstr>
      <vt:lpstr>Graded Approach</vt:lpstr>
      <vt:lpstr>CATEGORIZATION OF NUCLEAR MATERIAL</vt:lpstr>
      <vt:lpstr>Sabotage Consequences - URC and HRC</vt:lpstr>
      <vt:lpstr> Defense in Depth Concept</vt:lpstr>
      <vt:lpstr>Other Important Elements of PP Regime</vt:lpstr>
      <vt:lpstr>Responsibilities of Licence Holders </vt:lpstr>
      <vt:lpstr>Physical Protection System </vt:lpstr>
      <vt:lpstr>Detection</vt:lpstr>
      <vt:lpstr>Physical Protection Layers</vt:lpstr>
      <vt:lpstr>Physical Protection Layers (continued)</vt:lpstr>
      <vt:lpstr>^</vt:lpstr>
      <vt:lpstr>PowerPoint Presentation</vt:lpstr>
      <vt:lpstr>IAEA Nuclear Security Series</vt:lpstr>
      <vt:lpstr>IAEA Nuclear Security Activities</vt:lpstr>
      <vt:lpstr>IAEA Assistance &amp; Cooperation</vt:lpstr>
      <vt:lpstr>Peer Reviews / Advisory Services</vt:lpstr>
      <vt:lpstr>IPPAS Process</vt:lpstr>
      <vt:lpstr>Education &amp; Training: Overview</vt:lpstr>
      <vt:lpstr>International Network for Nuclear Security Training and Support Centers (NSSC Network)</vt:lpstr>
      <vt:lpstr>International Nuclear Security Education Network (INSEN)</vt:lpstr>
      <vt:lpstr>Major Public Events</vt:lpstr>
      <vt:lpstr>Risk Reduction</vt:lpstr>
      <vt:lpstr>Integrated Nuclear Security Support Plans (INSSPs)</vt:lpstr>
      <vt:lpstr>Nuclear Security e-Learning</vt:lpstr>
      <vt:lpstr>Nuclear Security of Material and Facilities Section</vt:lpstr>
      <vt:lpstr>Research Reactors Programme</vt:lpstr>
      <vt:lpstr>Nuclear Material Accounting and Control</vt:lpstr>
      <vt:lpstr>Nuclear Material Accounting and Control</vt:lpstr>
      <vt:lpstr>Nuclear Material Accounting and Control- continued</vt:lpstr>
      <vt:lpstr>Radioactive Sources and Associated Facilities </vt:lpstr>
      <vt:lpstr>Transport Security</vt:lpstr>
      <vt:lpstr> Conclusion </vt:lpstr>
      <vt:lpstr>PowerPoint Presentation</vt:lpstr>
    </vt:vector>
  </TitlesOfParts>
  <Company>IAEA-SG</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POPE, Noah Gale</dc:creator>
  <cp:lastModifiedBy>Chris Price</cp:lastModifiedBy>
  <cp:revision>264</cp:revision>
  <cp:lastPrinted>2017-03-31T13:57:31Z</cp:lastPrinted>
  <dcterms:created xsi:type="dcterms:W3CDTF">2012-09-04T12:13:07Z</dcterms:created>
  <dcterms:modified xsi:type="dcterms:W3CDTF">2017-07-27T16:39:13Z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ShowTimer">
    <vt:bool>true</vt:bool>
  </property>
  <property fmtid="{D5CDD505-2E9C-101B-9397-08002B2CF9AE}" pid="3" name="ShowPercent">
    <vt:bool>true</vt:bool>
  </property>
</Properties>
</file>