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5" r:id="rId3"/>
    <p:sldId id="257" r:id="rId4"/>
    <p:sldId id="260" r:id="rId5"/>
    <p:sldId id="281" r:id="rId6"/>
    <p:sldId id="261" r:id="rId7"/>
    <p:sldId id="285" r:id="rId8"/>
    <p:sldId id="287" r:id="rId9"/>
    <p:sldId id="266" r:id="rId10"/>
    <p:sldId id="268" r:id="rId11"/>
    <p:sldId id="262" r:id="rId12"/>
    <p:sldId id="264" r:id="rId13"/>
    <p:sldId id="265" r:id="rId14"/>
    <p:sldId id="270" r:id="rId15"/>
    <p:sldId id="271" r:id="rId16"/>
    <p:sldId id="276" r:id="rId17"/>
    <p:sldId id="269" r:id="rId18"/>
    <p:sldId id="278" r:id="rId19"/>
    <p:sldId id="288" r:id="rId20"/>
    <p:sldId id="277" r:id="rId21"/>
    <p:sldId id="284" r:id="rId22"/>
    <p:sldId id="279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8CD90C-4D49-46F9-A0EA-34AACABFD70A}">
          <p14:sldIdLst>
            <p14:sldId id="274"/>
            <p14:sldId id="275"/>
            <p14:sldId id="257"/>
            <p14:sldId id="260"/>
            <p14:sldId id="281"/>
            <p14:sldId id="261"/>
            <p14:sldId id="285"/>
            <p14:sldId id="287"/>
            <p14:sldId id="266"/>
            <p14:sldId id="268"/>
            <p14:sldId id="262"/>
            <p14:sldId id="264"/>
            <p14:sldId id="265"/>
            <p14:sldId id="270"/>
            <p14:sldId id="271"/>
            <p14:sldId id="276"/>
            <p14:sldId id="269"/>
            <p14:sldId id="278"/>
            <p14:sldId id="288"/>
            <p14:sldId id="277"/>
            <p14:sldId id="284"/>
            <p14:sldId id="279"/>
            <p14:sldId id="272"/>
          </p14:sldIdLst>
        </p14:section>
        <p14:section name="Untitled Section" id="{043A5551-BC8D-494B-B848-9FAB3BF09DC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 Culcer" userId="S::z3474443@ad.unsw.edu.au::9d4d2e61-3a19-4e61-b769-b8b68b1ce993" providerId="AD" clId="Web-{12812D66-17D7-46A1-AA87-1E2602C2D27A}"/>
    <pc:docChg chg="modSld">
      <pc:chgData name="Dimi Culcer" userId="S::z3474443@ad.unsw.edu.au::9d4d2e61-3a19-4e61-b769-b8b68b1ce993" providerId="AD" clId="Web-{12812D66-17D7-46A1-AA87-1E2602C2D27A}" dt="2019-09-04T04:49:52.401" v="5" actId="20577"/>
      <pc:docMkLst>
        <pc:docMk/>
      </pc:docMkLst>
      <pc:sldChg chg="modSp">
        <pc:chgData name="Dimi Culcer" userId="S::z3474443@ad.unsw.edu.au::9d4d2e61-3a19-4e61-b769-b8b68b1ce993" providerId="AD" clId="Web-{12812D66-17D7-46A1-AA87-1E2602C2D27A}" dt="2019-09-04T04:49:52.401" v="5" actId="20577"/>
        <pc:sldMkLst>
          <pc:docMk/>
          <pc:sldMk cId="4111050856" sldId="274"/>
        </pc:sldMkLst>
        <pc:spChg chg="mod">
          <ac:chgData name="Dimi Culcer" userId="S::z3474443@ad.unsw.edu.au::9d4d2e61-3a19-4e61-b769-b8b68b1ce993" providerId="AD" clId="Web-{12812D66-17D7-46A1-AA87-1E2602C2D27A}" dt="2019-09-04T04:49:52.401" v="5" actId="20577"/>
          <ac:spMkLst>
            <pc:docMk/>
            <pc:sldMk cId="4111050856" sldId="274"/>
            <ac:spMk id="10" creationId="{A38F2247-7E90-0D48-A40C-3998922A2844}"/>
          </ac:spMkLst>
        </pc:spChg>
      </pc:sldChg>
    </pc:docChg>
  </pc:docChgLst>
  <pc:docChgLst>
    <pc:chgData name="Dimi Culcer" userId="9d4d2e61-3a19-4e61-b769-b8b68b1ce993" providerId="ADAL" clId="{2EF755F0-5961-8244-83A1-89282321C486}"/>
    <pc:docChg chg="undo custSel addSld delSld modSld sldOrd modSection">
      <pc:chgData name="Dimi Culcer" userId="9d4d2e61-3a19-4e61-b769-b8b68b1ce993" providerId="ADAL" clId="{2EF755F0-5961-8244-83A1-89282321C486}" dt="2019-09-03T01:29:54.034" v="3627" actId="1036"/>
      <pc:docMkLst>
        <pc:docMk/>
      </pc:docMkLst>
      <pc:sldChg chg="addSp modSp">
        <pc:chgData name="Dimi Culcer" userId="9d4d2e61-3a19-4e61-b769-b8b68b1ce993" providerId="ADAL" clId="{2EF755F0-5961-8244-83A1-89282321C486}" dt="2019-09-03T01:12:12.346" v="3468" actId="14100"/>
        <pc:sldMkLst>
          <pc:docMk/>
          <pc:sldMk cId="3887334377" sldId="257"/>
        </pc:sldMkLst>
        <pc:spChg chg="mod">
          <ac:chgData name="Dimi Culcer" userId="9d4d2e61-3a19-4e61-b769-b8b68b1ce993" providerId="ADAL" clId="{2EF755F0-5961-8244-83A1-89282321C486}" dt="2019-09-03T01:11:29.808" v="3465" actId="20577"/>
          <ac:spMkLst>
            <pc:docMk/>
            <pc:sldMk cId="3887334377" sldId="257"/>
            <ac:spMk id="4" creationId="{F0EEA253-CEB3-ED47-BDC5-B1873093F9D6}"/>
          </ac:spMkLst>
        </pc:spChg>
        <pc:picChg chg="add mod">
          <ac:chgData name="Dimi Culcer" userId="9d4d2e61-3a19-4e61-b769-b8b68b1ce993" providerId="ADAL" clId="{2EF755F0-5961-8244-83A1-89282321C486}" dt="2019-09-03T01:12:12.346" v="3468" actId="14100"/>
          <ac:picMkLst>
            <pc:docMk/>
            <pc:sldMk cId="3887334377" sldId="257"/>
            <ac:picMk id="5" creationId="{A520D2A9-3208-934C-A1E7-A76ABBA3F5BE}"/>
          </ac:picMkLst>
        </pc:picChg>
      </pc:sldChg>
      <pc:sldChg chg="modSp">
        <pc:chgData name="Dimi Culcer" userId="9d4d2e61-3a19-4e61-b769-b8b68b1ce993" providerId="ADAL" clId="{2EF755F0-5961-8244-83A1-89282321C486}" dt="2019-09-03T01:16:25.937" v="3510" actId="20577"/>
        <pc:sldMkLst>
          <pc:docMk/>
          <pc:sldMk cId="30141210" sldId="260"/>
        </pc:sldMkLst>
        <pc:spChg chg="mod">
          <ac:chgData name="Dimi Culcer" userId="9d4d2e61-3a19-4e61-b769-b8b68b1ce993" providerId="ADAL" clId="{2EF755F0-5961-8244-83A1-89282321C486}" dt="2019-09-03T01:16:25.937" v="3510" actId="20577"/>
          <ac:spMkLst>
            <pc:docMk/>
            <pc:sldMk cId="30141210" sldId="260"/>
            <ac:spMk id="2" creationId="{CAB20BB0-7B78-42B1-8E67-B1CBAE723153}"/>
          </ac:spMkLst>
        </pc:spChg>
        <pc:spChg chg="mod">
          <ac:chgData name="Dimi Culcer" userId="9d4d2e61-3a19-4e61-b769-b8b68b1ce993" providerId="ADAL" clId="{2EF755F0-5961-8244-83A1-89282321C486}" dt="2019-09-03T00:50:19.530" v="2827" actId="20577"/>
          <ac:spMkLst>
            <pc:docMk/>
            <pc:sldMk cId="30141210" sldId="260"/>
            <ac:spMk id="3" creationId="{29B83AA9-9416-4951-A162-15F4A388310A}"/>
          </ac:spMkLst>
        </pc:spChg>
      </pc:sldChg>
      <pc:sldChg chg="modSp">
        <pc:chgData name="Dimi Culcer" userId="9d4d2e61-3a19-4e61-b769-b8b68b1ce993" providerId="ADAL" clId="{2EF755F0-5961-8244-83A1-89282321C486}" dt="2019-09-03T01:14:25.248" v="3503" actId="20577"/>
        <pc:sldMkLst>
          <pc:docMk/>
          <pc:sldMk cId="1280793750" sldId="261"/>
        </pc:sldMkLst>
        <pc:spChg chg="mod">
          <ac:chgData name="Dimi Culcer" userId="9d4d2e61-3a19-4e61-b769-b8b68b1ce993" providerId="ADAL" clId="{2EF755F0-5961-8244-83A1-89282321C486}" dt="2019-09-02T09:40:03.950" v="2216" actId="20577"/>
          <ac:spMkLst>
            <pc:docMk/>
            <pc:sldMk cId="1280793750" sldId="261"/>
            <ac:spMk id="2" creationId="{B40075CA-7CF8-4692-B347-022549059ACD}"/>
          </ac:spMkLst>
        </pc:spChg>
        <pc:spChg chg="mod">
          <ac:chgData name="Dimi Culcer" userId="9d4d2e61-3a19-4e61-b769-b8b68b1ce993" providerId="ADAL" clId="{2EF755F0-5961-8244-83A1-89282321C486}" dt="2019-09-03T01:14:25.248" v="3503" actId="20577"/>
          <ac:spMkLst>
            <pc:docMk/>
            <pc:sldMk cId="1280793750" sldId="261"/>
            <ac:spMk id="3" creationId="{50EEC56B-7470-41DF-976C-5A3FF8740BC5}"/>
          </ac:spMkLst>
        </pc:spChg>
      </pc:sldChg>
      <pc:sldChg chg="modSp">
        <pc:chgData name="Dimi Culcer" userId="9d4d2e61-3a19-4e61-b769-b8b68b1ce993" providerId="ADAL" clId="{2EF755F0-5961-8244-83A1-89282321C486}" dt="2019-09-03T01:14:55.011" v="3508" actId="20577"/>
        <pc:sldMkLst>
          <pc:docMk/>
          <pc:sldMk cId="1149429746" sldId="262"/>
        </pc:sldMkLst>
        <pc:spChg chg="mod">
          <ac:chgData name="Dimi Culcer" userId="9d4d2e61-3a19-4e61-b769-b8b68b1ce993" providerId="ADAL" clId="{2EF755F0-5961-8244-83A1-89282321C486}" dt="2019-09-03T01:14:55.011" v="3508" actId="20577"/>
          <ac:spMkLst>
            <pc:docMk/>
            <pc:sldMk cId="1149429746" sldId="262"/>
            <ac:spMk id="3" creationId="{31D9C5B1-2565-451C-B00A-D77E24FEA7F5}"/>
          </ac:spMkLst>
        </pc:spChg>
      </pc:sldChg>
      <pc:sldChg chg="addSp delSp modSp">
        <pc:chgData name="Dimi Culcer" userId="9d4d2e61-3a19-4e61-b769-b8b68b1ce993" providerId="ADAL" clId="{2EF755F0-5961-8244-83A1-89282321C486}" dt="2019-09-03T01:14:39.028" v="3507" actId="1036"/>
        <pc:sldMkLst>
          <pc:docMk/>
          <pc:sldMk cId="3987698074" sldId="266"/>
        </pc:sldMkLst>
        <pc:spChg chg="mod">
          <ac:chgData name="Dimi Culcer" userId="9d4d2e61-3a19-4e61-b769-b8b68b1ce993" providerId="ADAL" clId="{2EF755F0-5961-8244-83A1-89282321C486}" dt="2019-09-02T00:16:05.195" v="77" actId="20577"/>
          <ac:spMkLst>
            <pc:docMk/>
            <pc:sldMk cId="3987698074" sldId="266"/>
            <ac:spMk id="2" creationId="{3AAD0B93-A272-4F97-971E-CA26512C8A09}"/>
          </ac:spMkLst>
        </pc:spChg>
        <pc:spChg chg="mod">
          <ac:chgData name="Dimi Culcer" userId="9d4d2e61-3a19-4e61-b769-b8b68b1ce993" providerId="ADAL" clId="{2EF755F0-5961-8244-83A1-89282321C486}" dt="2019-09-03T01:02:06.084" v="3162" actId="20577"/>
          <ac:spMkLst>
            <pc:docMk/>
            <pc:sldMk cId="3987698074" sldId="266"/>
            <ac:spMk id="3" creationId="{EC4508AB-BE4E-4636-A970-90DF4B5A3C46}"/>
          </ac:spMkLst>
        </pc:spChg>
        <pc:spChg chg="mod">
          <ac:chgData name="Dimi Culcer" userId="9d4d2e61-3a19-4e61-b769-b8b68b1ce993" providerId="ADAL" clId="{2EF755F0-5961-8244-83A1-89282321C486}" dt="2019-09-03T01:05:32.035" v="3290" actId="16959"/>
          <ac:spMkLst>
            <pc:docMk/>
            <pc:sldMk cId="3987698074" sldId="266"/>
            <ac:spMk id="12" creationId="{7B21EFC3-FA4B-49D7-B30F-BD504E35398A}"/>
          </ac:spMkLst>
        </pc:spChg>
        <pc:picChg chg="mod">
          <ac:chgData name="Dimi Culcer" userId="9d4d2e61-3a19-4e61-b769-b8b68b1ce993" providerId="ADAL" clId="{2EF755F0-5961-8244-83A1-89282321C486}" dt="2019-09-03T00:58:44.337" v="3094" actId="14100"/>
          <ac:picMkLst>
            <pc:docMk/>
            <pc:sldMk cId="3987698074" sldId="266"/>
            <ac:picMk id="5" creationId="{BA2DF8A8-E192-48D7-B3DE-5FFC4D2544C7}"/>
          </ac:picMkLst>
        </pc:picChg>
        <pc:picChg chg="del">
          <ac:chgData name="Dimi Culcer" userId="9d4d2e61-3a19-4e61-b769-b8b68b1ce993" providerId="ADAL" clId="{2EF755F0-5961-8244-83A1-89282321C486}" dt="2019-09-03T00:56:29.346" v="3040"/>
          <ac:picMkLst>
            <pc:docMk/>
            <pc:sldMk cId="3987698074" sldId="266"/>
            <ac:picMk id="7" creationId="{3AB76233-152E-4479-A220-ADD4586856A8}"/>
          </ac:picMkLst>
        </pc:picChg>
        <pc:picChg chg="del mod">
          <ac:chgData name="Dimi Culcer" userId="9d4d2e61-3a19-4e61-b769-b8b68b1ce993" providerId="ADAL" clId="{2EF755F0-5961-8244-83A1-89282321C486}" dt="2019-09-03T00:52:37.507" v="2876"/>
          <ac:picMkLst>
            <pc:docMk/>
            <pc:sldMk cId="3987698074" sldId="266"/>
            <ac:picMk id="9" creationId="{8087A563-5EC5-4E8F-906C-2280C1268045}"/>
          </ac:picMkLst>
        </pc:picChg>
        <pc:picChg chg="add del">
          <ac:chgData name="Dimi Culcer" userId="9d4d2e61-3a19-4e61-b769-b8b68b1ce993" providerId="ADAL" clId="{2EF755F0-5961-8244-83A1-89282321C486}" dt="2019-09-03T01:00:59.284" v="3114"/>
          <ac:picMkLst>
            <pc:docMk/>
            <pc:sldMk cId="3987698074" sldId="266"/>
            <ac:picMk id="10" creationId="{711CB2BF-D9B2-0145-93C8-BB9DD9978946}"/>
          </ac:picMkLst>
        </pc:picChg>
        <pc:picChg chg="mod">
          <ac:chgData name="Dimi Culcer" userId="9d4d2e61-3a19-4e61-b769-b8b68b1ce993" providerId="ADAL" clId="{2EF755F0-5961-8244-83A1-89282321C486}" dt="2019-09-03T01:00:38.099" v="3110" actId="1076"/>
          <ac:picMkLst>
            <pc:docMk/>
            <pc:sldMk cId="3987698074" sldId="266"/>
            <ac:picMk id="11" creationId="{1958B3F8-7808-4388-8E6E-1AF88CE2AF3E}"/>
          </ac:picMkLst>
        </pc:picChg>
        <pc:picChg chg="mod">
          <ac:chgData name="Dimi Culcer" userId="9d4d2e61-3a19-4e61-b769-b8b68b1ce993" providerId="ADAL" clId="{2EF755F0-5961-8244-83A1-89282321C486}" dt="2019-09-03T01:14:39.028" v="3507" actId="1036"/>
          <ac:picMkLst>
            <pc:docMk/>
            <pc:sldMk cId="3987698074" sldId="266"/>
            <ac:picMk id="15" creationId="{C948AA17-4C28-49EA-8478-BEB533544EBB}"/>
          </ac:picMkLst>
        </pc:picChg>
      </pc:sldChg>
      <pc:sldChg chg="addSp delSp modSp">
        <pc:chgData name="Dimi Culcer" userId="9d4d2e61-3a19-4e61-b769-b8b68b1ce993" providerId="ADAL" clId="{2EF755F0-5961-8244-83A1-89282321C486}" dt="2019-09-03T00:59:59.982" v="3109" actId="20577"/>
        <pc:sldMkLst>
          <pc:docMk/>
          <pc:sldMk cId="1277773094" sldId="268"/>
        </pc:sldMkLst>
        <pc:spChg chg="mod">
          <ac:chgData name="Dimi Culcer" userId="9d4d2e61-3a19-4e61-b769-b8b68b1ce993" providerId="ADAL" clId="{2EF755F0-5961-8244-83A1-89282321C486}" dt="2019-09-03T00:59:59.982" v="3109" actId="20577"/>
          <ac:spMkLst>
            <pc:docMk/>
            <pc:sldMk cId="1277773094" sldId="268"/>
            <ac:spMk id="2" creationId="{3FC28E44-13ED-504E-9DAE-33A48E787E53}"/>
          </ac:spMkLst>
        </pc:spChg>
        <pc:spChg chg="mod">
          <ac:chgData name="Dimi Culcer" userId="9d4d2e61-3a19-4e61-b769-b8b68b1ce993" providerId="ADAL" clId="{2EF755F0-5961-8244-83A1-89282321C486}" dt="2019-09-02T00:16:26.407" v="106" actId="20577"/>
          <ac:spMkLst>
            <pc:docMk/>
            <pc:sldMk cId="1277773094" sldId="268"/>
            <ac:spMk id="4" creationId="{844255C4-CAD1-4D07-9238-C50BC47A4A41}"/>
          </ac:spMkLst>
        </pc:spChg>
        <pc:graphicFrameChg chg="add mod">
          <ac:chgData name="Dimi Culcer" userId="9d4d2e61-3a19-4e61-b769-b8b68b1ce993" providerId="ADAL" clId="{2EF755F0-5961-8244-83A1-89282321C486}" dt="2019-09-02T00:14:11.095" v="6" actId="1076"/>
          <ac:graphicFrameMkLst>
            <pc:docMk/>
            <pc:sldMk cId="1277773094" sldId="268"/>
            <ac:graphicFrameMk id="6" creationId="{FE80A77D-8D53-184B-AF88-CC646E3F934A}"/>
          </ac:graphicFrameMkLst>
        </pc:graphicFrameChg>
        <pc:picChg chg="add del mod">
          <ac:chgData name="Dimi Culcer" userId="9d4d2e61-3a19-4e61-b769-b8b68b1ce993" providerId="ADAL" clId="{2EF755F0-5961-8244-83A1-89282321C486}" dt="2019-09-02T00:13:56.150" v="4"/>
          <ac:picMkLst>
            <pc:docMk/>
            <pc:sldMk cId="1277773094" sldId="268"/>
            <ac:picMk id="5" creationId="{8F6264B6-3149-0B47-97A0-360CB666A4CE}"/>
          </ac:picMkLst>
        </pc:picChg>
      </pc:sldChg>
      <pc:sldChg chg="modSp">
        <pc:chgData name="Dimi Culcer" userId="9d4d2e61-3a19-4e61-b769-b8b68b1ce993" providerId="ADAL" clId="{2EF755F0-5961-8244-83A1-89282321C486}" dt="2019-09-02T01:28:04.597" v="464" actId="113"/>
        <pc:sldMkLst>
          <pc:docMk/>
          <pc:sldMk cId="762202244" sldId="269"/>
        </pc:sldMkLst>
        <pc:spChg chg="mod">
          <ac:chgData name="Dimi Culcer" userId="9d4d2e61-3a19-4e61-b769-b8b68b1ce993" providerId="ADAL" clId="{2EF755F0-5961-8244-83A1-89282321C486}" dt="2019-09-02T01:28:04.597" v="464" actId="113"/>
          <ac:spMkLst>
            <pc:docMk/>
            <pc:sldMk cId="762202244" sldId="269"/>
            <ac:spMk id="6" creationId="{DBB199F9-953D-4AA0-BE8A-F8194A3B2D15}"/>
          </ac:spMkLst>
        </pc:spChg>
        <pc:picChg chg="mod">
          <ac:chgData name="Dimi Culcer" userId="9d4d2e61-3a19-4e61-b769-b8b68b1ce993" providerId="ADAL" clId="{2EF755F0-5961-8244-83A1-89282321C486}" dt="2019-09-02T00:20:58.699" v="346" actId="1035"/>
          <ac:picMkLst>
            <pc:docMk/>
            <pc:sldMk cId="762202244" sldId="269"/>
            <ac:picMk id="16" creationId="{8C547F63-7DB3-4143-A162-F01B271690D6}"/>
          </ac:picMkLst>
        </pc:picChg>
      </pc:sldChg>
      <pc:sldChg chg="delSp modSp">
        <pc:chgData name="Dimi Culcer" userId="9d4d2e61-3a19-4e61-b769-b8b68b1ce993" providerId="ADAL" clId="{2EF755F0-5961-8244-83A1-89282321C486}" dt="2019-09-02T07:50:24.709" v="1117" actId="20577"/>
        <pc:sldMkLst>
          <pc:docMk/>
          <pc:sldMk cId="4218245855" sldId="272"/>
        </pc:sldMkLst>
        <pc:spChg chg="mod">
          <ac:chgData name="Dimi Culcer" userId="9d4d2e61-3a19-4e61-b769-b8b68b1ce993" providerId="ADAL" clId="{2EF755F0-5961-8244-83A1-89282321C486}" dt="2019-09-02T07:50:24.709" v="1117" actId="20577"/>
          <ac:spMkLst>
            <pc:docMk/>
            <pc:sldMk cId="4218245855" sldId="272"/>
            <ac:spMk id="3" creationId="{BE1FE0E5-FB18-478A-AAF9-BD295EF9E76C}"/>
          </ac:spMkLst>
        </pc:spChg>
        <pc:picChg chg="del">
          <ac:chgData name="Dimi Culcer" userId="9d4d2e61-3a19-4e61-b769-b8b68b1ce993" providerId="ADAL" clId="{2EF755F0-5961-8244-83A1-89282321C486}" dt="2019-09-02T07:47:46.731" v="1060"/>
          <ac:picMkLst>
            <pc:docMk/>
            <pc:sldMk cId="4218245855" sldId="272"/>
            <ac:picMk id="5" creationId="{CF65DBD3-C810-42A8-99E5-B811EB13BADD}"/>
          </ac:picMkLst>
        </pc:picChg>
      </pc:sldChg>
      <pc:sldChg chg="modSp">
        <pc:chgData name="Dimi Culcer" userId="9d4d2e61-3a19-4e61-b769-b8b68b1ce993" providerId="ADAL" clId="{2EF755F0-5961-8244-83A1-89282321C486}" dt="2019-09-02T10:11:13.130" v="2799" actId="20577"/>
        <pc:sldMkLst>
          <pc:docMk/>
          <pc:sldMk cId="4111050856" sldId="274"/>
        </pc:sldMkLst>
        <pc:spChg chg="mod">
          <ac:chgData name="Dimi Culcer" userId="9d4d2e61-3a19-4e61-b769-b8b68b1ce993" providerId="ADAL" clId="{2EF755F0-5961-8244-83A1-89282321C486}" dt="2019-09-02T10:11:13.130" v="2799" actId="20577"/>
          <ac:spMkLst>
            <pc:docMk/>
            <pc:sldMk cId="4111050856" sldId="274"/>
            <ac:spMk id="8" creationId="{00000000-0000-0000-0000-000000000000}"/>
          </ac:spMkLst>
        </pc:spChg>
      </pc:sldChg>
      <pc:sldChg chg="modSp">
        <pc:chgData name="Dimi Culcer" userId="9d4d2e61-3a19-4e61-b769-b8b68b1ce993" providerId="ADAL" clId="{2EF755F0-5961-8244-83A1-89282321C486}" dt="2019-09-03T00:49:10.811" v="2804" actId="20577"/>
        <pc:sldMkLst>
          <pc:docMk/>
          <pc:sldMk cId="3858161802" sldId="275"/>
        </pc:sldMkLst>
        <pc:spChg chg="mod">
          <ac:chgData name="Dimi Culcer" userId="9d4d2e61-3a19-4e61-b769-b8b68b1ce993" providerId="ADAL" clId="{2EF755F0-5961-8244-83A1-89282321C486}" dt="2019-09-03T00:49:10.811" v="2804" actId="20577"/>
          <ac:spMkLst>
            <pc:docMk/>
            <pc:sldMk cId="3858161802" sldId="275"/>
            <ac:spMk id="4" creationId="{F0EEA253-CEB3-ED47-BDC5-B1873093F9D6}"/>
          </ac:spMkLst>
        </pc:spChg>
      </pc:sldChg>
      <pc:sldChg chg="addSp modSp">
        <pc:chgData name="Dimi Culcer" userId="9d4d2e61-3a19-4e61-b769-b8b68b1ce993" providerId="ADAL" clId="{2EF755F0-5961-8244-83A1-89282321C486}" dt="2019-09-02T01:41:26.100" v="806" actId="20577"/>
        <pc:sldMkLst>
          <pc:docMk/>
          <pc:sldMk cId="933449392" sldId="277"/>
        </pc:sldMkLst>
        <pc:spChg chg="mod">
          <ac:chgData name="Dimi Culcer" userId="9d4d2e61-3a19-4e61-b769-b8b68b1ce993" providerId="ADAL" clId="{2EF755F0-5961-8244-83A1-89282321C486}" dt="2019-09-02T01:41:26.100" v="806" actId="20577"/>
          <ac:spMkLst>
            <pc:docMk/>
            <pc:sldMk cId="933449392" sldId="277"/>
            <ac:spMk id="6" creationId="{DBB199F9-953D-4AA0-BE8A-F8194A3B2D15}"/>
          </ac:spMkLst>
        </pc:spChg>
        <pc:picChg chg="add mod">
          <ac:chgData name="Dimi Culcer" userId="9d4d2e61-3a19-4e61-b769-b8b68b1ce993" providerId="ADAL" clId="{2EF755F0-5961-8244-83A1-89282321C486}" dt="2019-09-02T01:38:56.262" v="647" actId="1038"/>
          <ac:picMkLst>
            <pc:docMk/>
            <pc:sldMk cId="933449392" sldId="277"/>
            <ac:picMk id="2" creationId="{F84F7F39-2C0E-024B-A7AD-49C5A4A3D638}"/>
          </ac:picMkLst>
        </pc:picChg>
      </pc:sldChg>
      <pc:sldChg chg="modSp">
        <pc:chgData name="Dimi Culcer" userId="9d4d2e61-3a19-4e61-b769-b8b68b1ce993" providerId="ADAL" clId="{2EF755F0-5961-8244-83A1-89282321C486}" dt="2019-09-02T09:59:35.825" v="2765" actId="20577"/>
        <pc:sldMkLst>
          <pc:docMk/>
          <pc:sldMk cId="1846558183" sldId="278"/>
        </pc:sldMkLst>
        <pc:spChg chg="mod">
          <ac:chgData name="Dimi Culcer" userId="9d4d2e61-3a19-4e61-b769-b8b68b1ce993" providerId="ADAL" clId="{2EF755F0-5961-8244-83A1-89282321C486}" dt="2019-09-02T09:59:35.825" v="2765" actId="20577"/>
          <ac:spMkLst>
            <pc:docMk/>
            <pc:sldMk cId="1846558183" sldId="278"/>
            <ac:spMk id="6" creationId="{DBB199F9-953D-4AA0-BE8A-F8194A3B2D15}"/>
          </ac:spMkLst>
        </pc:spChg>
      </pc:sldChg>
      <pc:sldChg chg="addSp modSp">
        <pc:chgData name="Dimi Culcer" userId="9d4d2e61-3a19-4e61-b769-b8b68b1ce993" providerId="ADAL" clId="{2EF755F0-5961-8244-83A1-89282321C486}" dt="2019-09-02T07:59:07.410" v="1372" actId="14100"/>
        <pc:sldMkLst>
          <pc:docMk/>
          <pc:sldMk cId="793334210" sldId="279"/>
        </pc:sldMkLst>
        <pc:spChg chg="mod">
          <ac:chgData name="Dimi Culcer" userId="9d4d2e61-3a19-4e61-b769-b8b68b1ce993" providerId="ADAL" clId="{2EF755F0-5961-8244-83A1-89282321C486}" dt="2019-09-02T07:57:35.908" v="1368" actId="15"/>
          <ac:spMkLst>
            <pc:docMk/>
            <pc:sldMk cId="793334210" sldId="279"/>
            <ac:spMk id="6" creationId="{DBB199F9-953D-4AA0-BE8A-F8194A3B2D15}"/>
          </ac:spMkLst>
        </pc:spChg>
        <pc:picChg chg="add mod">
          <ac:chgData name="Dimi Culcer" userId="9d4d2e61-3a19-4e61-b769-b8b68b1ce993" providerId="ADAL" clId="{2EF755F0-5961-8244-83A1-89282321C486}" dt="2019-09-02T07:59:07.410" v="1372" actId="14100"/>
          <ac:picMkLst>
            <pc:docMk/>
            <pc:sldMk cId="793334210" sldId="279"/>
            <ac:picMk id="2" creationId="{25A06A5C-05D7-4845-A8CA-E08970F15D96}"/>
          </ac:picMkLst>
        </pc:picChg>
        <pc:picChg chg="add mod">
          <ac:chgData name="Dimi Culcer" userId="9d4d2e61-3a19-4e61-b769-b8b68b1ce993" providerId="ADAL" clId="{2EF755F0-5961-8244-83A1-89282321C486}" dt="2019-09-02T07:55:50.933" v="1344" actId="1076"/>
          <ac:picMkLst>
            <pc:docMk/>
            <pc:sldMk cId="793334210" sldId="279"/>
            <ac:picMk id="5" creationId="{C59DBFE4-FE0F-BD42-AA3E-A0ED3898D7D0}"/>
          </ac:picMkLst>
        </pc:picChg>
      </pc:sldChg>
      <pc:sldChg chg="addSp modSp">
        <pc:chgData name="Dimi Culcer" userId="9d4d2e61-3a19-4e61-b769-b8b68b1ce993" providerId="ADAL" clId="{2EF755F0-5961-8244-83A1-89282321C486}" dt="2019-09-03T01:13:17.928" v="3482" actId="114"/>
        <pc:sldMkLst>
          <pc:docMk/>
          <pc:sldMk cId="1833261999" sldId="281"/>
        </pc:sldMkLst>
        <pc:spChg chg="mod">
          <ac:chgData name="Dimi Culcer" userId="9d4d2e61-3a19-4e61-b769-b8b68b1ce993" providerId="ADAL" clId="{2EF755F0-5961-8244-83A1-89282321C486}" dt="2019-09-03T01:13:17.928" v="3482" actId="114"/>
          <ac:spMkLst>
            <pc:docMk/>
            <pc:sldMk cId="1833261999" sldId="281"/>
            <ac:spMk id="3" creationId="{29B83AA9-9416-4951-A162-15F4A388310A}"/>
          </ac:spMkLst>
        </pc:spChg>
        <pc:picChg chg="add mod">
          <ac:chgData name="Dimi Culcer" userId="9d4d2e61-3a19-4e61-b769-b8b68b1ce993" providerId="ADAL" clId="{2EF755F0-5961-8244-83A1-89282321C486}" dt="2019-09-02T09:51:23.281" v="2543" actId="1038"/>
          <ac:picMkLst>
            <pc:docMk/>
            <pc:sldMk cId="1833261999" sldId="281"/>
            <ac:picMk id="4" creationId="{44C4BD93-5CE8-4446-B99F-698D6C0A12EF}"/>
          </ac:picMkLst>
        </pc:picChg>
        <pc:picChg chg="add mod">
          <ac:chgData name="Dimi Culcer" userId="9d4d2e61-3a19-4e61-b769-b8b68b1ce993" providerId="ADAL" clId="{2EF755F0-5961-8244-83A1-89282321C486}" dt="2019-09-02T09:51:28.735" v="2559" actId="1037"/>
          <ac:picMkLst>
            <pc:docMk/>
            <pc:sldMk cId="1833261999" sldId="281"/>
            <ac:picMk id="5" creationId="{1C48A084-12C7-DA4B-9C6B-323D85C650B6}"/>
          </ac:picMkLst>
        </pc:picChg>
      </pc:sldChg>
      <pc:sldChg chg="modSp">
        <pc:chgData name="Dimi Culcer" userId="9d4d2e61-3a19-4e61-b769-b8b68b1ce993" providerId="ADAL" clId="{2EF755F0-5961-8244-83A1-89282321C486}" dt="2019-09-03T01:07:53.395" v="3395" actId="2711"/>
        <pc:sldMkLst>
          <pc:docMk/>
          <pc:sldMk cId="3610334655" sldId="284"/>
        </pc:sldMkLst>
        <pc:spChg chg="mod">
          <ac:chgData name="Dimi Culcer" userId="9d4d2e61-3a19-4e61-b769-b8b68b1ce993" providerId="ADAL" clId="{2EF755F0-5961-8244-83A1-89282321C486}" dt="2019-09-03T01:07:53.395" v="3395" actId="2711"/>
          <ac:spMkLst>
            <pc:docMk/>
            <pc:sldMk cId="3610334655" sldId="284"/>
            <ac:spMk id="6" creationId="{DBB199F9-953D-4AA0-BE8A-F8194A3B2D15}"/>
          </ac:spMkLst>
        </pc:spChg>
        <pc:picChg chg="mod">
          <ac:chgData name="Dimi Culcer" userId="9d4d2e61-3a19-4e61-b769-b8b68b1ce993" providerId="ADAL" clId="{2EF755F0-5961-8244-83A1-89282321C486}" dt="2019-09-02T00:18:49.775" v="278" actId="1035"/>
          <ac:picMkLst>
            <pc:docMk/>
            <pc:sldMk cId="3610334655" sldId="284"/>
            <ac:picMk id="13" creationId="{A09F2F12-4B31-554A-9AA3-366E762D983F}"/>
          </ac:picMkLst>
        </pc:picChg>
      </pc:sldChg>
      <pc:sldChg chg="addSp delSp modSp add ord">
        <pc:chgData name="Dimi Culcer" userId="9d4d2e61-3a19-4e61-b769-b8b68b1ce993" providerId="ADAL" clId="{2EF755F0-5961-8244-83A1-89282321C486}" dt="2019-09-03T01:28:46.844" v="3621" actId="20577"/>
        <pc:sldMkLst>
          <pc:docMk/>
          <pc:sldMk cId="2741852582" sldId="285"/>
        </pc:sldMkLst>
        <pc:spChg chg="mod">
          <ac:chgData name="Dimi Culcer" userId="9d4d2e61-3a19-4e61-b769-b8b68b1ce993" providerId="ADAL" clId="{2EF755F0-5961-8244-83A1-89282321C486}" dt="2019-09-03T01:16:48.128" v="3543" actId="20577"/>
          <ac:spMkLst>
            <pc:docMk/>
            <pc:sldMk cId="2741852582" sldId="285"/>
            <ac:spMk id="2" creationId="{CAB20BB0-7B78-42B1-8E67-B1CBAE723153}"/>
          </ac:spMkLst>
        </pc:spChg>
        <pc:spChg chg="mod">
          <ac:chgData name="Dimi Culcer" userId="9d4d2e61-3a19-4e61-b769-b8b68b1ce993" providerId="ADAL" clId="{2EF755F0-5961-8244-83A1-89282321C486}" dt="2019-09-03T01:28:46.844" v="3621" actId="20577"/>
          <ac:spMkLst>
            <pc:docMk/>
            <pc:sldMk cId="2741852582" sldId="285"/>
            <ac:spMk id="3" creationId="{29B83AA9-9416-4951-A162-15F4A388310A}"/>
          </ac:spMkLst>
        </pc:spChg>
        <pc:picChg chg="add del mod">
          <ac:chgData name="Dimi Culcer" userId="9d4d2e61-3a19-4e61-b769-b8b68b1ce993" providerId="ADAL" clId="{2EF755F0-5961-8244-83A1-89282321C486}" dt="2019-09-03T01:28:41.887" v="3604"/>
          <ac:picMkLst>
            <pc:docMk/>
            <pc:sldMk cId="2741852582" sldId="285"/>
            <ac:picMk id="4" creationId="{334BF838-914A-A249-937C-86A973146E47}"/>
          </ac:picMkLst>
        </pc:picChg>
      </pc:sldChg>
      <pc:sldChg chg="addSp delSp modSp add">
        <pc:chgData name="Dimi Culcer" userId="9d4d2e61-3a19-4e61-b769-b8b68b1ce993" providerId="ADAL" clId="{2EF755F0-5961-8244-83A1-89282321C486}" dt="2019-09-03T01:29:54.034" v="3627" actId="1036"/>
        <pc:sldMkLst>
          <pc:docMk/>
          <pc:sldMk cId="2476201288" sldId="286"/>
        </pc:sldMkLst>
        <pc:spChg chg="del">
          <ac:chgData name="Dimi Culcer" userId="9d4d2e61-3a19-4e61-b769-b8b68b1ce993" providerId="ADAL" clId="{2EF755F0-5961-8244-83A1-89282321C486}" dt="2019-09-03T01:28:25.474" v="3600"/>
          <ac:spMkLst>
            <pc:docMk/>
            <pc:sldMk cId="2476201288" sldId="286"/>
            <ac:spMk id="3" creationId="{29B83AA9-9416-4951-A162-15F4A388310A}"/>
          </ac:spMkLst>
        </pc:spChg>
        <pc:picChg chg="mod">
          <ac:chgData name="Dimi Culcer" userId="9d4d2e61-3a19-4e61-b769-b8b68b1ce993" providerId="ADAL" clId="{2EF755F0-5961-8244-83A1-89282321C486}" dt="2019-09-03T01:29:54.034" v="3627" actId="1036"/>
          <ac:picMkLst>
            <pc:docMk/>
            <pc:sldMk cId="2476201288" sldId="286"/>
            <ac:picMk id="4" creationId="{334BF838-914A-A249-937C-86A973146E47}"/>
          </ac:picMkLst>
        </pc:picChg>
        <pc:picChg chg="add mod">
          <ac:chgData name="Dimi Culcer" userId="9d4d2e61-3a19-4e61-b769-b8b68b1ce993" providerId="ADAL" clId="{2EF755F0-5961-8244-83A1-89282321C486}" dt="2019-09-03T01:29:21.606" v="3625" actId="1076"/>
          <ac:picMkLst>
            <pc:docMk/>
            <pc:sldMk cId="2476201288" sldId="286"/>
            <ac:picMk id="5" creationId="{D88F3BDF-94F4-B04B-A6DD-A4DAF20AAAD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B831-E923-4912-92FA-576CB7E85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DD21C-6365-4D67-8F0C-4B7BBF59F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338C-FC7E-4D10-B66A-97A82A7F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C1B1-C69B-43E5-B384-74C42690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70AE-67E7-4E5F-B8B0-3E19CCA1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EF42-85E0-4D55-BF27-5176D3A8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B444A-E022-4E0F-8C0A-0D8DB4E7E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A4DE-279F-4A53-80AF-FD0780EE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95736-8F0C-42C7-B91A-411EFE5D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551AC-5692-4F1E-91F8-336AFCEB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144E5-5CAE-446D-AD6D-1DEEBF2DF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41F58-5B71-49D9-B2E3-C4881F20E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AB2A9-81C0-4248-8E1A-9E04A731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AE2DE-4E5F-443D-8C5F-E4416C2F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E3F92-43EB-4C8B-83C4-4690C0DA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89B5-8E89-40FE-AB69-509F521A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893B-8C80-44F4-AB8D-DFFC6ADE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5D59A-E372-45BA-BEE8-64669E8E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B5896-56C5-4F11-8BD9-589579EE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5831E-79DD-44CF-87A7-C820941B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4810-48E3-4D6F-9018-A771A76B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AA57C-D6D6-47FE-AE81-FFC92C99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DF4E8-8770-4D84-B114-D867055E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EAA33-4BC8-475E-A2F4-3EB1AECF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F510-9D68-4ECB-9F62-DE9B6AFB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9926-0E20-40FA-BADC-364B4AC0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F7D4-B341-4535-91A1-DF89A21B5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A54F3-BD3B-4FD5-8870-55F5E35D4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2A6AE-23D9-4584-9408-6C069D7E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BAD07-AD4E-4B73-BD71-98569167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2EF90-E94F-4F36-8140-897578D6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D059-986C-4839-ADAE-05E4DCB1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3E4F8-9B84-4C6F-9BCC-9B81E47ED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971F7-0EB1-457C-B4A6-97F78FF47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95852-6256-479D-96C9-58DEFD1BE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D4EF9-692F-4179-96D2-2E43DF49B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63CB8-EF59-4C21-9A00-69133D1E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4EB01-B377-4D88-892F-184BD37F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281EC-D3ED-4B8D-B230-E352C278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28B2B-BE8A-42F3-9ED8-74D849E2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0CFBA-20EB-472F-A961-0C927976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F232B-D741-48BD-8292-299C7C38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C48DA-3498-4D19-AF45-45905DC5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B4D09-6F32-4E6C-8C98-FF8EC0D3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11DCB-EE4D-4C14-93F6-681337A0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7692-856B-4754-BBB4-A8EA5780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BA3A-4C0B-4D96-B1F6-202D5FE5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9C3B-2CE5-415A-8634-7D421B12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622BD-3E1E-46EF-B7F6-04972DAD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2A035-A330-4D69-8B7D-C0C8AD57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9D8B4-000A-482A-9F62-FC325A75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26D09-3BA2-4596-9CDD-6694B9D7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BB2B-A605-4714-9A79-EB23A566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28448-3C1F-493D-96AE-603AB5A3C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FE03C-BE3A-4275-9D04-3FDBB618D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34865-3232-4D12-B70A-08FEE11F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28053-E149-47FF-B11C-876A9EAC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D1E65-C798-46F0-AEBF-8D12FCF5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73280-0969-4D73-A19B-ADFA3823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79941-580B-4C83-844A-1FD9C4000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83E4F-DDBB-4C4A-A677-233C217C2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ECCC-0FD3-41F5-9F7A-82859A33A002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7C88-7055-4477-ADC7-9988A7EAD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0DACC-C1C3-4AA4-A3A5-EBD90B42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6000-680F-48F9-9C9F-9EB88E306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078" y="4180899"/>
            <a:ext cx="6400800" cy="1283356"/>
          </a:xfrm>
        </p:spPr>
        <p:txBody>
          <a:bodyPr/>
          <a:lstStyle/>
          <a:p>
            <a:r>
              <a:rPr lang="en-US" dirty="0" err="1"/>
              <a:t>Dimi</a:t>
            </a:r>
            <a:r>
              <a:rPr lang="en-US" dirty="0"/>
              <a:t> Culcer</a:t>
            </a:r>
          </a:p>
          <a:p>
            <a:r>
              <a:rPr lang="en-US" dirty="0"/>
              <a:t>UNSW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354"/>
            <a:ext cx="9144000" cy="779524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76" y="975957"/>
            <a:ext cx="5264796" cy="116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335" y="4479533"/>
            <a:ext cx="2659665" cy="237846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81334" y="5166195"/>
            <a:ext cx="6429332" cy="1431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Pankaj Bhalla </a:t>
            </a:r>
            <a:r>
              <a:rPr lang="mr-IN" dirty="0"/>
              <a:t>–</a:t>
            </a:r>
            <a:r>
              <a:rPr lang="en-US" dirty="0"/>
              <a:t> CSRC &amp; FLEET  </a:t>
            </a:r>
          </a:p>
          <a:p>
            <a:r>
              <a:rPr lang="en-US" dirty="0"/>
              <a:t>Allan MacDonald – UT Austin &amp; FLEET</a:t>
            </a:r>
          </a:p>
          <a:p>
            <a:r>
              <a:rPr lang="en-US" dirty="0"/>
              <a:t>Reza </a:t>
            </a:r>
            <a:r>
              <a:rPr lang="en-US" dirty="0" err="1"/>
              <a:t>Asgari</a:t>
            </a:r>
            <a:r>
              <a:rPr lang="en-US" dirty="0"/>
              <a:t> – UNSW &amp; FLEET</a:t>
            </a:r>
          </a:p>
          <a:p>
            <a:r>
              <a:rPr lang="en-US" dirty="0" err="1"/>
              <a:t>arXiv</a:t>
            </a:r>
            <a:r>
              <a:rPr lang="en-US" dirty="0"/>
              <a:t>: 1910.06570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38F2247-7E90-0D48-A40C-3998922A2844}"/>
              </a:ext>
            </a:extLst>
          </p:cNvPr>
          <p:cNvSpPr/>
          <p:nvPr/>
        </p:nvSpPr>
        <p:spPr>
          <a:xfrm>
            <a:off x="228600" y="2339174"/>
            <a:ext cx="11734800" cy="1655762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Photovoltaic Effect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in Doped Topological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aterials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105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4255C4-CAD1-4D07-9238-C50BC47A4A41}"/>
              </a:ext>
            </a:extLst>
          </p:cNvPr>
          <p:cNvSpPr/>
          <p:nvPr/>
        </p:nvSpPr>
        <p:spPr>
          <a:xfrm>
            <a:off x="0" y="2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Linear and Non-linear Response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28E44-13ED-504E-9DAE-33A48E787E53}"/>
              </a:ext>
            </a:extLst>
          </p:cNvPr>
          <p:cNvSpPr/>
          <p:nvPr/>
        </p:nvSpPr>
        <p:spPr>
          <a:xfrm>
            <a:off x="1007496" y="5524904"/>
            <a:ext cx="10792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shift current comes from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 f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purely INTRINSIC – no disorder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80A77D-8D53-184B-AF88-CC646E3F9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19930"/>
              </p:ext>
            </p:extLst>
          </p:nvPr>
        </p:nvGraphicFramePr>
        <p:xfrm>
          <a:off x="1447301" y="962516"/>
          <a:ext cx="90789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3" imgW="4025900" imgH="1905000" progId="Equation.3">
                  <p:embed/>
                </p:oleObj>
              </mc:Choice>
              <mc:Fallback>
                <p:oleObj name="Equation" r:id="rId3" imgW="4025900" imgH="19050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80A77D-8D53-184B-AF88-CC646E3F9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301" y="962516"/>
                        <a:ext cx="9078912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77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D9C5B1-2565-451C-B00A-D77E24FEA7F5}"/>
                  </a:ext>
                </a:extLst>
              </p:cNvPr>
              <p:cNvSpPr txBox="1"/>
              <p:nvPr/>
            </p:nvSpPr>
            <p:spPr>
              <a:xfrm>
                <a:off x="422563" y="851884"/>
                <a:ext cx="11769437" cy="552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Rashba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spin-orbit interaction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in-plane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magnetisation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hexagonal warping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In-plane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magnetisation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irrelevant UNLESS warping is present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𝐴𝑘𝑀</m:t>
                        </m:r>
                        <m:func>
                          <m:func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		 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		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l-GR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polar angle of the wave-vector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b="1" dirty="0">
                  <a:ea typeface="Cambria Math" panose="02040503050406030204" pitchFamily="18" charset="0"/>
                </a:endParaRPr>
              </a:p>
              <a:p>
                <a:r>
                  <a:rPr lang="en-US" sz="2400" b="1" dirty="0">
                    <a:ea typeface="Cambria Math" panose="02040503050406030204" pitchFamily="18" charset="0"/>
                  </a:rPr>
                  <a:t>			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the two band indices.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Henceforth focus on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𝜔𝜏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D9C5B1-2565-451C-B00A-D77E24FEA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3" y="851884"/>
                <a:ext cx="11769437" cy="5523563"/>
              </a:xfrm>
              <a:prstGeom prst="rect">
                <a:avLst/>
              </a:prstGeom>
              <a:blipFill>
                <a:blip r:embed="rId2"/>
                <a:stretch>
                  <a:fillRect l="-647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E5E0262C-9437-F248-AFF6-EB9603E40FD9}"/>
              </a:ext>
            </a:extLst>
          </p:cNvPr>
          <p:cNvSpPr/>
          <p:nvPr/>
        </p:nvSpPr>
        <p:spPr>
          <a:xfrm>
            <a:off x="0" y="-19850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insulator Bi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A1885-7DF1-4C4B-83BA-58EEFEF2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41" y="748455"/>
            <a:ext cx="3863159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54B5EC-3970-412E-BFD4-61F375AE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934"/>
            <a:ext cx="5849722" cy="470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13F06-52C4-45FA-855F-9304DBAFE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80" y="694934"/>
            <a:ext cx="5588466" cy="48992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59B59-A6A8-42A9-9134-1CEB73D35622}"/>
              </a:ext>
            </a:extLst>
          </p:cNvPr>
          <p:cNvSpPr/>
          <p:nvPr/>
        </p:nvSpPr>
        <p:spPr>
          <a:xfrm>
            <a:off x="0" y="-19850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insulator Bi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94C07-0490-744A-A49A-7D80E7237590}"/>
              </a:ext>
            </a:extLst>
          </p:cNvPr>
          <p:cNvSpPr txBox="1"/>
          <p:nvPr/>
        </p:nvSpPr>
        <p:spPr>
          <a:xfrm>
            <a:off x="705363" y="5594207"/>
            <a:ext cx="44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Without an in-plane </a:t>
            </a:r>
            <a:r>
              <a:rPr lang="en-US" dirty="0" err="1"/>
              <a:t>magnetisation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9C096-886E-9D4A-B5B5-277361E1A862}"/>
              </a:ext>
            </a:extLst>
          </p:cNvPr>
          <p:cNvSpPr txBox="1"/>
          <p:nvPr/>
        </p:nvSpPr>
        <p:spPr>
          <a:xfrm>
            <a:off x="7187735" y="5594207"/>
            <a:ext cx="44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With an in-plane </a:t>
            </a:r>
            <a:r>
              <a:rPr lang="en-US" dirty="0" err="1"/>
              <a:t>magnetisation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B7DA2-ACAA-AB41-BA4F-78BD7C43C4A1}"/>
              </a:ext>
            </a:extLst>
          </p:cNvPr>
          <p:cNvSpPr txBox="1"/>
          <p:nvPr/>
        </p:nvSpPr>
        <p:spPr>
          <a:xfrm>
            <a:off x="1998756" y="6159430"/>
            <a:ext cx="8194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material is DOPED – there is a Fermi surface</a:t>
            </a:r>
          </a:p>
        </p:txBody>
      </p:sp>
    </p:spTree>
    <p:extLst>
      <p:ext uri="{BB962C8B-B14F-4D97-AF65-F5344CB8AC3E}">
        <p14:creationId xmlns:p14="http://schemas.microsoft.com/office/powerpoint/2010/main" val="3727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49577-EF7B-4B83-A724-1899A18EE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62" y="1266217"/>
            <a:ext cx="7338935" cy="43255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C98A9C-392E-44E5-A63E-9E98FD274F42}"/>
              </a:ext>
            </a:extLst>
          </p:cNvPr>
          <p:cNvSpPr/>
          <p:nvPr/>
        </p:nvSpPr>
        <p:spPr>
          <a:xfrm>
            <a:off x="0" y="2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Topological insulator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996A-9DC7-4527-BB33-ADB60E9A70D0}"/>
              </a:ext>
            </a:extLst>
          </p:cNvPr>
          <p:cNvSpPr txBox="1"/>
          <p:nvPr/>
        </p:nvSpPr>
        <p:spPr>
          <a:xfrm>
            <a:off x="1139371" y="5639107"/>
            <a:ext cx="991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Schematic of the generation of the Resonant Photovoltaic effect (RPE).</a:t>
            </a:r>
          </a:p>
        </p:txBody>
      </p:sp>
    </p:spTree>
    <p:extLst>
      <p:ext uri="{BB962C8B-B14F-4D97-AF65-F5344CB8AC3E}">
        <p14:creationId xmlns:p14="http://schemas.microsoft.com/office/powerpoint/2010/main" val="42430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B2C84-3D81-4802-ABF0-640230B5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2" y="962555"/>
            <a:ext cx="5774881" cy="44990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4792BB-904B-4723-A091-EC7B7981613A}"/>
              </a:ext>
            </a:extLst>
          </p:cNvPr>
          <p:cNvSpPr/>
          <p:nvPr/>
        </p:nvSpPr>
        <p:spPr>
          <a:xfrm>
            <a:off x="0" y="2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Photovoltaic Effect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82D654-545E-4A69-A85D-37584C090054}"/>
                  </a:ext>
                </a:extLst>
              </p:cNvPr>
              <p:cNvSpPr txBox="1"/>
              <p:nvPr/>
            </p:nvSpPr>
            <p:spPr>
              <a:xfrm>
                <a:off x="6777237" y="1357745"/>
                <a:ext cx="49212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 peak at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warping distorts the Fermi contour more, leads to larger current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asymmetry of Fermi surface leads to larger peak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82D654-545E-4A69-A85D-37584C09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237" y="1357745"/>
                <a:ext cx="4921277" cy="3046988"/>
              </a:xfrm>
              <a:prstGeom prst="rect">
                <a:avLst/>
              </a:prstGeom>
              <a:blipFill>
                <a:blip r:embed="rId3"/>
                <a:stretch>
                  <a:fillRect l="-1546" t="-1245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BBC62D-17CA-43F4-B8F4-D6C8F59959F7}"/>
                  </a:ext>
                </a:extLst>
              </p:cNvPr>
              <p:cNvSpPr txBox="1"/>
              <p:nvPr/>
            </p:nvSpPr>
            <p:spPr>
              <a:xfrm>
                <a:off x="653143" y="5528093"/>
                <a:ext cx="110453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RPE for a topological insulator with warping coefficient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intensity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have 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=250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= 2.55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en-US" sz="2400" dirty="0" err="1"/>
                  <a:t>Å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T=1K, M=10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1ps.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BBC62D-17CA-43F4-B8F4-D6C8F599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" y="5528093"/>
                <a:ext cx="11045371" cy="830997"/>
              </a:xfrm>
              <a:prstGeom prst="rect">
                <a:avLst/>
              </a:prstGeom>
              <a:blipFill>
                <a:blip r:embed="rId4"/>
                <a:stretch>
                  <a:fillRect l="-804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9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CA88C-14AC-4F4A-94E2-F353ECFC6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50" y="919624"/>
            <a:ext cx="6776926" cy="49286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0EA57A-F9AD-49FD-B28E-281FC4633AFD}"/>
              </a:ext>
            </a:extLst>
          </p:cNvPr>
          <p:cNvSpPr/>
          <p:nvPr/>
        </p:nvSpPr>
        <p:spPr>
          <a:xfrm>
            <a:off x="0" y="0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Photovoltaic Effect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06EE3-745A-4E1C-814B-2FF92F130C34}"/>
              </a:ext>
            </a:extLst>
          </p:cNvPr>
          <p:cNvSpPr txBox="1"/>
          <p:nvPr/>
        </p:nvSpPr>
        <p:spPr>
          <a:xfrm>
            <a:off x="1014146" y="5933297"/>
            <a:ext cx="1183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value of the RPE as a function of the Fermi energy at                     in Bi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5116F-207F-4D4D-87F3-0D8B98A70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41" y="6014550"/>
            <a:ext cx="1526281" cy="3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Origin of RPE: Essential constituents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199F9-953D-4AA0-BE8A-F8194A3B2D15}"/>
              </a:ext>
            </a:extLst>
          </p:cNvPr>
          <p:cNvSpPr txBox="1"/>
          <p:nvPr/>
        </p:nvSpPr>
        <p:spPr>
          <a:xfrm>
            <a:off x="718458" y="796058"/>
            <a:ext cx="71786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key ingredients?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polarised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doping: Fermi surface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Hexagonal warping – here Bi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breaking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in-plane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magnetisation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Kramers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degeneracy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 has no inversion symmetry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Particle-hole symmetry important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different 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9F2F12-4B31-554A-9AA3-366E762D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33" y="1427119"/>
            <a:ext cx="4405481" cy="38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Origin of RPE: Formalism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/>
              <p:nvPr/>
            </p:nvSpPr>
            <p:spPr>
              <a:xfrm>
                <a:off x="718458" y="796058"/>
                <a:ext cx="11284856" cy="604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sub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→−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ℏ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integrand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long as particle-hole symmetry present.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sub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displacements cancel.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To make the effect finite,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Kramers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degeneracy needs to be broken.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current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net SHIFT in the FS in a similar way to an ordinary DC current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 disorder contribution enhances RPE: VB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CB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transitions due to disorder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NOT a Berry curvature effect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Particle-hole symmetry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maximises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effect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topological materials are good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8" y="796058"/>
                <a:ext cx="11284856" cy="6040372"/>
              </a:xfrm>
              <a:prstGeom prst="rect">
                <a:avLst/>
              </a:prstGeom>
              <a:blipFill>
                <a:blip r:embed="rId2"/>
                <a:stretch>
                  <a:fillRect l="-787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C547F63-7DB3-4143-A162-F01B27169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94" y="701222"/>
            <a:ext cx="8292617" cy="11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How does it work?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/>
              <p:nvPr/>
            </p:nvSpPr>
            <p:spPr>
              <a:xfrm>
                <a:off x="718457" y="796058"/>
                <a:ext cx="7471954" cy="610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excites e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–E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Mirror FS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VB cannot move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FS in CB is shaken by light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 movement asymmetric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oscillates, the contributions from the left and right of the FS do NOT cancel out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e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excited VB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CB its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mass is shifted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group velocity in the CB has the opposite sign to that in the VB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Centre of mass shift = </a:t>
                </a:r>
                <a14:m>
                  <m:oMath xmlns:m="http://schemas.openxmlformats.org/officeDocument/2006/math">
                    <m:r>
                      <a:rPr lang="en-AU" sz="26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AU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den>
                    </m:f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A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A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AU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sub>
                          <m:sup>
                            <m:r>
                              <a:rPr lang="en-AU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den>
                    </m:f>
                    <m:r>
                      <a:rPr lang="en-A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peak at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ℏ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𝛚 = 2E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 2E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excitation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2E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FS so no movement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796058"/>
                <a:ext cx="7471954" cy="6102440"/>
              </a:xfrm>
              <a:prstGeom prst="rect">
                <a:avLst/>
              </a:prstGeom>
              <a:blipFill>
                <a:blip r:embed="rId2"/>
                <a:stretch>
                  <a:fillRect l="-1358" t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09F2F12-4B31-554A-9AA3-366E762D9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58" y="4249282"/>
            <a:ext cx="2975692" cy="2608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070CD-EA30-2644-AC65-D9F87D44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79" y="850310"/>
            <a:ext cx="3784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Another way of looking at it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/>
              <p:nvPr/>
            </p:nvSpPr>
            <p:spPr>
              <a:xfrm>
                <a:off x="718457" y="796058"/>
                <a:ext cx="6936377" cy="8265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factors of the electric field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causes VB – CB transition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accelerates e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Fermi surface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first-order Fermi-surface response has an out-of-phase contribution, 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𝜔𝜏</m:t>
                    </m:r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is 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sub>
                          <m:sup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occupied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oscillates out of phase with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response of an occupied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contains an out-of-phase part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</m:acc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⃗"/>
                            <m:ctrlP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A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func>
                      <m:func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resonant at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interband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transition energy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FUNDAMENTALLY: Bloch state velocity and Fermi surface shift both oscillate in time, but there is a current with a nonzero time average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" y="796058"/>
                <a:ext cx="6936377" cy="8265019"/>
              </a:xfrm>
              <a:prstGeom prst="rect">
                <a:avLst/>
              </a:prstGeom>
              <a:blipFill>
                <a:blip r:embed="rId2"/>
                <a:stretch>
                  <a:fillRect l="-1280" t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09F2F12-4B31-554A-9AA3-366E762D9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08" y="4249282"/>
            <a:ext cx="2975692" cy="2608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E070CD-EA30-2644-AC65-D9F87D44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729" y="850310"/>
            <a:ext cx="3784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7382C2-8485-4699-A7C9-10D87E4FE0CB}"/>
              </a:ext>
            </a:extLst>
          </p:cNvPr>
          <p:cNvSpPr/>
          <p:nvPr/>
        </p:nvSpPr>
        <p:spPr>
          <a:xfrm>
            <a:off x="0" y="0"/>
            <a:ext cx="12192000" cy="734290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EA253-CEB3-ED47-BDC5-B1873093F9D6}"/>
              </a:ext>
            </a:extLst>
          </p:cNvPr>
          <p:cNvSpPr txBox="1"/>
          <p:nvPr/>
        </p:nvSpPr>
        <p:spPr>
          <a:xfrm>
            <a:off x="665017" y="879456"/>
            <a:ext cx="115269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response is very rich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effect without explicit time-reversal breaking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experimental groups setting up non-linear capabilities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FLEET: Lan Wang,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Semonti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Bhattacharya, Mark Edmonds, Michael Fuhrer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science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FLEET Theme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topological materials &amp; understand dissipation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Inter-band coherence: interplay of Berry curvature effects and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cells, photodetectors, energy harvesters and wireless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missing?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response most often discussed independently of disorder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response most often discussed when the conduction band is empty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Sodemann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Golub, Fu,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Vignale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Experiment: Pablo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-Herrero, Kin Fai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Hyunsoo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Yang, Elaine Li, Lan Wang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72AC44-B8D3-E94D-B881-DB440B9D72AD}"/>
              </a:ext>
            </a:extLst>
          </p:cNvPr>
          <p:cNvSpPr txBox="1"/>
          <p:nvPr/>
        </p:nvSpPr>
        <p:spPr>
          <a:xfrm>
            <a:off x="901337" y="6061167"/>
            <a:ext cx="10502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6"/>
                </a:solidFill>
              </a:rPr>
              <a:t>         There is plenty of room </a:t>
            </a:r>
            <a:r>
              <a:rPr lang="en-US" sz="3200" i="1" strike="sngStrike" dirty="0">
                <a:solidFill>
                  <a:schemeClr val="accent6"/>
                </a:solidFill>
              </a:rPr>
              <a:t>at the bottom </a:t>
            </a:r>
            <a:r>
              <a:rPr lang="en-US" sz="3200" i="1" dirty="0">
                <a:solidFill>
                  <a:schemeClr val="accent6"/>
                </a:solidFill>
              </a:rPr>
              <a:t>in non-linearity</a:t>
            </a:r>
          </a:p>
        </p:txBody>
      </p:sp>
    </p:spTree>
    <p:extLst>
      <p:ext uri="{BB962C8B-B14F-4D97-AF65-F5344CB8AC3E}">
        <p14:creationId xmlns:p14="http://schemas.microsoft.com/office/powerpoint/2010/main" val="3858161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RPE: Physics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199F9-953D-4AA0-BE8A-F8194A3B2D15}"/>
              </a:ext>
            </a:extLst>
          </p:cNvPr>
          <p:cNvSpPr txBox="1"/>
          <p:nvPr/>
        </p:nvSpPr>
        <p:spPr>
          <a:xfrm>
            <a:off x="718458" y="796058"/>
            <a:ext cx="70849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it different from shift current?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current purely intrinsic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in warping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symmetric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RPE is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in warping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 breaking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geometry there is no shift current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equivalent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E//x no shift current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E//y no RPE, there is a shift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9F2F12-4B31-554A-9AA3-366E762D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04" y="796058"/>
            <a:ext cx="4199910" cy="3681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4F7F39-2C0E-024B-A7AD-49C5A4A3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855" y="5439293"/>
            <a:ext cx="8887424" cy="13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RPE: Physics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/>
              <p:nvPr/>
            </p:nvSpPr>
            <p:spPr>
              <a:xfrm>
                <a:off x="718458" y="796058"/>
                <a:ext cx="7084946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RPE ∝ 𝞽 so could be very large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Disorder keeps the effect finite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must be treated thoroughly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AU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UNUSUAL – disorder typically suppressed by at least </a:t>
                </a:r>
                <a14:m>
                  <m:oMath xmlns:m="http://schemas.openxmlformats.org/officeDocument/2006/math">
                    <m:r>
                      <a:rPr lang="en-AU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r>
                      <a:rPr lang="en-AU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𝜔𝜏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of AC response behaves just like DC response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be sensitive to other disorder effects e.g. WL, Kondo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Applications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work as a light detector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serve as a probe of E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B199F9-953D-4AA0-BE8A-F8194A3B2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8" y="796058"/>
                <a:ext cx="7084946" cy="6494085"/>
              </a:xfrm>
              <a:prstGeom prst="rect">
                <a:avLst/>
              </a:prstGeom>
              <a:blipFill>
                <a:blip r:embed="rId2"/>
                <a:stretch>
                  <a:fillRect l="-1971" t="-1367" r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09F2F12-4B31-554A-9AA3-366E762D9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04" y="1867210"/>
            <a:ext cx="4199910" cy="36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B1971B-D5CA-4ACC-8B50-88CE80CE3694}"/>
              </a:ext>
            </a:extLst>
          </p:cNvPr>
          <p:cNvSpPr/>
          <p:nvPr/>
        </p:nvSpPr>
        <p:spPr>
          <a:xfrm>
            <a:off x="0" y="-15588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observation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199F9-953D-4AA0-BE8A-F8194A3B2D15}"/>
              </a:ext>
            </a:extLst>
          </p:cNvPr>
          <p:cNvSpPr txBox="1"/>
          <p:nvPr/>
        </p:nvSpPr>
        <p:spPr>
          <a:xfrm>
            <a:off x="718458" y="796058"/>
            <a:ext cx="72368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– typically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Relying on magnetic proximity effect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film should be thin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proximity effect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strictly speaking valid for thickness &gt; 3nm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&gt; 3nm very similar @ large E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magnetic field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much weaker because of 𝛍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materials – work in progress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work in Bi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 large signal in TMDs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trigonal warping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DBFE4-FE0F-BD42-AA3E-A0ED3898D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90" y="677138"/>
            <a:ext cx="4667210" cy="3482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A06A5C-05D7-4845-A8CA-E08970F1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653" y="4160028"/>
            <a:ext cx="5115633" cy="269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34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B46DC4-67DC-4F6F-B7C5-3EE3A3134128}"/>
              </a:ext>
            </a:extLst>
          </p:cNvPr>
          <p:cNvSpPr/>
          <p:nvPr/>
        </p:nvSpPr>
        <p:spPr>
          <a:xfrm>
            <a:off x="0" y="2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FE0E5-FB18-478A-AAF9-BD295EF9E76C}"/>
              </a:ext>
            </a:extLst>
          </p:cNvPr>
          <p:cNvSpPr/>
          <p:nvPr/>
        </p:nvSpPr>
        <p:spPr>
          <a:xfrm>
            <a:off x="301369" y="692728"/>
            <a:ext cx="1173546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general formalism for 2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 optical response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New, sizable extrinsic contribution to the current ~ RPE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in DC photocurrent at 2E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Height, width determined by relaxation time/part-hole asymmetry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theory of 2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-order response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dependence: include phonons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Circularly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polarised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Extensions to 2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–order Hall response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electron-electron interactions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in the ballistic limit?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use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Landauer-Buttiker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harmonic generation?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4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7382C2-8485-4699-A7C9-10D87E4FE0CB}"/>
              </a:ext>
            </a:extLst>
          </p:cNvPr>
          <p:cNvSpPr/>
          <p:nvPr/>
        </p:nvSpPr>
        <p:spPr>
          <a:xfrm>
            <a:off x="0" y="0"/>
            <a:ext cx="12192000" cy="734290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talk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EA253-CEB3-ED47-BDC5-B1873093F9D6}"/>
              </a:ext>
            </a:extLst>
          </p:cNvPr>
          <p:cNvSpPr txBox="1"/>
          <p:nvPr/>
        </p:nvSpPr>
        <p:spPr>
          <a:xfrm>
            <a:off x="665017" y="909253"/>
            <a:ext cx="115269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response: background &amp; recent 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harmonics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Rectification, shift and injection currents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theory of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-order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photovoltaic effect (RPE)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Kramers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degeneracy needs to be broken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excitation at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 edge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Interplay of Berry connection and disorder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Outlook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0D2A9-3208-934C-A1E7-A76ABBA3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25" y="783178"/>
            <a:ext cx="4107975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46035-DF3B-384C-8573-BC8902B8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7" y="4931823"/>
            <a:ext cx="8598918" cy="19108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0B4DDE-E78E-964D-99F3-C2B5897C9083}"/>
              </a:ext>
            </a:extLst>
          </p:cNvPr>
          <p:cNvSpPr txBox="1">
            <a:spLocks/>
          </p:cNvSpPr>
          <p:nvPr/>
        </p:nvSpPr>
        <p:spPr>
          <a:xfrm>
            <a:off x="8570016" y="5512923"/>
            <a:ext cx="3621984" cy="73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arXiv</a:t>
            </a:r>
            <a:r>
              <a:rPr lang="en-US" dirty="0"/>
              <a:t>: 1910.06570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10DEB7-6EF5-CA45-BB4F-E7F73ECD3F4A}"/>
              </a:ext>
            </a:extLst>
          </p:cNvPr>
          <p:cNvCxnSpPr>
            <a:cxnSpLocks/>
          </p:cNvCxnSpPr>
          <p:nvPr/>
        </p:nvCxnSpPr>
        <p:spPr>
          <a:xfrm flipV="1">
            <a:off x="6683634" y="3002133"/>
            <a:ext cx="2186046" cy="71751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3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B20BB0-7B78-42B1-8E67-B1CBAE723153}"/>
              </a:ext>
            </a:extLst>
          </p:cNvPr>
          <p:cNvSpPr/>
          <p:nvPr/>
        </p:nvSpPr>
        <p:spPr>
          <a:xfrm>
            <a:off x="0" y="2"/>
            <a:ext cx="12192000" cy="748144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Linear vs Non-linear Responses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B83AA9-9416-4951-A162-15F4A388310A}"/>
                  </a:ext>
                </a:extLst>
              </p:cNvPr>
              <p:cNvSpPr txBox="1"/>
              <p:nvPr/>
            </p:nvSpPr>
            <p:spPr>
              <a:xfrm>
                <a:off x="280554" y="934631"/>
                <a:ext cx="11630891" cy="5509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linear response theory, the electric current is considered to linear order in the field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conductivity tensor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applied electric field.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the current has contributions to higher powers of the field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 field: non-linear Hall voltage in the presence of TR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Sodemann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Fu, Lu groups)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field: many possibilities including non-reciprocal currents – next slide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 considerations often kill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-order response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Needs broken inversion symmetry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strong in topological materials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B83AA9-9416-4951-A162-15F4A3883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934631"/>
                <a:ext cx="11630891" cy="5509457"/>
              </a:xfrm>
              <a:prstGeom prst="rect">
                <a:avLst/>
              </a:prstGeom>
              <a:blipFill>
                <a:blip r:embed="rId2"/>
                <a:stretch>
                  <a:fillRect l="-654" t="-20276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B20BB0-7B78-42B1-8E67-B1CBAE723153}"/>
              </a:ext>
            </a:extLst>
          </p:cNvPr>
          <p:cNvSpPr/>
          <p:nvPr/>
        </p:nvSpPr>
        <p:spPr>
          <a:xfrm>
            <a:off x="0" y="2"/>
            <a:ext cx="12192000" cy="748144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Non-linear Optical Response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B83AA9-9416-4951-A162-15F4A388310A}"/>
                  </a:ext>
                </a:extLst>
              </p:cNvPr>
              <p:cNvSpPr txBox="1"/>
              <p:nvPr/>
            </p:nvSpPr>
            <p:spPr>
              <a:xfrm>
                <a:off x="280554" y="934631"/>
                <a:ext cx="11630891" cy="4745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an AC electric field </a:t>
                </a:r>
                <a14:m>
                  <m:oMath xmlns:m="http://schemas.openxmlformats.org/officeDocument/2006/math">
                    <m:r>
                      <a:rPr lang="en-AU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AU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3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AU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AU" sz="3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Naively square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3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en-A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AU" sz="3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3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AU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en-AU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AU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3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3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AU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AU" sz="3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 there are two sets of non-linear AC terms</a:t>
                </a:r>
                <a:endParaRPr lang="en-AU" sz="3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with twice the frequency ~ 2</a:t>
                </a:r>
                <a:r>
                  <a:rPr lang="en-US" sz="3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-harmonic generation</a:t>
                </a:r>
                <a:endParaRPr lang="en-US" sz="3000" dirty="0"/>
              </a:p>
              <a:p>
                <a:pPr marL="2114550" lvl="4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SHG in Weyl semimetals e.g.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TaAs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 ~ Photocurrents ~ </a:t>
                </a:r>
                <a:r>
                  <a:rPr lang="en-US" sz="3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photogalvanic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/photovoltaic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effects known to have topological contributions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Role of disorder hardly discussed at all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B83AA9-9416-4951-A162-15F4A3883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934631"/>
                <a:ext cx="11630891" cy="4745402"/>
              </a:xfrm>
              <a:prstGeom prst="rect">
                <a:avLst/>
              </a:prstGeom>
              <a:blipFill>
                <a:blip r:embed="rId2"/>
                <a:stretch>
                  <a:fillRect l="-981" t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C4BD93-5CE8-4446-B99F-698D6C0A1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148" y="5189672"/>
            <a:ext cx="4450124" cy="1498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48A084-12C7-DA4B-9C6B-323D85C65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444" y="5151120"/>
            <a:ext cx="482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6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0075CA-7CF8-4692-B347-022549059ACD}"/>
              </a:ext>
            </a:extLst>
          </p:cNvPr>
          <p:cNvSpPr/>
          <p:nvPr/>
        </p:nvSpPr>
        <p:spPr>
          <a:xfrm>
            <a:off x="0" y="1"/>
            <a:ext cx="12192000" cy="706581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Photocurrents: Rectification, Shift, Injection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EC56B-7470-41DF-976C-5A3FF8740BC5}"/>
              </a:ext>
            </a:extLst>
          </p:cNvPr>
          <p:cNvSpPr txBox="1"/>
          <p:nvPr/>
        </p:nvSpPr>
        <p:spPr>
          <a:xfrm>
            <a:off x="568036" y="1066801"/>
            <a:ext cx="11623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Rectification and shift are closely related – non-resonant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photogalvanic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people like these: signal same/similar at all frequencies, large integrated signal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Rectification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Non-resonant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frequencies </a:t>
            </a:r>
            <a:r>
              <a:rPr lang="da-D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gap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effective gap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Isobe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Xu &amp; Fu arXiv:1812.08162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High-frequency rectification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frequency above the gap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effective gap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Carriers excited from the valence band to the conduction 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Center-of-mass shift due to Berry connection, which is different in VB and 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Non-symmetric electron distribution in momentum space by circularly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Kim, Morimoto,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Tokura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Nagaosa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Murakami;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Shkrebtii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Lyanda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-Geller;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Belinicher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Sturman;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Durnev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Tarasenko;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Rostami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Polini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9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B20BB0-7B78-42B1-8E67-B1CBAE723153}"/>
              </a:ext>
            </a:extLst>
          </p:cNvPr>
          <p:cNvSpPr/>
          <p:nvPr/>
        </p:nvSpPr>
        <p:spPr>
          <a:xfrm>
            <a:off x="0" y="2"/>
            <a:ext cx="12192000" cy="748144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Experimental Highlights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3CF44-A9BE-5B4D-B5D2-1F69A78D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9" y="4999412"/>
            <a:ext cx="5799718" cy="1862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B8920-BF21-F841-895A-9B74ABE1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39" y="762907"/>
            <a:ext cx="8765177" cy="4644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69447-E682-5C4E-B157-E6942F33940F}"/>
              </a:ext>
            </a:extLst>
          </p:cNvPr>
          <p:cNvSpPr txBox="1"/>
          <p:nvPr/>
        </p:nvSpPr>
        <p:spPr>
          <a:xfrm>
            <a:off x="9326880" y="5406914"/>
            <a:ext cx="269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 current </a:t>
            </a:r>
            <a:r>
              <a:rPr lang="en-US" dirty="0" err="1"/>
              <a:t>ω</a:t>
            </a:r>
            <a:r>
              <a:rPr lang="en-US" dirty="0"/>
              <a:t> = 178 Hz</a:t>
            </a:r>
          </a:p>
          <a:p>
            <a:r>
              <a:rPr lang="en-US" dirty="0"/>
              <a:t>Lock-in amplifier</a:t>
            </a:r>
          </a:p>
          <a:p>
            <a:r>
              <a:rPr lang="en-US" dirty="0"/>
              <a:t>50K and 10K</a:t>
            </a:r>
          </a:p>
        </p:txBody>
      </p:sp>
    </p:spTree>
    <p:extLst>
      <p:ext uri="{BB962C8B-B14F-4D97-AF65-F5344CB8AC3E}">
        <p14:creationId xmlns:p14="http://schemas.microsoft.com/office/powerpoint/2010/main" val="274185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B20BB0-7B78-42B1-8E67-B1CBAE723153}"/>
              </a:ext>
            </a:extLst>
          </p:cNvPr>
          <p:cNvSpPr/>
          <p:nvPr/>
        </p:nvSpPr>
        <p:spPr>
          <a:xfrm>
            <a:off x="0" y="2"/>
            <a:ext cx="12192000" cy="748144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Experimental Highlights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93A1D-CD17-8A4B-8567-C897BA27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59" y="4910176"/>
            <a:ext cx="7277281" cy="1947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A19B66-4CE2-2247-BB78-05B053EC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27" y="971774"/>
            <a:ext cx="9942149" cy="37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AD0B93-A272-4F97-971E-CA26512C8A09}"/>
              </a:ext>
            </a:extLst>
          </p:cNvPr>
          <p:cNvSpPr/>
          <p:nvPr/>
        </p:nvSpPr>
        <p:spPr>
          <a:xfrm>
            <a:off x="0" y="2"/>
            <a:ext cx="12192000" cy="692726"/>
          </a:xfrm>
          <a:prstGeom prst="roundRect">
            <a:avLst/>
          </a:prstGeom>
          <a:solidFill>
            <a:srgbClr val="00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Non-linear Response Formalism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4508AB-BE4E-4636-A970-90DF4B5A3C46}"/>
                  </a:ext>
                </a:extLst>
              </p:cNvPr>
              <p:cNvSpPr txBox="1"/>
              <p:nvPr/>
            </p:nvSpPr>
            <p:spPr>
              <a:xfrm>
                <a:off x="595745" y="1060154"/>
                <a:ext cx="11430001" cy="354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matrix averaged over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impurity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configurations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[PRB 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035106 (2017)]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quantum Liouville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acc>
                      <m:accPr>
                        <m:chr m:val="⃗"/>
                        <m:ctrlPr>
                          <a:rPr lang="en-A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)∙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interaction with the time-dependent external electric field</a:t>
                </a:r>
              </a:p>
              <a:p>
                <a:r>
                  <a:rPr lang="en-AU" sz="2400" dirty="0">
                    <a:cs typeface="Times New Roman" panose="02020603050405020304" pitchFamily="18" charset="0"/>
                  </a:rPr>
                  <a:t>				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A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is the scattering term, here in the Born approximation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4508AB-BE4E-4636-A970-90DF4B5A3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1060154"/>
                <a:ext cx="11430001" cy="3540136"/>
              </a:xfrm>
              <a:prstGeom prst="rect">
                <a:avLst/>
              </a:prstGeom>
              <a:blipFill>
                <a:blip r:embed="rId2"/>
                <a:stretch>
                  <a:fillRect l="-666" t="-1071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A2DF8A8-E192-48D7-B3DE-5FFC4D254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2127822"/>
            <a:ext cx="6525415" cy="1008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58B3F8-7808-4388-8E6E-1AF88CE2A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08" y="4624321"/>
            <a:ext cx="7026983" cy="1008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21EFC3-FA4B-49D7-B30F-BD504E35398A}"/>
                  </a:ext>
                </a:extLst>
              </p:cNvPr>
              <p:cNvSpPr txBox="1"/>
              <p:nvPr/>
            </p:nvSpPr>
            <p:spPr>
              <a:xfrm>
                <a:off x="330382" y="5679168"/>
                <a:ext cx="11582944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U a disorder potential having form                             and we assume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A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num>
                      <m:den>
                        <m:r>
                          <a:rPr lang="en-A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≫1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21EFC3-FA4B-49D7-B30F-BD504E353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82" y="5679168"/>
                <a:ext cx="11582944" cy="584584"/>
              </a:xfrm>
              <a:prstGeom prst="rect">
                <a:avLst/>
              </a:prstGeom>
              <a:blipFill>
                <a:blip r:embed="rId5"/>
                <a:stretch>
                  <a:fillRect l="-76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948AA17-4C28-49EA-8478-BEB533544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16" y="5777528"/>
            <a:ext cx="2036756" cy="4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1267</Words>
  <Application>Microsoft Macintosh PowerPoint</Application>
  <PresentationFormat>Widescreen</PresentationFormat>
  <Paragraphs>223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Bhalla</dc:creator>
  <cp:lastModifiedBy>Dimi Culcer</cp:lastModifiedBy>
  <cp:revision>445</cp:revision>
  <dcterms:created xsi:type="dcterms:W3CDTF">2019-08-21T01:32:26Z</dcterms:created>
  <dcterms:modified xsi:type="dcterms:W3CDTF">2019-10-22T08:09:56Z</dcterms:modified>
</cp:coreProperties>
</file>