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9637a73043_0_44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9637a73043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637a73043_0_51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637a73043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9637a73043_0_83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9637a73043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8adf61d5ee_0_64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8adf61d5ee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8adf61d5ee_0_5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8adf61d5e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9637a73043_0_12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9637a73043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637a73043_0_4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637a73043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9637a73043_0_22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9637a73043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9637a73043_0_29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9637a73043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9637a73043_0_36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9637a73043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8adf61d5ee_0_57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8adf61d5ee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mailto:bianca.peterson777@gmail.com" TargetMode="External"/><Relationship Id="rId6" Type="http://schemas.openxmlformats.org/officeDocument/2006/relationships/hyperlink" Target="mailto:marcela.alfaro@gmail.com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jKMOJSIvhOmG7z4T_9pMvl5aj5tQYwqi4tql1k-FK0Y/edit?usp=sharing" TargetMode="External"/><Relationship Id="rId6" Type="http://schemas.openxmlformats.org/officeDocument/2006/relationships/hyperlink" Target="https://docs.google.com/document/d/1EifSgoWV9BCvxAL7vF2Ieb5WxEGFCSjwOMJ8NbicRaM/edit?usp=sharing" TargetMode="External"/><Relationship Id="rId7" Type="http://schemas.openxmlformats.org/officeDocument/2006/relationships/hyperlink" Target="https://docs.google.com/document/d/1oH9FC_dfVYmRKmE8q3cRocU8MPG1bFcV_lQP8yly8u8/edit?usp=sharing" TargetMode="External"/><Relationship Id="rId8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://www.menti.com" TargetMode="External"/><Relationship Id="rId6" Type="http://schemas.openxmlformats.org/officeDocument/2006/relationships/image" Target="../media/image4.png"/><Relationship Id="rId7" Type="http://schemas.openxmlformats.org/officeDocument/2006/relationships/image" Target="../media/image2.png"/><Relationship Id="rId8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zoom.us/j/94875708630" TargetMode="External"/><Relationship Id="rId6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2.png"/><Relationship Id="rId6" Type="http://schemas.openxmlformats.org/officeDocument/2006/relationships/image" Target="../media/image8.png"/><Relationship Id="rId7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9.png"/><Relationship Id="rId6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974999"/>
            <a:ext cx="8520600" cy="148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/>
              <a:t>Author Carpentry</a:t>
            </a:r>
            <a:endParaRPr sz="4100"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11700" y="2946658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Bianca Peterson &amp; Marcela Alfaro-Córdoba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 September 2020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2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 &amp; As</a:t>
            </a:r>
            <a:r>
              <a:rPr lang="en"/>
              <a:t> (10 min)</a:t>
            </a:r>
            <a:endParaRPr/>
          </a:p>
        </p:txBody>
      </p:sp>
      <p:pic>
        <p:nvPicPr>
          <p:cNvPr id="142" name="Google Shape;142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9750" y="1125550"/>
            <a:ext cx="3695100" cy="369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3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Closing words (5 min)</a:t>
            </a:r>
            <a:endParaRPr/>
          </a:p>
        </p:txBody>
      </p:sp>
      <p:pic>
        <p:nvPicPr>
          <p:cNvPr id="150" name="Google Shape;150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87650" y="1356875"/>
            <a:ext cx="3768700" cy="376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158" name="Google Shape;158;p24"/>
          <p:cNvSpPr txBox="1"/>
          <p:nvPr>
            <p:ph idx="1" type="body"/>
          </p:nvPr>
        </p:nvSpPr>
        <p:spPr>
          <a:xfrm>
            <a:off x="311700" y="1536627"/>
            <a:ext cx="8327700" cy="351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you have any follow-up questions, feel free to email: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Bianca: </a:t>
            </a:r>
            <a:r>
              <a:rPr lang="en" u="sng">
                <a:solidFill>
                  <a:schemeClr val="hlink"/>
                </a:solidFill>
                <a:hlinkClick r:id="rId5"/>
              </a:rPr>
              <a:t>bianca.peterson777@gmail.com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Marcela: </a:t>
            </a:r>
            <a:r>
              <a:rPr lang="en" u="sng">
                <a:solidFill>
                  <a:schemeClr val="hlink"/>
                </a:solidFill>
                <a:hlinkClick r:id="rId6"/>
              </a:rPr>
              <a:t>marcela.alfaro@gmail.com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Special thanks to </a:t>
            </a:r>
            <a:r>
              <a:rPr b="1" lang="en"/>
              <a:t>Gail Clement</a:t>
            </a:r>
            <a:r>
              <a:rPr lang="en"/>
              <a:t> for the materials!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536627"/>
            <a:ext cx="8327700" cy="351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Introductions and Links (5 min)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Menti poll (10 min)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Breakout rooms (20 min)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Report back (10 min)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Q &amp; As (10 min)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Closing words (5 min)</a:t>
            </a:r>
            <a:endParaRPr sz="2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600"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74671" y="1266687"/>
            <a:ext cx="3057624" cy="4324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Introductions (3 min)</a:t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1536621"/>
            <a:ext cx="8327700" cy="3463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Instructors: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Bianca Peterson (07:00 UTC)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Marcela Alfaro-Córdoba (14:00 UTC)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Helpers: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Mariana Cubero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Mina Zamani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76200" y="1536625"/>
            <a:ext cx="3463200" cy="346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Links</a:t>
            </a:r>
            <a:r>
              <a:rPr lang="en"/>
              <a:t> (2 min)</a:t>
            </a:r>
            <a:endParaRPr/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311700" y="1536621"/>
            <a:ext cx="83277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presentation: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https://docs.google.com/presentation/d/1jKMOJSIvhOmG7z4T_9pMvl5aj5tQYwqi4tql1k-FK0Y/edit?usp=sharing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Shared Google Docs (NB! Add your name in Table 2 for attendance): 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strike="sngStrike"/>
              <a:t>07:00 UTC: </a:t>
            </a:r>
            <a:r>
              <a:rPr lang="en" u="sng" strike="sngStrike">
                <a:solidFill>
                  <a:schemeClr val="hlink"/>
                </a:solidFill>
                <a:hlinkClick r:id="rId6"/>
              </a:rPr>
              <a:t>https://docs.google.com/document/d/1EifSgoWV9BCvxAL7vF2Ieb5WxEGFCSjwOMJ8NbicRaM/edit?usp=sharing</a:t>
            </a:r>
            <a:r>
              <a:rPr lang="en" strike="sngStrike"/>
              <a:t> </a:t>
            </a:r>
            <a:endParaRPr strike="sngStrike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14:00 UTC: </a:t>
            </a:r>
            <a:r>
              <a:rPr lang="en" u="sng">
                <a:solidFill>
                  <a:schemeClr val="hlink"/>
                </a:solidFill>
                <a:hlinkClick r:id="rId7"/>
              </a:rPr>
              <a:t>https://docs.google.com/document/d/1oH9FC_dfVYmRKmE8q3cRocU8MPG1bFcV_lQP8yly8u8/edit?usp=sharing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75425" y="240950"/>
            <a:ext cx="1468350" cy="146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Menti poll</a:t>
            </a:r>
            <a:r>
              <a:rPr lang="en"/>
              <a:t> (10 min)</a:t>
            </a:r>
            <a:endParaRPr/>
          </a:p>
        </p:txBody>
      </p:sp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311700" y="1536621"/>
            <a:ext cx="83277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 to </a:t>
            </a:r>
            <a:r>
              <a:rPr lang="en" u="sng">
                <a:solidFill>
                  <a:schemeClr val="hlink"/>
                </a:solidFill>
                <a:hlinkClick r:id="rId5"/>
              </a:rPr>
              <a:t>www.menti.com</a:t>
            </a:r>
            <a:r>
              <a:rPr lang="en"/>
              <a:t> then please use this code: </a:t>
            </a:r>
            <a:r>
              <a:rPr b="1" lang="en"/>
              <a:t>5961018</a:t>
            </a:r>
            <a:r>
              <a:rPr lang="en"/>
              <a:t>  to follow my presentation and participate in the questions that will be asked.</a:t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98575" y="2783575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01875" y="2562400"/>
            <a:ext cx="2347350" cy="234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924475" y="2629100"/>
            <a:ext cx="2213949" cy="2213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Breakout rooms</a:t>
            </a:r>
            <a:r>
              <a:rPr lang="en"/>
              <a:t> (20 min)</a:t>
            </a:r>
            <a:endParaRPr/>
          </a:p>
        </p:txBody>
      </p:sp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311700" y="1536621"/>
            <a:ext cx="83277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(or copy and paste) the following zoom link to participate in breakout room discussions:</a:t>
            </a:r>
            <a:r>
              <a:rPr lang="en"/>
              <a:t>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https://zoom.us/j/94875708630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Meeting ID: 94875708630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Password:  141278</a:t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Further instructions will be given in the new zoom room.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49099" y="2336338"/>
            <a:ext cx="2185300" cy="218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Breakout rooms (20 min)</a:t>
            </a:r>
            <a:endParaRPr/>
          </a:p>
        </p:txBody>
      </p:sp>
      <p:sp>
        <p:nvSpPr>
          <p:cNvPr id="112" name="Google Shape;112;p19"/>
          <p:cNvSpPr txBox="1"/>
          <p:nvPr>
            <p:ph idx="1" type="body"/>
          </p:nvPr>
        </p:nvSpPr>
        <p:spPr>
          <a:xfrm>
            <a:off x="311700" y="1536621"/>
            <a:ext cx="83277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will be automatically assigned to breakout rooms.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Once you are in the breakout room, choose one of the following topics: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(1) CC licenses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(2) Reproducible science (as a concept)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(3) Tools for improving reproducibility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3" name="Google Shape;11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15184" y="4999825"/>
            <a:ext cx="1104975" cy="11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36450" y="2564348"/>
            <a:ext cx="3202950" cy="216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04600" y="4262400"/>
            <a:ext cx="1580500" cy="158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Breakout rooms (20 min)</a:t>
            </a:r>
            <a:endParaRPr/>
          </a:p>
        </p:txBody>
      </p:sp>
      <p:sp>
        <p:nvSpPr>
          <p:cNvPr id="123" name="Google Shape;123;p20"/>
          <p:cNvSpPr txBox="1"/>
          <p:nvPr>
            <p:ph idx="1" type="body"/>
          </p:nvPr>
        </p:nvSpPr>
        <p:spPr>
          <a:xfrm>
            <a:off x="311700" y="1536621"/>
            <a:ext cx="83277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Once you have been assigned to the applicable breakout room, discuss the following 2 questions: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(1) How would you think is best to discuss this topic?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(2) Is there anything related to authorship support that we didn’t mention in the review/update slides, that you would add?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(3) </a:t>
            </a:r>
            <a:r>
              <a:rPr lang="en"/>
              <a:t>Do you have institutional support for authorship tools (whether they are open or not)?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NB!</a:t>
            </a:r>
            <a:r>
              <a:rPr lang="en"/>
              <a:t> Before you start, nominate one person from the group to </a:t>
            </a:r>
            <a:r>
              <a:rPr b="1" lang="en"/>
              <a:t>report back</a:t>
            </a:r>
            <a:r>
              <a:rPr lang="en"/>
              <a:t> (verbally) later. Please take </a:t>
            </a:r>
            <a:r>
              <a:rPr b="1" lang="en"/>
              <a:t>notes</a:t>
            </a:r>
            <a:r>
              <a:rPr lang="en"/>
              <a:t> in the shared Google Doc (in Table 1).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Google Shape;12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56075" y="1976324"/>
            <a:ext cx="771702" cy="895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32500" y="4278875"/>
            <a:ext cx="895275" cy="89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8281" y="6030467"/>
            <a:ext cx="1333544" cy="46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338266"/>
            <a:ext cx="2347351" cy="985726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Report back (10 min)</a:t>
            </a:r>
            <a:endParaRPr/>
          </a:p>
        </p:txBody>
      </p:sp>
      <p:sp>
        <p:nvSpPr>
          <p:cNvPr id="133" name="Google Shape;133;p21"/>
          <p:cNvSpPr txBox="1"/>
          <p:nvPr>
            <p:ph idx="1" type="body"/>
          </p:nvPr>
        </p:nvSpPr>
        <p:spPr>
          <a:xfrm>
            <a:off x="311700" y="1536627"/>
            <a:ext cx="8327700" cy="351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One person nominated from each group will be allowed to report back verbally.</a:t>
            </a:r>
            <a:endParaRPr/>
          </a:p>
        </p:txBody>
      </p:sp>
      <p:pic>
        <p:nvPicPr>
          <p:cNvPr id="134" name="Google Shape;134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53950" y="2134700"/>
            <a:ext cx="3036101" cy="333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