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15" roundtripDataSignature="AMtx7mjQ2kfPP2QJKtvRsfUc1+TbUjEQM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customschemas.google.com/relationships/presentationmetadata" Target="metadata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" name="Google Shape;6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" name="Google Shape;7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0" name="Google Shape;80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0" name="Google Shape;9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0" name="Google Shape;10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0" name="Google Shape;11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0" name="Google Shape;120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0" name="Google Shape;13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2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" name="Google Shape;15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1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1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1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2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2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2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software-carpentry.org/lessons/" TargetMode="External"/><Relationship Id="rId4" Type="http://schemas.openxmlformats.org/officeDocument/2006/relationships/image" Target="../media/image2.png"/><Relationship Id="rId5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5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"/>
          <p:cNvPicPr preferRelativeResize="0"/>
          <p:nvPr/>
        </p:nvPicPr>
        <p:blipFill rotWithShape="1">
          <a:blip r:embed="rId3">
            <a:alphaModFix/>
          </a:blip>
          <a:srcRect b="16651" l="0" r="0" t="11477"/>
          <a:stretch/>
        </p:blipFill>
        <p:spPr>
          <a:xfrm>
            <a:off x="74" y="194550"/>
            <a:ext cx="9088376" cy="509625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"/>
          <p:cNvSpPr txBox="1"/>
          <p:nvPr>
            <p:ph type="ctrTitle"/>
          </p:nvPr>
        </p:nvSpPr>
        <p:spPr>
          <a:xfrm>
            <a:off x="311700" y="2571750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-GB" sz="4680"/>
              <a:t>The Carpentries</a:t>
            </a:r>
            <a:br>
              <a:rPr lang="en-GB" sz="4680"/>
            </a:br>
            <a:r>
              <a:rPr lang="en-GB" sz="4680"/>
              <a:t>A review</a:t>
            </a:r>
            <a:br>
              <a:rPr lang="en-GB" sz="4680"/>
            </a:br>
            <a:endParaRPr sz="4680"/>
          </a:p>
        </p:txBody>
      </p:sp>
      <p:sp>
        <p:nvSpPr>
          <p:cNvPr id="56" name="Google Shape;56;p1"/>
          <p:cNvSpPr txBox="1"/>
          <p:nvPr>
            <p:ph idx="1" type="subTitle"/>
          </p:nvPr>
        </p:nvSpPr>
        <p:spPr>
          <a:xfrm>
            <a:off x="55550" y="4303650"/>
            <a:ext cx="6249834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>
                <a:solidFill>
                  <a:schemeClr val="lt1"/>
                </a:solidFill>
              </a:rPr>
              <a:t>Hugh Shanahan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descr="A picture containing food, drawing&#10;&#10;Description automatically generated" id="57" name="Google Shape;57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982776" y="4100850"/>
            <a:ext cx="1905000" cy="95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/>
              <a:t>Questions to ask yourself</a:t>
            </a:r>
            <a:endParaRPr/>
          </a:p>
        </p:txBody>
      </p:sp>
      <p:sp>
        <p:nvSpPr>
          <p:cNvPr id="63" name="Google Shape;63;p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What do you remember of the Carpentries material? (Unix, Git, R, etc.)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What parts of it do you use today, or ever? 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If you haven’t used parts of it, could you install/find it on your computer?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64" name="Google Shape;6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65" name="Google Shape;65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02825" y="267151"/>
            <a:ext cx="1916576" cy="7232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2"/>
          <p:cNvSpPr txBox="1"/>
          <p:nvPr/>
        </p:nvSpPr>
        <p:spPr>
          <a:xfrm>
            <a:off x="55550" y="4695450"/>
            <a:ext cx="91440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Carpentries – A review, Hugh Shanahan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							      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7" name="Google Shape;67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31055" y="4703622"/>
            <a:ext cx="927716" cy="32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/>
              <a:t>Summary</a:t>
            </a:r>
            <a:endParaRPr/>
          </a:p>
        </p:txBody>
      </p:sp>
      <p:sp>
        <p:nvSpPr>
          <p:cNvPr id="73" name="Google Shape;73;p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Point to materials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UNIX Command Line Interface (UNIX CLI)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R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Git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Python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rPr lang="en-GB"/>
              <a:t>SQL (Now deprecated)</a:t>
            </a:r>
            <a:endParaRPr/>
          </a:p>
        </p:txBody>
      </p:sp>
      <p:sp>
        <p:nvSpPr>
          <p:cNvPr id="74" name="Google Shape;74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75" name="Google Shape;75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02825" y="267151"/>
            <a:ext cx="1916576" cy="723275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3"/>
          <p:cNvSpPr txBox="1"/>
          <p:nvPr/>
        </p:nvSpPr>
        <p:spPr>
          <a:xfrm>
            <a:off x="55550" y="4695450"/>
            <a:ext cx="91440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Carpentries – A review, Hugh Shanahan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							      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7" name="Google Shape;77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31055" y="4703622"/>
            <a:ext cx="927716" cy="32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/>
              <a:t>Materials</a:t>
            </a:r>
            <a:endParaRPr/>
          </a:p>
        </p:txBody>
      </p:sp>
      <p:sp>
        <p:nvSpPr>
          <p:cNvPr id="83" name="Google Shape;83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All the materials covered in this modules can be found at 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 u="sng">
                <a:solidFill>
                  <a:schemeClr val="hlink"/>
                </a:solidFill>
                <a:hlinkClick r:id="rId3"/>
              </a:rPr>
              <a:t>https://software-carpentry.org/lessons/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Provides instructions on how to install software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rPr lang="en-GB"/>
              <a:t>Look for the “Programming with R/Python” modules for those languages.</a:t>
            </a:r>
            <a:endParaRPr/>
          </a:p>
        </p:txBody>
      </p:sp>
      <p:sp>
        <p:nvSpPr>
          <p:cNvPr id="84" name="Google Shape;8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85" name="Google Shape;85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902825" y="267151"/>
            <a:ext cx="1916576" cy="723275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4"/>
          <p:cNvSpPr txBox="1"/>
          <p:nvPr/>
        </p:nvSpPr>
        <p:spPr>
          <a:xfrm>
            <a:off x="55550" y="4695450"/>
            <a:ext cx="91440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Carpentries – A review, Hugh Shanahan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							      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7" name="Google Shape;87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731055" y="4703622"/>
            <a:ext cx="927716" cy="32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/>
              <a:t>UNIX CLI</a:t>
            </a:r>
            <a:endParaRPr/>
          </a:p>
        </p:txBody>
      </p:sp>
      <p:sp>
        <p:nvSpPr>
          <p:cNvPr id="93" name="Google Shape;93;p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Key points to remember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The shell – most direct way to control and manipulate files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Files and Directories – how your files are stored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ls, grep, cat, wc – little commands that are very powerful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Piping commands together 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rPr lang="en-GB"/>
              <a:t>Scripts – you don’t have to retype the same commands </a:t>
            </a:r>
            <a:endParaRPr/>
          </a:p>
        </p:txBody>
      </p:sp>
      <p:sp>
        <p:nvSpPr>
          <p:cNvPr id="94" name="Google Shape;9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95" name="Google Shape;95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02825" y="267151"/>
            <a:ext cx="1916576" cy="723275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5"/>
          <p:cNvSpPr txBox="1"/>
          <p:nvPr/>
        </p:nvSpPr>
        <p:spPr>
          <a:xfrm>
            <a:off x="55550" y="4695450"/>
            <a:ext cx="91440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Carpentries – A review, Hugh Shanahan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							      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7" name="Google Shape;97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31055" y="4703622"/>
            <a:ext cx="927716" cy="32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6"/>
          <p:cNvSpPr txBox="1"/>
          <p:nvPr>
            <p:ph type="title"/>
          </p:nvPr>
        </p:nvSpPr>
        <p:spPr>
          <a:xfrm>
            <a:off x="324599" y="212401"/>
            <a:ext cx="6287883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/>
              <a:t>R – analysing and visualising data</a:t>
            </a:r>
            <a:endParaRPr/>
          </a:p>
        </p:txBody>
      </p:sp>
      <p:sp>
        <p:nvSpPr>
          <p:cNvPr id="103" name="Google Shape;103;p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R – programming language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Rstudio – platform to run R and edit R scripts, visualise data etc.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Can run commands immediately or run your own scripts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Huge number of libraries for many different disciplines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ggplot2 – library for visualising data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rPr lang="en-GB"/>
              <a:t>Tidyverse – tools for efficiently working with data   </a:t>
            </a:r>
            <a:endParaRPr/>
          </a:p>
        </p:txBody>
      </p:sp>
      <p:sp>
        <p:nvSpPr>
          <p:cNvPr id="104" name="Google Shape;104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05" name="Google Shape;105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02825" y="267151"/>
            <a:ext cx="1916576" cy="7232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6"/>
          <p:cNvSpPr txBox="1"/>
          <p:nvPr/>
        </p:nvSpPr>
        <p:spPr>
          <a:xfrm>
            <a:off x="55550" y="4695450"/>
            <a:ext cx="91440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Carpentries – A review, Hugh Shanahan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							      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31055" y="4703622"/>
            <a:ext cx="927716" cy="32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/>
              <a:t>Git – version control, collaboration </a:t>
            </a:r>
            <a:endParaRPr/>
          </a:p>
        </p:txBody>
      </p:sp>
      <p:sp>
        <p:nvSpPr>
          <p:cNvPr id="113" name="Google Shape;113;p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Tool for you to perform version control 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	file.txt, file_final.txt, file_really_final.txt - NEVER AGAIN!!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	git add; git commit – always track changes in files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	can go back to/compare with earlier versions of your work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Collaboration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rPr lang="en-GB"/>
              <a:t>	use git repository and share collaborate with colleagues</a:t>
            </a:r>
            <a:endParaRPr/>
          </a:p>
        </p:txBody>
      </p:sp>
      <p:sp>
        <p:nvSpPr>
          <p:cNvPr id="114" name="Google Shape;11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5" name="Google Shape;115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02825" y="267151"/>
            <a:ext cx="1916576" cy="723275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7"/>
          <p:cNvSpPr txBox="1"/>
          <p:nvPr/>
        </p:nvSpPr>
        <p:spPr>
          <a:xfrm>
            <a:off x="55550" y="4695450"/>
            <a:ext cx="91440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Carpentries – A review, Hugh Shanahan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							      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7" name="Google Shape;117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31055" y="4703622"/>
            <a:ext cx="927716" cy="32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/>
              <a:t>Python – analysing and visualising data</a:t>
            </a:r>
            <a:endParaRPr/>
          </a:p>
        </p:txBody>
      </p:sp>
      <p:sp>
        <p:nvSpPr>
          <p:cNvPr id="123" name="Google Shape;123;p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Very popular programming language in Data Science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Jupyter Notebooks – interface to Python, (also Spyder, Charmm, IDLE…)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Pandas – library for accessing data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Matplotlib – library for visualising data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Anaconda, pip – tools for accessing libraries (again huge range)  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-GB"/>
              <a:t> 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24" name="Google Shape;12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25" name="Google Shape;125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02825" y="267151"/>
            <a:ext cx="1916576" cy="723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8"/>
          <p:cNvSpPr txBox="1"/>
          <p:nvPr/>
        </p:nvSpPr>
        <p:spPr>
          <a:xfrm>
            <a:off x="55550" y="4695450"/>
            <a:ext cx="91440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Carpentries – A review, Hugh Shanahan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							      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7" name="Google Shape;127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31055" y="4703622"/>
            <a:ext cx="927716" cy="32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9"/>
          <p:cNvPicPr preferRelativeResize="0"/>
          <p:nvPr/>
        </p:nvPicPr>
        <p:blipFill rotWithShape="1">
          <a:blip r:embed="rId3">
            <a:alphaModFix/>
          </a:blip>
          <a:srcRect b="16651" l="0" r="0" t="11477"/>
          <a:stretch/>
        </p:blipFill>
        <p:spPr>
          <a:xfrm>
            <a:off x="0" y="205278"/>
            <a:ext cx="9143850" cy="4813100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9"/>
          <p:cNvSpPr txBox="1"/>
          <p:nvPr/>
        </p:nvSpPr>
        <p:spPr>
          <a:xfrm>
            <a:off x="77496" y="4414240"/>
            <a:ext cx="91440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August, 2020										           CODATA-RDA Data Science School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4" name="Google Shape;134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29052" y="4554009"/>
            <a:ext cx="927716" cy="324600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9"/>
          <p:cNvSpPr txBox="1"/>
          <p:nvPr/>
        </p:nvSpPr>
        <p:spPr>
          <a:xfrm>
            <a:off x="132989" y="3211372"/>
            <a:ext cx="5508239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Hugh Shanahan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@hughshanahan, Hugh.Shanahan@rhul.ac.uk</a:t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 picture containing food, drawing&#10;&#10;Description automatically generated" id="136" name="Google Shape;136;p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041297" y="3024426"/>
            <a:ext cx="1905000" cy="95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