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6" roundtripDataSignature="AMtx7mioQ8y/m6hMWxkD6FRB9I0N1Ma1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carpentries.org/" TargetMode="External"/><Relationship Id="rId4" Type="http://schemas.openxmlformats.org/officeDocument/2006/relationships/hyperlink" Target="https://carpentries.org/community-lessons/" TargetMode="External"/><Relationship Id="rId5" Type="http://schemas.openxmlformats.org/officeDocument/2006/relationships/hyperlink" Target="https://education.rstudio.com/" TargetMode="External"/><Relationship Id="rId6" Type="http://schemas.openxmlformats.org/officeDocument/2006/relationships/image" Target="../media/image2.png"/><Relationship Id="rId7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rseek.org/" TargetMode="External"/><Relationship Id="rId4" Type="http://schemas.openxmlformats.org/officeDocument/2006/relationships/hyperlink" Target="https://www.r-project.org/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www.python.org/" TargetMode="External"/><Relationship Id="rId6" Type="http://schemas.openxmlformats.org/officeDocument/2006/relationships/hyperlink" Target="https://docs.python.org/3/" TargetMode="External"/><Relationship Id="rId7" Type="http://schemas.openxmlformats.org/officeDocument/2006/relationships/hyperlink" Target="https://git-scm.com/" TargetMode="External"/><Relationship Id="rId8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/>
          <p:cNvPicPr preferRelativeResize="0"/>
          <p:nvPr/>
        </p:nvPicPr>
        <p:blipFill rotWithShape="1">
          <a:blip r:embed="rId3">
            <a:alphaModFix/>
          </a:blip>
          <a:srcRect b="16651" l="0" r="0" t="11477"/>
          <a:stretch/>
        </p:blipFill>
        <p:spPr>
          <a:xfrm>
            <a:off x="74" y="194550"/>
            <a:ext cx="9088376" cy="50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"/>
          <p:cNvSpPr txBox="1"/>
          <p:nvPr>
            <p:ph type="ctrTitle"/>
          </p:nvPr>
        </p:nvSpPr>
        <p:spPr>
          <a:xfrm>
            <a:off x="311700" y="25717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680"/>
              <a:t>The Carpentries</a:t>
            </a:r>
            <a:br>
              <a:rPr lang="en-GB" sz="4680"/>
            </a:br>
            <a:r>
              <a:rPr lang="en-GB" sz="4680"/>
              <a:t>The next steps</a:t>
            </a:r>
            <a:br>
              <a:rPr lang="en-GB" sz="4680"/>
            </a:br>
            <a:endParaRPr sz="4680"/>
          </a:p>
        </p:txBody>
      </p:sp>
      <p:sp>
        <p:nvSpPr>
          <p:cNvPr id="56" name="Google Shape;56;p1"/>
          <p:cNvSpPr txBox="1"/>
          <p:nvPr>
            <p:ph idx="1" type="subTitle"/>
          </p:nvPr>
        </p:nvSpPr>
        <p:spPr>
          <a:xfrm>
            <a:off x="55550" y="4303650"/>
            <a:ext cx="6249834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lt1"/>
                </a:solidFill>
              </a:rPr>
              <a:t>Hugh Shanahan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1600">
                <a:solidFill>
                  <a:schemeClr val="lt1"/>
                </a:solidFill>
              </a:rPr>
              <a:t>@hughshanahan, Hugh.Shanahan@rhul.ac.uk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food, drawing&#10;&#10;Description automatically generated" id="57" name="Google Shape;5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82776" y="4100850"/>
            <a:ext cx="19050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10"/>
          <p:cNvPicPr preferRelativeResize="0"/>
          <p:nvPr/>
        </p:nvPicPr>
        <p:blipFill rotWithShape="1">
          <a:blip r:embed="rId3">
            <a:alphaModFix/>
          </a:blip>
          <a:srcRect b="16651" l="0" r="0" t="11477"/>
          <a:stretch/>
        </p:blipFill>
        <p:spPr>
          <a:xfrm>
            <a:off x="0" y="205278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0"/>
          <p:cNvSpPr txBox="1"/>
          <p:nvPr/>
        </p:nvSpPr>
        <p:spPr>
          <a:xfrm>
            <a:off x="77496" y="441424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August, 2020										           CODATA-RDA Data Science School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9052" y="4554009"/>
            <a:ext cx="927716" cy="3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0"/>
          <p:cNvSpPr txBox="1"/>
          <p:nvPr/>
        </p:nvSpPr>
        <p:spPr>
          <a:xfrm>
            <a:off x="132989" y="3211372"/>
            <a:ext cx="550823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@hughshanahan, Hugh.Shanahan@rhul.ac.uk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food, drawing&#10;&#10;Description automatically generated" id="146" name="Google Shape;146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41297" y="3024426"/>
            <a:ext cx="19050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Questions to ask yourself</a:t>
            </a:r>
            <a:endParaRPr/>
          </a:p>
        </p:txBody>
      </p:sp>
      <p:sp>
        <p:nvSpPr>
          <p:cNvPr id="63" name="Google Shape;63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On a scale of 1-10 how confident are you with Unix, R or Python, Git?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do you do when you don’t know what to do in Unix, R, etc. ?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4" name="Google Shape;6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73" name="Google Shape;7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Trouble shooting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Resources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Community pages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Forums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Alumni</a:t>
            </a:r>
            <a:endParaRPr/>
          </a:p>
        </p:txBody>
      </p:sp>
      <p:sp>
        <p:nvSpPr>
          <p:cNvPr id="74" name="Google Shape;7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5" name="Google Shape;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The Next Steps</a:t>
            </a:r>
            <a:endParaRPr/>
          </a:p>
        </p:txBody>
      </p:sp>
      <p:sp>
        <p:nvSpPr>
          <p:cNvPr id="83" name="Google Shape;83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How do you build on what you’ve learnt in the Carpentries module?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Use It Or Lose It.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Make use of what you’ve learnt.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Accept that it </a:t>
            </a:r>
            <a:r>
              <a:rPr b="1" lang="en-GB"/>
              <a:t>won’t work the first time</a:t>
            </a:r>
            <a:r>
              <a:rPr lang="en-GB"/>
              <a:t>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Learn to Trouble Shoot.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Search the Web!</a:t>
            </a:r>
            <a:endParaRPr/>
          </a:p>
        </p:txBody>
      </p:sp>
      <p:sp>
        <p:nvSpPr>
          <p:cNvPr id="84" name="Google Shape;8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5" name="Google Shape;8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4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Searching the Web</a:t>
            </a:r>
            <a:endParaRPr/>
          </a:p>
        </p:txBody>
      </p:sp>
      <p:sp>
        <p:nvSpPr>
          <p:cNvPr id="93" name="Google Shape;93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Even the most advanced developer is querying the web.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Do so critically.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Learn from, don’t just copy. </a:t>
            </a:r>
            <a:endParaRPr/>
          </a:p>
        </p:txBody>
      </p:sp>
      <p:sp>
        <p:nvSpPr>
          <p:cNvPr id="94" name="Google Shape;9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5" name="Google Shape;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5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"/>
          <p:cNvSpPr txBox="1"/>
          <p:nvPr>
            <p:ph type="title"/>
          </p:nvPr>
        </p:nvSpPr>
        <p:spPr>
          <a:xfrm>
            <a:off x="324599" y="212401"/>
            <a:ext cx="6287883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Resources</a:t>
            </a:r>
            <a:endParaRPr/>
          </a:p>
        </p:txBody>
      </p:sp>
      <p:sp>
        <p:nvSpPr>
          <p:cNvPr id="103" name="Google Shape;103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Carpentry lessons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https://carpentries.org/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4"/>
              </a:rPr>
              <a:t>https://carpentries.org/community-lessons/</a:t>
            </a:r>
            <a:r>
              <a:rPr lang="en-GB"/>
              <a:t> (Example Unix shell)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Rstudio/R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5"/>
              </a:rPr>
              <a:t>https://education.rstudio.com/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</a:t>
            </a:r>
            <a:endParaRPr/>
          </a:p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5" name="Google Shape;105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6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Searching critically</a:t>
            </a:r>
            <a:endParaRPr/>
          </a:p>
        </p:txBody>
      </p:sp>
      <p:sp>
        <p:nvSpPr>
          <p:cNvPr id="113" name="Google Shape;11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Just typing “how do I … “ is not bad!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But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Look for community pages, e.g.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https://rseek.org/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https://www.r-project.org/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5"/>
              </a:rPr>
              <a:t>https://www.python.org/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https://docs.python.org/3/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</a:t>
            </a:r>
            <a:r>
              <a:rPr lang="en-GB" u="sng">
                <a:solidFill>
                  <a:schemeClr val="hlink"/>
                </a:solidFill>
                <a:hlinkClick r:id="rId7"/>
              </a:rPr>
              <a:t>https://git-scm.com/</a:t>
            </a:r>
            <a:endParaRPr/>
          </a:p>
        </p:txBody>
      </p:sp>
      <p:sp>
        <p:nvSpPr>
          <p:cNvPr id="114" name="Google Shape;11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5" name="Google Shape;115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7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Forums</a:t>
            </a:r>
            <a:endParaRPr/>
          </a:p>
        </p:txBody>
      </p:sp>
      <p:sp>
        <p:nvSpPr>
          <p:cNvPr id="123" name="Google Shape;123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Sites like stackoverflow are helpful – very specific advice.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Variety of solutions for specific questions voted by others.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BUT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Don’t just copy-paste!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Too much software built that way as it is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4" name="Google Shape;12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25" name="Google Shape;12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8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Finally</a:t>
            </a:r>
            <a:endParaRPr/>
          </a:p>
        </p:txBody>
      </p:sp>
      <p:sp>
        <p:nvSpPr>
          <p:cNvPr id="133" name="Google Shape;133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Best way of learning is teaching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Set up study groups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Reach out to the other alumni to see if you can work together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5" name="Google Shape;13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9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The next steps, Hugh Shanahan									       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