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b75ac6aae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b75ac6aae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6e4cef4b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6e4cef4b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Who knows and uses 2FA in their accounts?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Who uses some form of cryptography to protect their data?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6431b84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6431b84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6431b840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6431b840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6431b840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6431b840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6431b840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6431b840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6431b840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6431b840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ba1d584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ba1d584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6652" l="0" r="0" t="11477"/>
          <a:stretch/>
        </p:blipFill>
        <p:spPr>
          <a:xfrm>
            <a:off x="75" y="-110550"/>
            <a:ext cx="9143850" cy="48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Information Security Live Session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Rob Quick ()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Raphael Cobé ()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Hannah Short (CERN)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5550" y="47716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August, 2020										          CODATA-RDA Data Science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Security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10m videos available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Course recap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Advanced topics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to teach security concepts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Today you will play the role of Data Security Officer at a new experiment</a:t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Security: Live Session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			        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you!</a:t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you...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 are the Data Security Officer for a new experiment that is studying intelligence differences between dogs and cats.</a:t>
            </a:r>
            <a:endParaRPr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Security: Live Session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			         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376" y="1221900"/>
            <a:ext cx="1952350" cy="187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experiment...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is being collected from thousands of dogs and cats around the world including,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DNA samples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Laboratory test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will be stored in the “open-global-cloud”, an infrastructure for shared research with data centres in Asia, the Americas and Africa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Much of the initial funding for the experiment came from the cats and already there are conspiracy theories forming about the type of studies being done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Security: Live Session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			         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Points</a:t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1301825" y="123352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Attacks by Hacktivists</a:t>
            </a:r>
            <a:endParaRPr sz="1200"/>
          </a:p>
        </p:txBody>
      </p:sp>
      <p:sp>
        <p:nvSpPr>
          <p:cNvPr id="102" name="Google Shape;102;p18"/>
          <p:cNvSpPr/>
          <p:nvPr/>
        </p:nvSpPr>
        <p:spPr>
          <a:xfrm>
            <a:off x="3046125" y="123352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2FA Data Access</a:t>
            </a:r>
            <a:endParaRPr sz="1200"/>
          </a:p>
        </p:txBody>
      </p:sp>
      <p:sp>
        <p:nvSpPr>
          <p:cNvPr id="103" name="Google Shape;103;p18"/>
          <p:cNvSpPr/>
          <p:nvPr/>
        </p:nvSpPr>
        <p:spPr>
          <a:xfrm>
            <a:off x="4762988" y="123352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Open publishing</a:t>
            </a:r>
            <a:endParaRPr sz="1200"/>
          </a:p>
        </p:txBody>
      </p:sp>
      <p:sp>
        <p:nvSpPr>
          <p:cNvPr id="104" name="Google Shape;104;p18"/>
          <p:cNvSpPr/>
          <p:nvPr/>
        </p:nvSpPr>
        <p:spPr>
          <a:xfrm>
            <a:off x="6479850" y="123352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Hypothesis bias due to funders</a:t>
            </a:r>
            <a:endParaRPr sz="1200"/>
          </a:p>
        </p:txBody>
      </p:sp>
      <p:sp>
        <p:nvSpPr>
          <p:cNvPr id="105" name="Google Shape;105;p18"/>
          <p:cNvSpPr/>
          <p:nvPr/>
        </p:nvSpPr>
        <p:spPr>
          <a:xfrm>
            <a:off x="1301825" y="2242250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Data replication</a:t>
            </a:r>
            <a:endParaRPr sz="1200"/>
          </a:p>
        </p:txBody>
      </p:sp>
      <p:sp>
        <p:nvSpPr>
          <p:cNvPr id="106" name="Google Shape;106;p18"/>
          <p:cNvSpPr/>
          <p:nvPr/>
        </p:nvSpPr>
        <p:spPr>
          <a:xfrm>
            <a:off x="3046125" y="2242250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Software Security</a:t>
            </a:r>
            <a:endParaRPr sz="1200"/>
          </a:p>
        </p:txBody>
      </p:sp>
      <p:sp>
        <p:nvSpPr>
          <p:cNvPr id="107" name="Google Shape;107;p18"/>
          <p:cNvSpPr/>
          <p:nvPr/>
        </p:nvSpPr>
        <p:spPr>
          <a:xfrm>
            <a:off x="4763000" y="220542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Anonymisation</a:t>
            </a:r>
            <a:endParaRPr sz="1200"/>
          </a:p>
        </p:txBody>
      </p:sp>
      <p:sp>
        <p:nvSpPr>
          <p:cNvPr id="108" name="Google Shape;108;p18"/>
          <p:cNvSpPr/>
          <p:nvPr/>
        </p:nvSpPr>
        <p:spPr>
          <a:xfrm>
            <a:off x="1301825" y="317477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Data encryption</a:t>
            </a:r>
            <a:endParaRPr sz="1200"/>
          </a:p>
        </p:txBody>
      </p:sp>
      <p:sp>
        <p:nvSpPr>
          <p:cNvPr id="109" name="Google Shape;109;p18"/>
          <p:cNvSpPr/>
          <p:nvPr/>
        </p:nvSpPr>
        <p:spPr>
          <a:xfrm>
            <a:off x="6479875" y="220542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Traceable data access</a:t>
            </a:r>
            <a:endParaRPr sz="1200"/>
          </a:p>
        </p:txBody>
      </p:sp>
      <p:sp>
        <p:nvSpPr>
          <p:cNvPr id="110" name="Google Shape;110;p18"/>
          <p:cNvSpPr/>
          <p:nvPr/>
        </p:nvSpPr>
        <p:spPr>
          <a:xfrm>
            <a:off x="3046125" y="317477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Data availability</a:t>
            </a:r>
            <a:endParaRPr sz="1200"/>
          </a:p>
        </p:txBody>
      </p:sp>
      <p:sp>
        <p:nvSpPr>
          <p:cNvPr id="111" name="Google Shape;111;p18"/>
          <p:cNvSpPr/>
          <p:nvPr/>
        </p:nvSpPr>
        <p:spPr>
          <a:xfrm>
            <a:off x="4763000" y="317477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Data confidentiality</a:t>
            </a:r>
            <a:endParaRPr sz="1200"/>
          </a:p>
        </p:txBody>
      </p:sp>
      <p:sp>
        <p:nvSpPr>
          <p:cNvPr id="112" name="Google Shape;112;p18"/>
          <p:cNvSpPr/>
          <p:nvPr/>
        </p:nvSpPr>
        <p:spPr>
          <a:xfrm>
            <a:off x="6479875" y="317477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Data retention</a:t>
            </a:r>
            <a:endParaRPr sz="1200"/>
          </a:p>
        </p:txBody>
      </p:sp>
      <p:sp>
        <p:nvSpPr>
          <p:cNvPr id="113" name="Google Shape;113;p18"/>
          <p:cNvSpPr/>
          <p:nvPr/>
        </p:nvSpPr>
        <p:spPr>
          <a:xfrm>
            <a:off x="1301825" y="412642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Identity Vetting</a:t>
            </a:r>
            <a:endParaRPr sz="1200"/>
          </a:p>
        </p:txBody>
      </p:sp>
      <p:sp>
        <p:nvSpPr>
          <p:cNvPr id="114" name="Google Shape;114;p18"/>
          <p:cNvSpPr/>
          <p:nvPr/>
        </p:nvSpPr>
        <p:spPr>
          <a:xfrm>
            <a:off x="3046125" y="4126425"/>
            <a:ext cx="1251600" cy="6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Password Provisioning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Rooms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be divided into breakout rooms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Pick a couple of topics to discuss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have 20 minutes to discuss your concerns in these areas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Don’t forget to nominate a </a:t>
            </a:r>
            <a:r>
              <a:rPr b="1" i="1" lang="en"/>
              <a:t>note-taker</a:t>
            </a:r>
            <a:r>
              <a:rPr i="1" lang="en"/>
              <a:t> and a </a:t>
            </a:r>
            <a:r>
              <a:rPr b="1" i="1" lang="en"/>
              <a:t>speaker</a:t>
            </a:r>
            <a:r>
              <a:rPr i="1" lang="en"/>
              <a:t> to give a brief summary when you come back.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/>
              <a:t>Please join the 2nd Zoom Room</a:t>
            </a:r>
            <a:endParaRPr i="1" u="sng"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Security: Live Session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			         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Back</a:t>
            </a:r>
            <a:endParaRPr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16652" l="0" r="0" t="11477"/>
          <a:stretch/>
        </p:blipFill>
        <p:spPr>
          <a:xfrm>
            <a:off x="75" y="-110550"/>
            <a:ext cx="9143850" cy="48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5550" y="47716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August, 2020										          CODATA-RDA Data Science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755" y="4771647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