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handoutMasterIdLst>
    <p:handoutMasterId r:id="rId42"/>
  </p:handoutMasterIdLst>
  <p:sldIdLst>
    <p:sldId id="336" r:id="rId2"/>
    <p:sldId id="266" r:id="rId3"/>
    <p:sldId id="370" r:id="rId4"/>
    <p:sldId id="257" r:id="rId5"/>
    <p:sldId id="258" r:id="rId6"/>
    <p:sldId id="366" r:id="rId7"/>
    <p:sldId id="367" r:id="rId8"/>
    <p:sldId id="300" r:id="rId9"/>
    <p:sldId id="301" r:id="rId10"/>
    <p:sldId id="371" r:id="rId11"/>
    <p:sldId id="335" r:id="rId12"/>
    <p:sldId id="302" r:id="rId13"/>
    <p:sldId id="372" r:id="rId14"/>
    <p:sldId id="373" r:id="rId15"/>
    <p:sldId id="374" r:id="rId16"/>
    <p:sldId id="375" r:id="rId17"/>
    <p:sldId id="376" r:id="rId18"/>
    <p:sldId id="377" r:id="rId19"/>
    <p:sldId id="378" r:id="rId20"/>
    <p:sldId id="379" r:id="rId21"/>
    <p:sldId id="388" r:id="rId22"/>
    <p:sldId id="389" r:id="rId23"/>
    <p:sldId id="390" r:id="rId24"/>
    <p:sldId id="391" r:id="rId25"/>
    <p:sldId id="392" r:id="rId26"/>
    <p:sldId id="381" r:id="rId27"/>
    <p:sldId id="382" r:id="rId28"/>
    <p:sldId id="383" r:id="rId29"/>
    <p:sldId id="384" r:id="rId30"/>
    <p:sldId id="385" r:id="rId31"/>
    <p:sldId id="386" r:id="rId32"/>
    <p:sldId id="387" r:id="rId33"/>
    <p:sldId id="393" r:id="rId34"/>
    <p:sldId id="394" r:id="rId35"/>
    <p:sldId id="395" r:id="rId36"/>
    <p:sldId id="396" r:id="rId37"/>
    <p:sldId id="397" r:id="rId38"/>
    <p:sldId id="398" r:id="rId39"/>
    <p:sldId id="380"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D40F"/>
    <a:srgbClr val="4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4"/>
    <p:restoredTop sz="89116" autoAdjust="0"/>
  </p:normalViewPr>
  <p:slideViewPr>
    <p:cSldViewPr snapToGrid="0" snapToObjects="1">
      <p:cViewPr varScale="1">
        <p:scale>
          <a:sx n="109" d="100"/>
          <a:sy n="109" d="100"/>
        </p:scale>
        <p:origin x="1952" y="184"/>
      </p:cViewPr>
      <p:guideLst>
        <p:guide orient="horz" pos="2160"/>
        <p:guide pos="2880"/>
      </p:guideLst>
    </p:cSldViewPr>
  </p:slideViewPr>
  <p:notesTextViewPr>
    <p:cViewPr>
      <p:scale>
        <a:sx n="100" d="100"/>
        <a:sy n="100" d="100"/>
      </p:scale>
      <p:origin x="0" y="0"/>
    </p:cViewPr>
  </p:notesTextViewPr>
  <p:sorterViewPr>
    <p:cViewPr>
      <p:scale>
        <a:sx n="93" d="100"/>
        <a:sy n="93" d="100"/>
      </p:scale>
      <p:origin x="0" y="976"/>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0640CE-2B0F-6A4D-8D22-748AE18D0B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A</a:t>
            </a:r>
          </a:p>
        </p:txBody>
      </p:sp>
      <p:sp>
        <p:nvSpPr>
          <p:cNvPr id="3" name="Date Placeholder 2">
            <a:extLst>
              <a:ext uri="{FF2B5EF4-FFF2-40B4-BE49-F238E27FC236}">
                <a16:creationId xmlns:a16="http://schemas.microsoft.com/office/drawing/2014/main" id="{974A1A4C-E926-B942-8305-A03606CAB7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7EE8B3-B2B7-1246-A568-7E1658A96F39}" type="datetimeFigureOut">
              <a:rPr lang="en-US" smtClean="0"/>
              <a:t>7/29/20</a:t>
            </a:fld>
            <a:endParaRPr lang="en-US"/>
          </a:p>
        </p:txBody>
      </p:sp>
      <p:sp>
        <p:nvSpPr>
          <p:cNvPr id="4" name="Footer Placeholder 3">
            <a:extLst>
              <a:ext uri="{FF2B5EF4-FFF2-40B4-BE49-F238E27FC236}">
                <a16:creationId xmlns:a16="http://schemas.microsoft.com/office/drawing/2014/main" id="{47D608EB-E99C-354A-BF4E-666BA9677A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330512-EBC5-B049-8D49-AB0DB2C6499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30FB6-D832-6A41-844C-BA0D5ECF8DA1}" type="slidenum">
              <a:rPr lang="en-US" smtClean="0"/>
              <a:t>‹#›</a:t>
            </a:fld>
            <a:endParaRPr lang="en-US"/>
          </a:p>
        </p:txBody>
      </p:sp>
    </p:spTree>
    <p:extLst>
      <p:ext uri="{BB962C8B-B14F-4D97-AF65-F5344CB8AC3E}">
        <p14:creationId xmlns:p14="http://schemas.microsoft.com/office/powerpoint/2010/main" val="3815126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A3EF63-E592-644E-B84D-3F85DFCBC25B}" type="datetimeFigureOut">
              <a:rPr lang="en-US" smtClean="0"/>
              <a:t>7/29/20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A8DB7A-6403-354A-A9D7-456CA0E686BD}" type="slidenum">
              <a:rPr lang="en-US" smtClean="0"/>
              <a:t>‹#›</a:t>
            </a:fld>
            <a:endParaRPr lang="en-US"/>
          </a:p>
        </p:txBody>
      </p:sp>
    </p:spTree>
    <p:extLst>
      <p:ext uri="{BB962C8B-B14F-4D97-AF65-F5344CB8AC3E}">
        <p14:creationId xmlns:p14="http://schemas.microsoft.com/office/powerpoint/2010/main" val="25488049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Thanks,</a:t>
            </a:r>
            <a:r>
              <a:rPr lang="en-US" sz="1600" baseline="0" dirty="0"/>
              <a:t>       </a:t>
            </a:r>
            <a:r>
              <a:rPr lang="en-US" sz="1600" dirty="0"/>
              <a:t> Birthday,</a:t>
            </a:r>
            <a:r>
              <a:rPr lang="en-US" sz="1600" baseline="0" dirty="0"/>
              <a:t>          </a:t>
            </a:r>
            <a:r>
              <a:rPr lang="en-US" sz="1600" dirty="0"/>
              <a:t>Outline</a:t>
            </a:r>
          </a:p>
        </p:txBody>
      </p:sp>
      <p:sp>
        <p:nvSpPr>
          <p:cNvPr id="4" name="Slide Number Placeholder 3"/>
          <p:cNvSpPr>
            <a:spLocks noGrp="1"/>
          </p:cNvSpPr>
          <p:nvPr>
            <p:ph type="sldNum" sz="quarter" idx="10"/>
          </p:nvPr>
        </p:nvSpPr>
        <p:spPr/>
        <p:txBody>
          <a:bodyPr/>
          <a:lstStyle/>
          <a:p>
            <a:fld id="{F4A8DB7A-6403-354A-A9D7-456CA0E686BD}" type="slidenum">
              <a:rPr lang="en-US" smtClean="0"/>
              <a:t>1</a:t>
            </a:fld>
            <a:endParaRPr lang="en-US"/>
          </a:p>
        </p:txBody>
      </p:sp>
    </p:spTree>
    <p:extLst>
      <p:ext uri="{BB962C8B-B14F-4D97-AF65-F5344CB8AC3E}">
        <p14:creationId xmlns:p14="http://schemas.microsoft.com/office/powerpoint/2010/main" val="3733024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that we don’t know the network – we don’t even know if there is one network, THE</a:t>
            </a:r>
            <a:r>
              <a:rPr lang="en-US" baseline="0" dirty="0"/>
              <a:t> networks.</a:t>
            </a:r>
            <a:endParaRPr lang="en-US" dirty="0"/>
          </a:p>
        </p:txBody>
      </p:sp>
      <p:sp>
        <p:nvSpPr>
          <p:cNvPr id="4" name="Slide Number Placeholder 3"/>
          <p:cNvSpPr>
            <a:spLocks noGrp="1"/>
          </p:cNvSpPr>
          <p:nvPr>
            <p:ph type="sldNum" sz="quarter" idx="10"/>
          </p:nvPr>
        </p:nvSpPr>
        <p:spPr/>
        <p:txBody>
          <a:bodyPr/>
          <a:lstStyle/>
          <a:p>
            <a:fld id="{F4A8DB7A-6403-354A-A9D7-456CA0E686BD}" type="slidenum">
              <a:rPr lang="en-US" smtClean="0"/>
              <a:t>32</a:t>
            </a:fld>
            <a:endParaRPr lang="en-US"/>
          </a:p>
        </p:txBody>
      </p:sp>
    </p:spTree>
    <p:extLst>
      <p:ext uri="{BB962C8B-B14F-4D97-AF65-F5344CB8AC3E}">
        <p14:creationId xmlns:p14="http://schemas.microsoft.com/office/powerpoint/2010/main" val="2884356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Shape 755"/>
          <p:cNvSpPr>
            <a:spLocks noGrp="1" noRot="1" noChangeAspect="1"/>
          </p:cNvSpPr>
          <p:nvPr>
            <p:ph type="sldImg"/>
          </p:nvPr>
        </p:nvSpPr>
        <p:spPr>
          <a:prstGeom prst="rect">
            <a:avLst/>
          </a:prstGeom>
        </p:spPr>
        <p:txBody>
          <a:bodyPr/>
          <a:lstStyle/>
          <a:p>
            <a:endParaRPr/>
          </a:p>
        </p:txBody>
      </p:sp>
      <p:sp>
        <p:nvSpPr>
          <p:cNvPr id="756" name="Shape 756"/>
          <p:cNvSpPr>
            <a:spLocks noGrp="1"/>
          </p:cNvSpPr>
          <p:nvPr>
            <p:ph type="body" sz="quarter" idx="1"/>
          </p:nvPr>
        </p:nvSpPr>
        <p:spPr>
          <a:prstGeom prst="rect">
            <a:avLst/>
          </a:prstGeom>
        </p:spPr>
        <p:txBody>
          <a:bodyPr/>
          <a:lstStyle>
            <a:lvl1pPr>
              <a:defRPr b="1"/>
            </a:lvl1pPr>
          </a:lstStyle>
          <a:p>
            <a:r>
              <a:t>After the validation, we applied our DOC analysis to cross-sectional gut microbiome data from the HMP. We find… </a:t>
            </a:r>
          </a:p>
        </p:txBody>
      </p:sp>
    </p:spTree>
    <p:extLst>
      <p:ext uri="{BB962C8B-B14F-4D97-AF65-F5344CB8AC3E}">
        <p14:creationId xmlns:p14="http://schemas.microsoft.com/office/powerpoint/2010/main" val="5942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that we don’t know the network – we don’t even know if there is one network, THE</a:t>
            </a:r>
            <a:r>
              <a:rPr lang="en-US" baseline="0" dirty="0"/>
              <a:t> networks.</a:t>
            </a:r>
            <a:endParaRPr lang="en-US" dirty="0"/>
          </a:p>
        </p:txBody>
      </p:sp>
      <p:sp>
        <p:nvSpPr>
          <p:cNvPr id="4" name="Slide Number Placeholder 3"/>
          <p:cNvSpPr>
            <a:spLocks noGrp="1"/>
          </p:cNvSpPr>
          <p:nvPr>
            <p:ph type="sldNum" sz="quarter" idx="10"/>
          </p:nvPr>
        </p:nvSpPr>
        <p:spPr/>
        <p:txBody>
          <a:bodyPr/>
          <a:lstStyle/>
          <a:p>
            <a:fld id="{F4A8DB7A-6403-354A-A9D7-456CA0E686BD}" type="slidenum">
              <a:rPr lang="en-US" smtClean="0"/>
              <a:t>23</a:t>
            </a:fld>
            <a:endParaRPr lang="en-US"/>
          </a:p>
        </p:txBody>
      </p:sp>
    </p:spTree>
    <p:extLst>
      <p:ext uri="{BB962C8B-B14F-4D97-AF65-F5344CB8AC3E}">
        <p14:creationId xmlns:p14="http://schemas.microsoft.com/office/powerpoint/2010/main" val="418827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that we don’t know the network – we don’t even know if there is one network, THE</a:t>
            </a:r>
            <a:r>
              <a:rPr lang="en-US" baseline="0" dirty="0"/>
              <a:t> networks.</a:t>
            </a:r>
            <a:endParaRPr lang="en-US" dirty="0"/>
          </a:p>
        </p:txBody>
      </p:sp>
      <p:sp>
        <p:nvSpPr>
          <p:cNvPr id="4" name="Slide Number Placeholder 3"/>
          <p:cNvSpPr>
            <a:spLocks noGrp="1"/>
          </p:cNvSpPr>
          <p:nvPr>
            <p:ph type="sldNum" sz="quarter" idx="10"/>
          </p:nvPr>
        </p:nvSpPr>
        <p:spPr/>
        <p:txBody>
          <a:bodyPr/>
          <a:lstStyle/>
          <a:p>
            <a:fld id="{F4A8DB7A-6403-354A-A9D7-456CA0E686BD}" type="slidenum">
              <a:rPr lang="en-US" smtClean="0"/>
              <a:t>25</a:t>
            </a:fld>
            <a:endParaRPr lang="en-US"/>
          </a:p>
        </p:txBody>
      </p:sp>
    </p:spTree>
    <p:extLst>
      <p:ext uri="{BB962C8B-B14F-4D97-AF65-F5344CB8AC3E}">
        <p14:creationId xmlns:p14="http://schemas.microsoft.com/office/powerpoint/2010/main" val="2716686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Shape 645"/>
          <p:cNvSpPr>
            <a:spLocks noGrp="1" noRot="1" noChangeAspect="1"/>
          </p:cNvSpPr>
          <p:nvPr>
            <p:ph type="sldImg"/>
          </p:nvPr>
        </p:nvSpPr>
        <p:spPr>
          <a:prstGeom prst="rect">
            <a:avLst/>
          </a:prstGeom>
        </p:spPr>
        <p:txBody>
          <a:bodyPr/>
          <a:lstStyle/>
          <a:p>
            <a:endParaRPr/>
          </a:p>
        </p:txBody>
      </p:sp>
      <p:sp>
        <p:nvSpPr>
          <p:cNvPr id="646" name="Shape 646"/>
          <p:cNvSpPr>
            <a:spLocks noGrp="1"/>
          </p:cNvSpPr>
          <p:nvPr>
            <p:ph type="body" sz="quarter" idx="1"/>
          </p:nvPr>
        </p:nvSpPr>
        <p:spPr>
          <a:prstGeom prst="rect">
            <a:avLst/>
          </a:prstGeom>
        </p:spPr>
        <p:txBody>
          <a:bodyPr/>
          <a:lstStyle/>
          <a:p>
            <a:pPr>
              <a:defRPr b="1"/>
            </a:pPr>
            <a:r>
              <a:t>Our method is called dissimilarity-overlap curve (DOC) analysis. Here dissimilarity captures the difference between the renormalized abundance profiles of shared species between two samples. Overlap captures the total relative abundances of the shared species, which can be considered as a weighted version of Jaccard index. Here I am showing you the basic steps of the DOC analysis. </a:t>
            </a:r>
          </a:p>
          <a:p>
            <a:r>
              <a:t>1. we calculate overlap and dissimilarity of all the sample pairs and represent each sample pair as a point in the dissimilarity–overlap plane. </a:t>
            </a:r>
          </a:p>
          <a:p>
            <a:r>
              <a:t>2. We use the </a:t>
            </a:r>
            <a:r>
              <a:rPr b="1"/>
              <a:t>standard non-parametric regression method</a:t>
            </a:r>
            <a:r>
              <a:t>: robust LOWESS (locally weighted scatterplot smoothing) to calculate the DOC, representing the average trend of the dependency between D and O.</a:t>
            </a:r>
          </a:p>
          <a:p>
            <a:r>
              <a:t>3. To get the confidence interval, we use the </a:t>
            </a:r>
            <a:r>
              <a:rPr b="1"/>
              <a:t>standard bootstrap technique.</a:t>
            </a:r>
          </a:p>
          <a:p>
            <a:pPr>
              <a:defRPr b="1">
                <a:solidFill>
                  <a:srgbClr val="FF2600"/>
                </a:solidFill>
              </a:defRPr>
            </a:pPr>
            <a:r>
              <a:t>The key point is that: we can prove those two measures are mathematically independent. Hence, any dependency observed from real data deserves an dynamical or ecological explanation.</a:t>
            </a:r>
          </a:p>
          <a:p>
            <a:pPr>
              <a:defRPr b="1">
                <a:solidFill>
                  <a:srgbClr val="FF2600"/>
                </a:solidFill>
              </a:defRPr>
            </a:pPr>
            <a:r>
              <a:t>－－－－－－－－－－－－－－－－－－－－－－－－－－</a:t>
            </a:r>
          </a:p>
        </p:txBody>
      </p:sp>
    </p:spTree>
    <p:extLst>
      <p:ext uri="{BB962C8B-B14F-4D97-AF65-F5344CB8AC3E}">
        <p14:creationId xmlns:p14="http://schemas.microsoft.com/office/powerpoint/2010/main" val="844458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Shape 657"/>
          <p:cNvSpPr>
            <a:spLocks noGrp="1" noRot="1" noChangeAspect="1"/>
          </p:cNvSpPr>
          <p:nvPr>
            <p:ph type="sldImg"/>
          </p:nvPr>
        </p:nvSpPr>
        <p:spPr>
          <a:prstGeom prst="rect">
            <a:avLst/>
          </a:prstGeom>
        </p:spPr>
        <p:txBody>
          <a:bodyPr/>
          <a:lstStyle/>
          <a:p>
            <a:endParaRPr/>
          </a:p>
        </p:txBody>
      </p:sp>
      <p:sp>
        <p:nvSpPr>
          <p:cNvPr id="658" name="Shape 658"/>
          <p:cNvSpPr>
            <a:spLocks noGrp="1"/>
          </p:cNvSpPr>
          <p:nvPr>
            <p:ph type="body" sz="quarter" idx="1"/>
          </p:nvPr>
        </p:nvSpPr>
        <p:spPr>
          <a:prstGeom prst="rect">
            <a:avLst/>
          </a:prstGeom>
        </p:spPr>
        <p:txBody>
          <a:bodyPr/>
          <a:lstStyle/>
          <a:p>
            <a:pPr>
              <a:defRPr b="1"/>
            </a:pPr>
            <a:r>
              <a:rPr>
                <a:solidFill>
                  <a:srgbClr val="FF2600"/>
                </a:solidFill>
              </a:rPr>
              <a:t>Recently we come up with a new method to extract dynamic information from microbiome data, called DOC analysis. </a:t>
            </a:r>
            <a:r>
              <a:t>Here, Overlap captures the total relative abundances of the shared species, which can be considered as a weighted version of Jaccard index. In the following example, you can easily calculate Overlap=(0.5+0.8)/2=0.65.  Dissimilarity captures the difference between the renormalized abundance profiles of shared species between two samples. You can use any dissimilarity measures, </a:t>
            </a:r>
          </a:p>
          <a:p>
            <a:pPr>
              <a:defRPr b="1"/>
            </a:pPr>
            <a:r>
              <a:t>You many wonder why we should renormalize the abundance profiles of the shared species? </a:t>
            </a:r>
          </a:p>
          <a:p>
            <a:pPr>
              <a:defRPr b="1"/>
            </a:pPr>
            <a:r>
              <a:t>－－－－－－－－－－－－－－－－－－－－－－－－－－－－－－－－－－－</a:t>
            </a:r>
          </a:p>
          <a:p>
            <a:pPr>
              <a:defRPr b="1"/>
            </a:pPr>
            <a:endParaRPr/>
          </a:p>
          <a:p>
            <a:endParaRPr/>
          </a:p>
          <a:p>
            <a:endParaRPr/>
          </a:p>
          <a:p>
            <a:r>
              <a:t>\begin{tabular}{l| c | r || r | r }</a:t>
            </a:r>
          </a:p>
          <a:p>
            <a:r>
              <a:t>\hline</a:t>
            </a:r>
          </a:p>
          <a:p>
            <a:r>
              <a:t>\hline</a:t>
            </a:r>
          </a:p>
          <a:p>
            <a:r>
              <a:t> &amp; $\tilde{\bf x}$ &amp; $\tilde{\bf y}$ </a:t>
            </a:r>
          </a:p>
          <a:p>
            <a:r>
              <a:t> &amp; $\hat{\bf x}$ &amp; $\hat{\bf y}$ </a:t>
            </a:r>
          </a:p>
          <a:p>
            <a:r>
              <a:t>\\</a:t>
            </a:r>
          </a:p>
          <a:p>
            <a:r>
              <a:t>\hline</a:t>
            </a:r>
          </a:p>
          <a:p>
            <a:r>
              <a:t>  species 1 &amp; 0 &amp; 0.2 &amp; &amp;  \\</a:t>
            </a:r>
          </a:p>
          <a:p>
            <a:r>
              <a:t>\hline</a:t>
            </a:r>
          </a:p>
          <a:p>
            <a:r>
              <a:t>  species 2 &amp; 0.2 &amp; 0.2 &amp; 0.4 &amp; 0.25\\</a:t>
            </a:r>
          </a:p>
          <a:p>
            <a:r>
              <a:t>  species 3 &amp; 0.1 &amp; 0.5 &amp; 0.2 &amp; 0.625 \\</a:t>
            </a:r>
          </a:p>
          <a:p>
            <a:r>
              <a:t>  species 4 &amp; 0.2 &amp; 0.1 &amp; 0.4 &amp; 0.125\\</a:t>
            </a:r>
          </a:p>
          <a:p>
            <a:r>
              <a:t>\hline</a:t>
            </a:r>
          </a:p>
          <a:p>
            <a:r>
              <a:t>  species 5 &amp; 0.5 &amp; 0 &amp; &amp; \\</a:t>
            </a:r>
          </a:p>
          <a:p>
            <a:r>
              <a:t>\hline</a:t>
            </a:r>
          </a:p>
          <a:p>
            <a:r>
              <a:t>\hline</a:t>
            </a:r>
          </a:p>
          <a:p>
            <a:r>
              <a:t>\end{tabular}</a:t>
            </a:r>
          </a:p>
        </p:txBody>
      </p:sp>
    </p:spTree>
    <p:extLst>
      <p:ext uri="{BB962C8B-B14F-4D97-AF65-F5344CB8AC3E}">
        <p14:creationId xmlns:p14="http://schemas.microsoft.com/office/powerpoint/2010/main" val="210955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lvl1pPr>
              <a:defRPr b="1"/>
            </a:lvl1pPr>
          </a:lstStyle>
          <a:p>
            <a:r>
              <a:t>We choose rJSD, because it is a distance metric that satisfies non-negativity; identity; symmetry; triangle inequality. </a:t>
            </a:r>
          </a:p>
        </p:txBody>
      </p:sp>
    </p:spTree>
    <p:extLst>
      <p:ext uri="{BB962C8B-B14F-4D97-AF65-F5344CB8AC3E}">
        <p14:creationId xmlns:p14="http://schemas.microsoft.com/office/powerpoint/2010/main" val="323982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r>
              <a:t>A dissimilarity measure is a distance metric if it satisfies the following conditions:</a:t>
            </a:r>
          </a:p>
        </p:txBody>
      </p:sp>
    </p:spTree>
    <p:extLst>
      <p:ext uri="{BB962C8B-B14F-4D97-AF65-F5344CB8AC3E}">
        <p14:creationId xmlns:p14="http://schemas.microsoft.com/office/powerpoint/2010/main" val="3554156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Shape 693"/>
          <p:cNvSpPr>
            <a:spLocks noGrp="1" noRot="1" noChangeAspect="1"/>
          </p:cNvSpPr>
          <p:nvPr>
            <p:ph type="sldImg"/>
          </p:nvPr>
        </p:nvSpPr>
        <p:spPr>
          <a:prstGeom prst="rect">
            <a:avLst/>
          </a:prstGeom>
        </p:spPr>
        <p:txBody>
          <a:bodyPr/>
          <a:lstStyle/>
          <a:p>
            <a:endParaRPr/>
          </a:p>
        </p:txBody>
      </p:sp>
      <p:sp>
        <p:nvSpPr>
          <p:cNvPr id="694" name="Shape 694"/>
          <p:cNvSpPr>
            <a:spLocks noGrp="1"/>
          </p:cNvSpPr>
          <p:nvPr>
            <p:ph type="body" sz="quarter" idx="1"/>
          </p:nvPr>
        </p:nvSpPr>
        <p:spPr>
          <a:prstGeom prst="rect">
            <a:avLst/>
          </a:prstGeom>
        </p:spPr>
        <p:txBody>
          <a:bodyPr/>
          <a:lstStyle/>
          <a:p>
            <a:pPr>
              <a:defRPr b="1"/>
            </a:pPr>
            <a:r>
              <a:t>First of all: the renormalized abundance of shared species do NOT depend on non-shared species abundance at all. Hence, … </a:t>
            </a:r>
          </a:p>
          <a:p>
            <a:r>
              <a:t>－－－－－－－－－－－－－－－－－－－－</a:t>
            </a:r>
          </a:p>
          <a:p>
            <a:endParaRPr/>
          </a:p>
          <a:p>
            <a:r>
              <a:t>\begin{tabular}{l| c | r || r | r  || r | r }</a:t>
            </a:r>
          </a:p>
          <a:p>
            <a:r>
              <a:t>\hline</a:t>
            </a:r>
          </a:p>
          <a:p>
            <a:r>
              <a:t>\hline</a:t>
            </a:r>
          </a:p>
          <a:p>
            <a:r>
              <a:t>            &amp;{\bf x}&amp;{\bf y}&amp; $\tilde{\bf x}$       &amp; $\tilde{\bf y}$               &amp; $\hat{\bf x}$         &amp; $\hat{\bf y}$ \\</a:t>
            </a:r>
          </a:p>
          <a:p>
            <a:r>
              <a:t>\hline</a:t>
            </a:r>
          </a:p>
          <a:p>
            <a:r>
              <a:t>\hline</a:t>
            </a:r>
          </a:p>
          <a:p>
            <a:r>
              <a:t>  species 1 &amp; $x_1$ &amp; $y_1$ &amp; $\frac{x_1}{x_1+x_2}$ &amp; $\frac{y_1}{y_1+y_2+y_3+y_4}$ &amp; $\frac{x_1}{x_1+x_2}$ &amp; $\frac{y_1}{y_1+y_2}$\\</a:t>
            </a:r>
          </a:p>
          <a:p>
            <a:r>
              <a:t>  species 2 &amp; $x_2$ &amp; $y_2$ &amp; $\frac{x_2}{x_1+x_2}$ &amp; $\frac{y_2}{y_1+y_2+y_3+y_4}$ &amp; $\frac{x_2}{x_1+x_2}$ &amp; $\frac{y_2}{y_1+y_2}$\\</a:t>
            </a:r>
          </a:p>
          <a:p>
            <a:r>
              <a:t>  species 3 &amp; 0     &amp; $y_3$ &amp; 0                     &amp; $\frac{y_3}{y_1+y_2+y_3+y_4}$ &amp; &amp; \\</a:t>
            </a:r>
          </a:p>
          <a:p>
            <a:r>
              <a:t>  species 4 &amp; 0     &amp; $y_4$ &amp; 0                     &amp; $\frac{y_4}{y_1+y_2+y_3+y_4}$ &amp; &amp; \\</a:t>
            </a:r>
          </a:p>
          <a:p>
            <a:r>
              <a:t>\hline</a:t>
            </a:r>
          </a:p>
          <a:p>
            <a:r>
              <a:t>\hline</a:t>
            </a:r>
          </a:p>
          <a:p>
            <a:r>
              <a:t>\end{tabular}</a:t>
            </a:r>
          </a:p>
        </p:txBody>
      </p:sp>
    </p:spTree>
    <p:extLst>
      <p:ext uri="{BB962C8B-B14F-4D97-AF65-F5344CB8AC3E}">
        <p14:creationId xmlns:p14="http://schemas.microsoft.com/office/powerpoint/2010/main" val="2502641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Shape 712"/>
          <p:cNvSpPr>
            <a:spLocks noGrp="1" noRot="1" noChangeAspect="1"/>
          </p:cNvSpPr>
          <p:nvPr>
            <p:ph type="sldImg"/>
          </p:nvPr>
        </p:nvSpPr>
        <p:spPr>
          <a:prstGeom prst="rect">
            <a:avLst/>
          </a:prstGeom>
        </p:spPr>
        <p:txBody>
          <a:bodyPr/>
          <a:lstStyle/>
          <a:p>
            <a:endParaRPr/>
          </a:p>
        </p:txBody>
      </p:sp>
      <p:sp>
        <p:nvSpPr>
          <p:cNvPr id="713" name="Shape 713"/>
          <p:cNvSpPr>
            <a:spLocks noGrp="1"/>
          </p:cNvSpPr>
          <p:nvPr>
            <p:ph type="body" sz="quarter" idx="1"/>
          </p:nvPr>
        </p:nvSpPr>
        <p:spPr>
          <a:prstGeom prst="rect">
            <a:avLst/>
          </a:prstGeom>
        </p:spPr>
        <p:txBody>
          <a:bodyPr/>
          <a:lstStyle/>
          <a:p>
            <a:pPr>
              <a:defRPr b="1"/>
            </a:pPr>
            <a:r>
              <a:rPr dirty="0"/>
              <a:t>Secondly, and more importantly, this renormalization assures that the dissimilarity over the renormalized abundance profiles is mathematically independent of the overlap. This point can be seen from this figure. </a:t>
            </a:r>
            <a:r>
              <a:rPr dirty="0">
                <a:solidFill>
                  <a:srgbClr val="FF2600"/>
                </a:solidFill>
              </a:rPr>
              <a:t>Any point over the dissimilarity-overlap plane can be horizontally shifted (i.e. change its overlap without changing its dissimilarity) by changing the ratio between the total abundance of the unique species and that of the shared species while fixing the ratios within the shared species.  // Similarly, any point can be shifted vertically by doing the opposite, i.e. fixing the ratio between the total abundance of the unique species and that of the shared species while changing the ratios within the shared species. </a:t>
            </a:r>
          </a:p>
        </p:txBody>
      </p:sp>
    </p:spTree>
    <p:extLst>
      <p:ext uri="{BB962C8B-B14F-4D97-AF65-F5344CB8AC3E}">
        <p14:creationId xmlns:p14="http://schemas.microsoft.com/office/powerpoint/2010/main" val="1334321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he-IL"/>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Click to edit Master subtitle style</a:t>
            </a:r>
            <a:endParaRPr lang="en-US" dirty="0"/>
          </a:p>
        </p:txBody>
      </p:sp>
      <p:sp>
        <p:nvSpPr>
          <p:cNvPr id="4" name="Date Placeholder 3"/>
          <p:cNvSpPr>
            <a:spLocks noGrp="1"/>
          </p:cNvSpPr>
          <p:nvPr>
            <p:ph type="dt" sz="half" idx="10"/>
          </p:nvPr>
        </p:nvSpPr>
        <p:spPr/>
        <p:txBody>
          <a:bodyPr/>
          <a:lstStyle/>
          <a:p>
            <a:fld id="{B673ABBD-2A8E-6443-96CF-D9F7A904679B}" type="datetimeFigureOut">
              <a:rPr lang="en-US" smtClean="0">
                <a:latin typeface="Arial"/>
              </a:rPr>
              <a:pPr/>
              <a:t>7/29/20</a:t>
            </a:fld>
            <a:endParaRPr lang="en-US">
              <a:latin typeface="Arial"/>
            </a:endParaRPr>
          </a:p>
        </p:txBody>
      </p:sp>
      <p:sp>
        <p:nvSpPr>
          <p:cNvPr id="5" name="Footer Placeholder 4"/>
          <p:cNvSpPr>
            <a:spLocks noGrp="1"/>
          </p:cNvSpPr>
          <p:nvPr>
            <p:ph type="ftr" sz="quarter" idx="11"/>
          </p:nvPr>
        </p:nvSpPr>
        <p:spPr/>
        <p:txBody>
          <a:bodyPr/>
          <a:lstStyle/>
          <a:p>
            <a:endParaRPr lang="en-US">
              <a:latin typeface="Arial"/>
            </a:endParaRPr>
          </a:p>
        </p:txBody>
      </p:sp>
      <p:sp>
        <p:nvSpPr>
          <p:cNvPr id="6" name="Slide Number Placeholder 5"/>
          <p:cNvSpPr>
            <a:spLocks noGrp="1"/>
          </p:cNvSpPr>
          <p:nvPr>
            <p:ph type="sldNum" sz="quarter" idx="12"/>
          </p:nvPr>
        </p:nvSpPr>
        <p:spPr/>
        <p:txBody>
          <a:bodyPr/>
          <a:lstStyle/>
          <a:p>
            <a:fld id="{D6CC888B-D9F9-4E54-B722-F151A9F45E95}" type="slidenum">
              <a:rPr lang="en-US" smtClean="0">
                <a:latin typeface="Arial"/>
              </a:rPr>
              <a:pPr/>
              <a:t>‹#›</a:t>
            </a:fld>
            <a:endParaRPr lang="en-US" dirty="0">
              <a:latin typeface="Aria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26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he-IL"/>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Click to edit Master text styles</a:t>
            </a:r>
          </a:p>
        </p:txBody>
      </p:sp>
      <p:sp>
        <p:nvSpPr>
          <p:cNvPr id="5" name="Date Placeholder 4"/>
          <p:cNvSpPr>
            <a:spLocks noGrp="1"/>
          </p:cNvSpPr>
          <p:nvPr>
            <p:ph type="dt" sz="half" idx="10"/>
          </p:nvPr>
        </p:nvSpPr>
        <p:spPr/>
        <p:txBody>
          <a:bodyPr/>
          <a:lstStyle/>
          <a:p>
            <a:fld id="{B673ABBD-2A8E-6443-96CF-D9F7A904679B}" type="datetimeFigureOut">
              <a:rPr lang="en-US" smtClean="0">
                <a:latin typeface="Arial"/>
              </a:rPr>
              <a:pPr/>
              <a:t>7/29/20</a:t>
            </a:fld>
            <a:endParaRPr lang="en-US">
              <a:latin typeface="Arial"/>
            </a:endParaRPr>
          </a:p>
        </p:txBody>
      </p:sp>
      <p:sp>
        <p:nvSpPr>
          <p:cNvPr id="6" name="Footer Placeholder 5"/>
          <p:cNvSpPr>
            <a:spLocks noGrp="1"/>
          </p:cNvSpPr>
          <p:nvPr>
            <p:ph type="ftr" sz="quarter" idx="11"/>
          </p:nvPr>
        </p:nvSpPr>
        <p:spPr/>
        <p:txBody>
          <a:bodyPr/>
          <a:lstStyle/>
          <a:p>
            <a:endParaRPr lang="en-US">
              <a:latin typeface="Arial"/>
            </a:endParaRPr>
          </a:p>
        </p:txBody>
      </p:sp>
      <p:sp>
        <p:nvSpPr>
          <p:cNvPr id="7" name="Slide Number Placeholder 6"/>
          <p:cNvSpPr>
            <a:spLocks noGrp="1"/>
          </p:cNvSpPr>
          <p:nvPr>
            <p:ph type="sldNum" sz="quarter" idx="12"/>
          </p:nvPr>
        </p:nvSpPr>
        <p:spPr/>
        <p:txBody>
          <a:bodyPr/>
          <a:lstStyle/>
          <a:p>
            <a:fld id="{C7C67316-760D-0A4C-A00C-D34913E7D656}" type="slidenum">
              <a:rPr lang="en-US" smtClean="0">
                <a:latin typeface="Arial"/>
              </a:rPr>
              <a:pPr/>
              <a:t>‹#›</a:t>
            </a:fld>
            <a:endParaRPr lang="en-US">
              <a:latin typeface="Arial"/>
            </a:endParaRPr>
          </a:p>
        </p:txBody>
      </p:sp>
    </p:spTree>
    <p:extLst>
      <p:ext uri="{BB962C8B-B14F-4D97-AF65-F5344CB8AC3E}">
        <p14:creationId xmlns:p14="http://schemas.microsoft.com/office/powerpoint/2010/main" val="3987704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a:p>
        </p:txBody>
      </p:sp>
      <p:sp>
        <p:nvSpPr>
          <p:cNvPr id="4" name="Date Placeholder 3"/>
          <p:cNvSpPr>
            <a:spLocks noGrp="1"/>
          </p:cNvSpPr>
          <p:nvPr>
            <p:ph type="dt" sz="half" idx="10"/>
          </p:nvPr>
        </p:nvSpPr>
        <p:spPr/>
        <p:txBody>
          <a:bodyPr/>
          <a:lstStyle/>
          <a:p>
            <a:fld id="{B673ABBD-2A8E-6443-96CF-D9F7A904679B}" type="datetimeFigureOut">
              <a:rPr lang="en-US" smtClean="0">
                <a:latin typeface="Arial"/>
              </a:rPr>
              <a:pPr/>
              <a:t>7/29/20</a:t>
            </a:fld>
            <a:endParaRPr lang="en-US">
              <a:latin typeface="Arial"/>
            </a:endParaRPr>
          </a:p>
        </p:txBody>
      </p:sp>
      <p:sp>
        <p:nvSpPr>
          <p:cNvPr id="5" name="Footer Placeholder 4"/>
          <p:cNvSpPr>
            <a:spLocks noGrp="1"/>
          </p:cNvSpPr>
          <p:nvPr>
            <p:ph type="ftr" sz="quarter" idx="11"/>
          </p:nvPr>
        </p:nvSpPr>
        <p:spPr/>
        <p:txBody>
          <a:bodyPr/>
          <a:lstStyle/>
          <a:p>
            <a:endParaRPr lang="en-US">
              <a:latin typeface="Arial"/>
            </a:endParaRPr>
          </a:p>
        </p:txBody>
      </p:sp>
      <p:sp>
        <p:nvSpPr>
          <p:cNvPr id="6" name="Slide Number Placeholder 5"/>
          <p:cNvSpPr>
            <a:spLocks noGrp="1"/>
          </p:cNvSpPr>
          <p:nvPr>
            <p:ph type="sldNum" sz="quarter" idx="12"/>
          </p:nvPr>
        </p:nvSpPr>
        <p:spPr/>
        <p:txBody>
          <a:bodyPr/>
          <a:lstStyle/>
          <a:p>
            <a:fld id="{C7C67316-760D-0A4C-A00C-D34913E7D656}" type="slidenum">
              <a:rPr lang="en-US" smtClean="0">
                <a:latin typeface="Arial"/>
              </a:rPr>
              <a:pPr/>
              <a:t>‹#›</a:t>
            </a:fld>
            <a:endParaRPr lang="en-US">
              <a:latin typeface="Arial"/>
            </a:endParaRPr>
          </a:p>
        </p:txBody>
      </p:sp>
    </p:spTree>
    <p:extLst>
      <p:ext uri="{BB962C8B-B14F-4D97-AF65-F5344CB8AC3E}">
        <p14:creationId xmlns:p14="http://schemas.microsoft.com/office/powerpoint/2010/main" val="1257818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he-IL"/>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dirty="0"/>
          </a:p>
        </p:txBody>
      </p:sp>
      <p:sp>
        <p:nvSpPr>
          <p:cNvPr id="4" name="Date Placeholder 3"/>
          <p:cNvSpPr>
            <a:spLocks noGrp="1"/>
          </p:cNvSpPr>
          <p:nvPr>
            <p:ph type="dt" sz="half" idx="10"/>
          </p:nvPr>
        </p:nvSpPr>
        <p:spPr/>
        <p:txBody>
          <a:bodyPr/>
          <a:lstStyle/>
          <a:p>
            <a:fld id="{B673ABBD-2A8E-6443-96CF-D9F7A904679B}" type="datetimeFigureOut">
              <a:rPr lang="en-US" smtClean="0">
                <a:latin typeface="Arial"/>
              </a:rPr>
              <a:pPr/>
              <a:t>7/29/20</a:t>
            </a:fld>
            <a:endParaRPr lang="en-US">
              <a:latin typeface="Arial"/>
            </a:endParaRPr>
          </a:p>
        </p:txBody>
      </p:sp>
      <p:sp>
        <p:nvSpPr>
          <p:cNvPr id="5" name="Footer Placeholder 4"/>
          <p:cNvSpPr>
            <a:spLocks noGrp="1"/>
          </p:cNvSpPr>
          <p:nvPr>
            <p:ph type="ftr" sz="quarter" idx="11"/>
          </p:nvPr>
        </p:nvSpPr>
        <p:spPr/>
        <p:txBody>
          <a:bodyPr/>
          <a:lstStyle/>
          <a:p>
            <a:endParaRPr lang="en-US">
              <a:latin typeface="Arial"/>
            </a:endParaRPr>
          </a:p>
        </p:txBody>
      </p:sp>
      <p:sp>
        <p:nvSpPr>
          <p:cNvPr id="6" name="Slide Number Placeholder 5"/>
          <p:cNvSpPr>
            <a:spLocks noGrp="1"/>
          </p:cNvSpPr>
          <p:nvPr>
            <p:ph type="sldNum" sz="quarter" idx="12"/>
          </p:nvPr>
        </p:nvSpPr>
        <p:spPr/>
        <p:txBody>
          <a:bodyPr/>
          <a:lstStyle/>
          <a:p>
            <a:fld id="{C7C67316-760D-0A4C-A00C-D34913E7D656}" type="slidenum">
              <a:rPr lang="en-US" smtClean="0">
                <a:latin typeface="Arial"/>
              </a:rPr>
              <a:pPr/>
              <a:t>‹#›</a:t>
            </a:fld>
            <a:endParaRPr lang="en-US">
              <a:latin typeface="Arial"/>
            </a:endParaRPr>
          </a:p>
        </p:txBody>
      </p:sp>
    </p:spTree>
    <p:extLst>
      <p:ext uri="{BB962C8B-B14F-4D97-AF65-F5344CB8AC3E}">
        <p14:creationId xmlns:p14="http://schemas.microsoft.com/office/powerpoint/2010/main" val="201228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Click to edit Master title style</a:t>
            </a:r>
            <a:endParaRPr lang="en-US"/>
          </a:p>
        </p:txBody>
      </p:sp>
      <p:sp>
        <p:nvSpPr>
          <p:cNvPr id="3" name="Content Placeholder 2"/>
          <p:cNvSpPr>
            <a:spLocks noGrp="1"/>
          </p:cNvSpPr>
          <p:nvPr>
            <p:ph idx="1"/>
          </p:nvPr>
        </p:nvSpPr>
        <p:spPr/>
        <p:txBody>
          <a:bodyPr/>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a:p>
        </p:txBody>
      </p:sp>
      <p:sp>
        <p:nvSpPr>
          <p:cNvPr id="4" name="Date Placeholder 3"/>
          <p:cNvSpPr>
            <a:spLocks noGrp="1"/>
          </p:cNvSpPr>
          <p:nvPr>
            <p:ph type="dt" sz="half" idx="10"/>
          </p:nvPr>
        </p:nvSpPr>
        <p:spPr/>
        <p:txBody>
          <a:bodyPr/>
          <a:lstStyle/>
          <a:p>
            <a:fld id="{B673ABBD-2A8E-6443-96CF-D9F7A904679B}" type="datetimeFigureOut">
              <a:rPr lang="en-US" smtClean="0">
                <a:latin typeface="Arial"/>
              </a:rPr>
              <a:pPr/>
              <a:t>7/29/20</a:t>
            </a:fld>
            <a:endParaRPr lang="en-US">
              <a:latin typeface="Arial"/>
            </a:endParaRPr>
          </a:p>
        </p:txBody>
      </p:sp>
      <p:sp>
        <p:nvSpPr>
          <p:cNvPr id="5" name="Footer Placeholder 4"/>
          <p:cNvSpPr>
            <a:spLocks noGrp="1"/>
          </p:cNvSpPr>
          <p:nvPr>
            <p:ph type="ftr" sz="quarter" idx="11"/>
          </p:nvPr>
        </p:nvSpPr>
        <p:spPr/>
        <p:txBody>
          <a:bodyPr/>
          <a:lstStyle/>
          <a:p>
            <a:endParaRPr lang="en-US">
              <a:latin typeface="Arial"/>
            </a:endParaRPr>
          </a:p>
        </p:txBody>
      </p:sp>
      <p:sp>
        <p:nvSpPr>
          <p:cNvPr id="6" name="Slide Number Placeholder 5"/>
          <p:cNvSpPr>
            <a:spLocks noGrp="1"/>
          </p:cNvSpPr>
          <p:nvPr>
            <p:ph type="sldNum" sz="quarter" idx="12"/>
          </p:nvPr>
        </p:nvSpPr>
        <p:spPr>
          <a:xfrm>
            <a:off x="7366000" y="18288"/>
            <a:ext cx="1778000" cy="329184"/>
          </a:xfrm>
        </p:spPr>
        <p:txBody>
          <a:bodyPr/>
          <a:lstStyle>
            <a:lvl1pPr algn="ctr">
              <a:defRPr sz="1200"/>
            </a:lvl1pPr>
          </a:lstStyle>
          <a:p>
            <a:r>
              <a:rPr lang="en-US"/>
              <a:t>Amir Bashan, BIU</a:t>
            </a:r>
            <a:endParaRPr lang="en-US" dirty="0"/>
          </a:p>
        </p:txBody>
      </p:sp>
    </p:spTree>
    <p:extLst>
      <p:ext uri="{BB962C8B-B14F-4D97-AF65-F5344CB8AC3E}">
        <p14:creationId xmlns:p14="http://schemas.microsoft.com/office/powerpoint/2010/main" val="2315973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2488D-2713-374C-8D76-169A748CA5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6A587-7A0C-7645-BB8B-190F3333F772}"/>
              </a:ext>
            </a:extLst>
          </p:cNvPr>
          <p:cNvSpPr>
            <a:spLocks noGrp="1"/>
          </p:cNvSpPr>
          <p:nvPr>
            <p:ph type="dt" sz="half" idx="10"/>
          </p:nvPr>
        </p:nvSpPr>
        <p:spPr/>
        <p:txBody>
          <a:bodyPr/>
          <a:lstStyle/>
          <a:p>
            <a:fld id="{B673ABBD-2A8E-6443-96CF-D9F7A904679B}" type="datetimeFigureOut">
              <a:rPr lang="en-US" smtClean="0">
                <a:latin typeface="Arial"/>
              </a:rPr>
              <a:pPr/>
              <a:t>7/29/20</a:t>
            </a:fld>
            <a:endParaRPr lang="en-US">
              <a:latin typeface="Arial"/>
            </a:endParaRPr>
          </a:p>
        </p:txBody>
      </p:sp>
      <p:sp>
        <p:nvSpPr>
          <p:cNvPr id="4" name="Footer Placeholder 3">
            <a:extLst>
              <a:ext uri="{FF2B5EF4-FFF2-40B4-BE49-F238E27FC236}">
                <a16:creationId xmlns:a16="http://schemas.microsoft.com/office/drawing/2014/main" id="{1ACCEAE3-D04F-6C44-A3A8-0704C07BDD5F}"/>
              </a:ext>
            </a:extLst>
          </p:cNvPr>
          <p:cNvSpPr>
            <a:spLocks noGrp="1"/>
          </p:cNvSpPr>
          <p:nvPr>
            <p:ph type="ftr" sz="quarter" idx="11"/>
          </p:nvPr>
        </p:nvSpPr>
        <p:spPr/>
        <p:txBody>
          <a:bodyPr/>
          <a:lstStyle/>
          <a:p>
            <a:endParaRPr lang="en-US">
              <a:latin typeface="Arial"/>
            </a:endParaRPr>
          </a:p>
        </p:txBody>
      </p:sp>
      <p:sp>
        <p:nvSpPr>
          <p:cNvPr id="5" name="Slide Number Placeholder 4">
            <a:extLst>
              <a:ext uri="{FF2B5EF4-FFF2-40B4-BE49-F238E27FC236}">
                <a16:creationId xmlns:a16="http://schemas.microsoft.com/office/drawing/2014/main" id="{20B4E820-E734-2A42-AA8F-42B0BF30A5D9}"/>
              </a:ext>
            </a:extLst>
          </p:cNvPr>
          <p:cNvSpPr>
            <a:spLocks noGrp="1"/>
          </p:cNvSpPr>
          <p:nvPr>
            <p:ph type="sldNum" sz="quarter" idx="12"/>
          </p:nvPr>
        </p:nvSpPr>
        <p:spPr/>
        <p:txBody>
          <a:bodyPr/>
          <a:lstStyle/>
          <a:p>
            <a:fld id="{C7C67316-760D-0A4C-A00C-D34913E7D656}" type="slidenum">
              <a:rPr lang="en-US" smtClean="0">
                <a:latin typeface="Arial"/>
              </a:rPr>
              <a:pPr/>
              <a:t>‹#›</a:t>
            </a:fld>
            <a:endParaRPr lang="en-US">
              <a:latin typeface="Arial"/>
            </a:endParaRPr>
          </a:p>
        </p:txBody>
      </p:sp>
    </p:spTree>
    <p:extLst>
      <p:ext uri="{BB962C8B-B14F-4D97-AF65-F5344CB8AC3E}">
        <p14:creationId xmlns:p14="http://schemas.microsoft.com/office/powerpoint/2010/main" val="2897228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he-IL"/>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Click to edit Master text styles</a:t>
            </a:r>
          </a:p>
        </p:txBody>
      </p:sp>
      <p:sp>
        <p:nvSpPr>
          <p:cNvPr id="4" name="Date Placeholder 3"/>
          <p:cNvSpPr>
            <a:spLocks noGrp="1"/>
          </p:cNvSpPr>
          <p:nvPr>
            <p:ph type="dt" sz="half" idx="10"/>
          </p:nvPr>
        </p:nvSpPr>
        <p:spPr/>
        <p:txBody>
          <a:bodyPr/>
          <a:lstStyle/>
          <a:p>
            <a:fld id="{B673ABBD-2A8E-6443-96CF-D9F7A904679B}" type="datetimeFigureOut">
              <a:rPr lang="en-US" smtClean="0">
                <a:latin typeface="Arial"/>
              </a:rPr>
              <a:pPr/>
              <a:t>7/29/20</a:t>
            </a:fld>
            <a:endParaRPr lang="en-US">
              <a:latin typeface="Arial"/>
            </a:endParaRPr>
          </a:p>
        </p:txBody>
      </p:sp>
      <p:sp>
        <p:nvSpPr>
          <p:cNvPr id="5" name="Footer Placeholder 4"/>
          <p:cNvSpPr>
            <a:spLocks noGrp="1"/>
          </p:cNvSpPr>
          <p:nvPr>
            <p:ph type="ftr" sz="quarter" idx="11"/>
          </p:nvPr>
        </p:nvSpPr>
        <p:spPr/>
        <p:txBody>
          <a:bodyPr/>
          <a:lstStyle/>
          <a:p>
            <a:endParaRPr lang="en-US">
              <a:latin typeface="Arial"/>
            </a:endParaRPr>
          </a:p>
        </p:txBody>
      </p:sp>
      <p:sp>
        <p:nvSpPr>
          <p:cNvPr id="6" name="Slide Number Placeholder 5"/>
          <p:cNvSpPr>
            <a:spLocks noGrp="1"/>
          </p:cNvSpPr>
          <p:nvPr>
            <p:ph type="sldNum" sz="quarter" idx="12"/>
          </p:nvPr>
        </p:nvSpPr>
        <p:spPr/>
        <p:txBody>
          <a:bodyPr/>
          <a:lstStyle/>
          <a:p>
            <a:fld id="{C7C67316-760D-0A4C-A00C-D34913E7D656}" type="slidenum">
              <a:rPr lang="en-US" smtClean="0">
                <a:latin typeface="Arial"/>
              </a:rPr>
              <a:pPr/>
              <a:t>‹#›</a:t>
            </a:fld>
            <a:endParaRPr lang="en-US">
              <a:latin typeface="Aria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72124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dirty="0"/>
          </a:p>
        </p:txBody>
      </p:sp>
      <p:sp>
        <p:nvSpPr>
          <p:cNvPr id="5" name="Date Placeholder 4"/>
          <p:cNvSpPr>
            <a:spLocks noGrp="1"/>
          </p:cNvSpPr>
          <p:nvPr>
            <p:ph type="dt" sz="half" idx="10"/>
          </p:nvPr>
        </p:nvSpPr>
        <p:spPr/>
        <p:txBody>
          <a:bodyPr/>
          <a:lstStyle/>
          <a:p>
            <a:fld id="{B673ABBD-2A8E-6443-96CF-D9F7A904679B}" type="datetimeFigureOut">
              <a:rPr lang="en-US" smtClean="0">
                <a:latin typeface="Arial"/>
              </a:rPr>
              <a:pPr/>
              <a:t>7/29/20</a:t>
            </a:fld>
            <a:endParaRPr lang="en-US">
              <a:latin typeface="Arial"/>
            </a:endParaRPr>
          </a:p>
        </p:txBody>
      </p:sp>
      <p:sp>
        <p:nvSpPr>
          <p:cNvPr id="6" name="Footer Placeholder 5"/>
          <p:cNvSpPr>
            <a:spLocks noGrp="1"/>
          </p:cNvSpPr>
          <p:nvPr>
            <p:ph type="ftr" sz="quarter" idx="11"/>
          </p:nvPr>
        </p:nvSpPr>
        <p:spPr/>
        <p:txBody>
          <a:bodyPr/>
          <a:lstStyle/>
          <a:p>
            <a:endParaRPr lang="en-US">
              <a:latin typeface="Arial"/>
            </a:endParaRPr>
          </a:p>
        </p:txBody>
      </p:sp>
      <p:sp>
        <p:nvSpPr>
          <p:cNvPr id="7" name="Slide Number Placeholder 6"/>
          <p:cNvSpPr>
            <a:spLocks noGrp="1"/>
          </p:cNvSpPr>
          <p:nvPr>
            <p:ph type="sldNum" sz="quarter" idx="12"/>
          </p:nvPr>
        </p:nvSpPr>
        <p:spPr/>
        <p:txBody>
          <a:bodyPr/>
          <a:lstStyle/>
          <a:p>
            <a:fld id="{C7C67316-760D-0A4C-A00C-D34913E7D656}" type="slidenum">
              <a:rPr lang="en-US" smtClean="0">
                <a:latin typeface="Arial"/>
              </a:rPr>
              <a:pPr/>
              <a:t>‹#›</a:t>
            </a:fld>
            <a:endParaRPr lang="en-US">
              <a:latin typeface="Arial"/>
            </a:endParaRPr>
          </a:p>
        </p:txBody>
      </p:sp>
    </p:spTree>
    <p:extLst>
      <p:ext uri="{BB962C8B-B14F-4D97-AF65-F5344CB8AC3E}">
        <p14:creationId xmlns:p14="http://schemas.microsoft.com/office/powerpoint/2010/main" val="378325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dirty="0"/>
          </a:p>
        </p:txBody>
      </p:sp>
      <p:sp>
        <p:nvSpPr>
          <p:cNvPr id="7" name="Date Placeholder 6"/>
          <p:cNvSpPr>
            <a:spLocks noGrp="1"/>
          </p:cNvSpPr>
          <p:nvPr>
            <p:ph type="dt" sz="half" idx="10"/>
          </p:nvPr>
        </p:nvSpPr>
        <p:spPr/>
        <p:txBody>
          <a:bodyPr/>
          <a:lstStyle/>
          <a:p>
            <a:fld id="{B673ABBD-2A8E-6443-96CF-D9F7A904679B}" type="datetimeFigureOut">
              <a:rPr lang="en-US" smtClean="0">
                <a:latin typeface="Arial"/>
              </a:rPr>
              <a:pPr/>
              <a:t>7/29/20</a:t>
            </a:fld>
            <a:endParaRPr lang="en-US">
              <a:latin typeface="Arial"/>
            </a:endParaRPr>
          </a:p>
        </p:txBody>
      </p:sp>
      <p:sp>
        <p:nvSpPr>
          <p:cNvPr id="8" name="Footer Placeholder 7"/>
          <p:cNvSpPr>
            <a:spLocks noGrp="1"/>
          </p:cNvSpPr>
          <p:nvPr>
            <p:ph type="ftr" sz="quarter" idx="11"/>
          </p:nvPr>
        </p:nvSpPr>
        <p:spPr/>
        <p:txBody>
          <a:bodyPr/>
          <a:lstStyle/>
          <a:p>
            <a:endParaRPr lang="en-US">
              <a:latin typeface="Arial"/>
            </a:endParaRPr>
          </a:p>
        </p:txBody>
      </p:sp>
      <p:sp>
        <p:nvSpPr>
          <p:cNvPr id="9" name="Slide Number Placeholder 8"/>
          <p:cNvSpPr>
            <a:spLocks noGrp="1"/>
          </p:cNvSpPr>
          <p:nvPr>
            <p:ph type="sldNum" sz="quarter" idx="12"/>
          </p:nvPr>
        </p:nvSpPr>
        <p:spPr/>
        <p:txBody>
          <a:bodyPr/>
          <a:lstStyle/>
          <a:p>
            <a:fld id="{C7C67316-760D-0A4C-A00C-D34913E7D656}" type="slidenum">
              <a:rPr lang="en-US" smtClean="0">
                <a:latin typeface="Arial"/>
              </a:rPr>
              <a:pPr/>
              <a:t>‹#›</a:t>
            </a:fld>
            <a:endParaRPr lang="en-US">
              <a:latin typeface="Aria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778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Click to edit Master title style</a:t>
            </a:r>
            <a:endParaRPr lang="en-US"/>
          </a:p>
        </p:txBody>
      </p:sp>
      <p:sp>
        <p:nvSpPr>
          <p:cNvPr id="3" name="Date Placeholder 2"/>
          <p:cNvSpPr>
            <a:spLocks noGrp="1"/>
          </p:cNvSpPr>
          <p:nvPr>
            <p:ph type="dt" sz="half" idx="10"/>
          </p:nvPr>
        </p:nvSpPr>
        <p:spPr/>
        <p:txBody>
          <a:bodyPr/>
          <a:lstStyle/>
          <a:p>
            <a:r>
              <a:rPr lang="en-US" dirty="0">
                <a:latin typeface="Arial"/>
              </a:rPr>
              <a:t>July 31, 2020</a:t>
            </a:r>
          </a:p>
        </p:txBody>
      </p:sp>
      <p:sp>
        <p:nvSpPr>
          <p:cNvPr id="4" name="Footer Placeholder 3"/>
          <p:cNvSpPr>
            <a:spLocks noGrp="1"/>
          </p:cNvSpPr>
          <p:nvPr>
            <p:ph type="ftr" sz="quarter" idx="11"/>
          </p:nvPr>
        </p:nvSpPr>
        <p:spPr/>
        <p:txBody>
          <a:bodyPr/>
          <a:lstStyle/>
          <a:p>
            <a:endParaRPr lang="en-US">
              <a:latin typeface="Arial"/>
            </a:endParaRPr>
          </a:p>
        </p:txBody>
      </p:sp>
      <p:sp>
        <p:nvSpPr>
          <p:cNvPr id="5" name="Slide Number Placeholder 4"/>
          <p:cNvSpPr>
            <a:spLocks noGrp="1"/>
          </p:cNvSpPr>
          <p:nvPr>
            <p:ph type="sldNum" sz="quarter" idx="12"/>
          </p:nvPr>
        </p:nvSpPr>
        <p:spPr>
          <a:xfrm>
            <a:off x="7386320" y="18288"/>
            <a:ext cx="1757680" cy="329184"/>
          </a:xfrm>
        </p:spPr>
        <p:txBody>
          <a:bodyPr/>
          <a:lstStyle/>
          <a:p>
            <a:r>
              <a:rPr lang="en-US" dirty="0">
                <a:latin typeface="Arial"/>
              </a:rPr>
              <a:t>Amir Bashan, BIU</a:t>
            </a:r>
          </a:p>
        </p:txBody>
      </p:sp>
    </p:spTree>
    <p:extLst>
      <p:ext uri="{BB962C8B-B14F-4D97-AF65-F5344CB8AC3E}">
        <p14:creationId xmlns:p14="http://schemas.microsoft.com/office/powerpoint/2010/main" val="1782194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3ABBD-2A8E-6443-96CF-D9F7A904679B}" type="datetimeFigureOut">
              <a:rPr lang="en-US" smtClean="0">
                <a:latin typeface="Arial"/>
              </a:rPr>
              <a:pPr/>
              <a:t>7/29/20</a:t>
            </a:fld>
            <a:endParaRPr lang="en-US">
              <a:latin typeface="Arial"/>
            </a:endParaRPr>
          </a:p>
        </p:txBody>
      </p:sp>
      <p:sp>
        <p:nvSpPr>
          <p:cNvPr id="3" name="Footer Placeholder 2"/>
          <p:cNvSpPr>
            <a:spLocks noGrp="1"/>
          </p:cNvSpPr>
          <p:nvPr>
            <p:ph type="ftr" sz="quarter" idx="11"/>
          </p:nvPr>
        </p:nvSpPr>
        <p:spPr/>
        <p:txBody>
          <a:bodyPr/>
          <a:lstStyle/>
          <a:p>
            <a:endParaRPr lang="en-US">
              <a:latin typeface="Arial"/>
            </a:endParaRPr>
          </a:p>
        </p:txBody>
      </p:sp>
      <p:sp>
        <p:nvSpPr>
          <p:cNvPr id="4" name="Slide Number Placeholder 3"/>
          <p:cNvSpPr>
            <a:spLocks noGrp="1"/>
          </p:cNvSpPr>
          <p:nvPr>
            <p:ph type="sldNum" sz="quarter" idx="12"/>
          </p:nvPr>
        </p:nvSpPr>
        <p:spPr/>
        <p:txBody>
          <a:bodyPr/>
          <a:lstStyle/>
          <a:p>
            <a:fld id="{C7C67316-760D-0A4C-A00C-D34913E7D656}" type="slidenum">
              <a:rPr lang="en-US" smtClean="0">
                <a:latin typeface="Arial"/>
              </a:rPr>
              <a:pPr/>
              <a:t>‹#›</a:t>
            </a:fld>
            <a:endParaRPr lang="en-US">
              <a:latin typeface="Arial"/>
            </a:endParaRPr>
          </a:p>
        </p:txBody>
      </p:sp>
    </p:spTree>
    <p:extLst>
      <p:ext uri="{BB962C8B-B14F-4D97-AF65-F5344CB8AC3E}">
        <p14:creationId xmlns:p14="http://schemas.microsoft.com/office/powerpoint/2010/main" val="3734011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he-IL"/>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Click to edit Master text styles</a:t>
            </a:r>
          </a:p>
        </p:txBody>
      </p:sp>
      <p:sp>
        <p:nvSpPr>
          <p:cNvPr id="5" name="Date Placeholder 4"/>
          <p:cNvSpPr>
            <a:spLocks noGrp="1"/>
          </p:cNvSpPr>
          <p:nvPr>
            <p:ph type="dt" sz="half" idx="10"/>
          </p:nvPr>
        </p:nvSpPr>
        <p:spPr/>
        <p:txBody>
          <a:bodyPr/>
          <a:lstStyle/>
          <a:p>
            <a:fld id="{B673ABBD-2A8E-6443-96CF-D9F7A904679B}" type="datetimeFigureOut">
              <a:rPr lang="en-US" smtClean="0">
                <a:latin typeface="Arial"/>
              </a:rPr>
              <a:pPr/>
              <a:t>7/29/20</a:t>
            </a:fld>
            <a:endParaRPr lang="en-US">
              <a:latin typeface="Arial"/>
            </a:endParaRPr>
          </a:p>
        </p:txBody>
      </p:sp>
      <p:sp>
        <p:nvSpPr>
          <p:cNvPr id="6" name="Footer Placeholder 5"/>
          <p:cNvSpPr>
            <a:spLocks noGrp="1"/>
          </p:cNvSpPr>
          <p:nvPr>
            <p:ph type="ftr" sz="quarter" idx="11"/>
          </p:nvPr>
        </p:nvSpPr>
        <p:spPr/>
        <p:txBody>
          <a:bodyPr/>
          <a:lstStyle/>
          <a:p>
            <a:endParaRPr lang="en-US">
              <a:latin typeface="Arial"/>
            </a:endParaRPr>
          </a:p>
        </p:txBody>
      </p:sp>
      <p:sp>
        <p:nvSpPr>
          <p:cNvPr id="7" name="Slide Number Placeholder 6"/>
          <p:cNvSpPr>
            <a:spLocks noGrp="1"/>
          </p:cNvSpPr>
          <p:nvPr>
            <p:ph type="sldNum" sz="quarter" idx="12"/>
          </p:nvPr>
        </p:nvSpPr>
        <p:spPr/>
        <p:txBody>
          <a:bodyPr/>
          <a:lstStyle/>
          <a:p>
            <a:fld id="{D6CC888B-D9F9-4E54-B722-F151A9F45E95}" type="slidenum">
              <a:rPr lang="en-US" smtClean="0">
                <a:latin typeface="Arial"/>
              </a:rPr>
              <a:pPr/>
              <a:t>‹#›</a:t>
            </a:fld>
            <a:endParaRPr lang="en-US">
              <a:latin typeface="Aria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989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he-IL"/>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B673ABBD-2A8E-6443-96CF-D9F7A904679B}" type="datetimeFigureOut">
              <a:rPr lang="en-US" smtClean="0">
                <a:latin typeface="Arial"/>
              </a:rPr>
              <a:pPr/>
              <a:t>7/29/20</a:t>
            </a:fld>
            <a:endParaRPr lang="en-US">
              <a:latin typeface="Arial"/>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latin typeface="Arial"/>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C7C67316-760D-0A4C-A00C-D34913E7D656}" type="slidenum">
              <a:rPr lang="en-US" smtClean="0">
                <a:latin typeface="Arial"/>
              </a:rPr>
              <a:pPr/>
              <a:t>‹#›</a:t>
            </a:fld>
            <a:endParaRPr lang="en-US">
              <a:latin typeface="Arial"/>
            </a:endParaRPr>
          </a:p>
        </p:txBody>
      </p:sp>
    </p:spTree>
    <p:extLst>
      <p:ext uri="{BB962C8B-B14F-4D97-AF65-F5344CB8AC3E}">
        <p14:creationId xmlns:p14="http://schemas.microsoft.com/office/powerpoint/2010/main" val="3827083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1.emf"/><Relationship Id="rId7" Type="http://schemas.openxmlformats.org/officeDocument/2006/relationships/image" Target="../media/image24.tiff"/><Relationship Id="rId2"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18.png"/><Relationship Id="rId4" Type="http://schemas.openxmlformats.org/officeDocument/2006/relationships/image" Target="../media/image22.emf"/><Relationship Id="rId9" Type="http://schemas.openxmlformats.org/officeDocument/2006/relationships/image" Target="../media/image26.tiff"/></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8.png"/><Relationship Id="rId7"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2.emf"/><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8.png"/><Relationship Id="rId7"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2.emf"/><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8.png"/><Relationship Id="rId7"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2.emf"/><Relationship Id="rId4" Type="http://schemas.openxmlformats.org/officeDocument/2006/relationships/image" Target="../media/image28.emf"/></Relationships>
</file>

<file path=ppt/slides/_rels/slide3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45.png"/><Relationship Id="rId7" Type="http://schemas.openxmlformats.org/officeDocument/2006/relationships/image" Target="../media/image29.emf"/><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8.emf"/><Relationship Id="rId4" Type="http://schemas.openxmlformats.org/officeDocument/2006/relationships/image" Target="../media/image18.png"/><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cap="none" dirty="0">
                <a:latin typeface="+mn-lt"/>
              </a:rPr>
              <a:t>Universal Dynamics in Microbial Ecosystems</a:t>
            </a:r>
          </a:p>
        </p:txBody>
      </p:sp>
      <p:sp>
        <p:nvSpPr>
          <p:cNvPr id="3" name="Subtitle 2"/>
          <p:cNvSpPr>
            <a:spLocks noGrp="1"/>
          </p:cNvSpPr>
          <p:nvPr>
            <p:ph type="subTitle" idx="1"/>
          </p:nvPr>
        </p:nvSpPr>
        <p:spPr/>
        <p:txBody>
          <a:bodyPr>
            <a:normAutofit/>
          </a:bodyPr>
          <a:lstStyle/>
          <a:p>
            <a:endParaRPr lang="en-US" sz="2000" dirty="0"/>
          </a:p>
          <a:p>
            <a:r>
              <a:rPr lang="en-US" sz="2000" dirty="0"/>
              <a:t>Amir Bashan</a:t>
            </a:r>
          </a:p>
          <a:p>
            <a:r>
              <a:rPr lang="en-US" sz="1800" dirty="0"/>
              <a:t>Physics Department</a:t>
            </a:r>
          </a:p>
          <a:p>
            <a:r>
              <a:rPr lang="en-US" sz="1800" dirty="0"/>
              <a:t>Bar-Ilan University</a:t>
            </a:r>
          </a:p>
          <a:p>
            <a:r>
              <a:rPr lang="en-US" sz="1800" dirty="0"/>
              <a:t>Israel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2240" y="442058"/>
            <a:ext cx="877247" cy="1075918"/>
          </a:xfrm>
          <a:prstGeom prst="rect">
            <a:avLst/>
          </a:prstGeom>
        </p:spPr>
      </p:pic>
    </p:spTree>
    <p:extLst>
      <p:ext uri="{BB962C8B-B14F-4D97-AF65-F5344CB8AC3E}">
        <p14:creationId xmlns:p14="http://schemas.microsoft.com/office/powerpoint/2010/main" val="164440020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microbiome is very stable. And alterable.</a:t>
            </a:r>
          </a:p>
        </p:txBody>
      </p:sp>
      <p:pic>
        <p:nvPicPr>
          <p:cNvPr id="3" name="Picture 2" descr="David_PCA_v0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4800"/>
            <a:ext cx="9144000" cy="3684104"/>
          </a:xfrm>
          <a:prstGeom prst="rect">
            <a:avLst/>
          </a:prstGeom>
        </p:spPr>
      </p:pic>
      <p:sp>
        <p:nvSpPr>
          <p:cNvPr id="4" name="Rectangle 3"/>
          <p:cNvSpPr/>
          <p:nvPr/>
        </p:nvSpPr>
        <p:spPr>
          <a:xfrm>
            <a:off x="905460" y="5992752"/>
            <a:ext cx="4752142" cy="369332"/>
          </a:xfrm>
          <a:prstGeom prst="rect">
            <a:avLst/>
          </a:prstGeom>
        </p:spPr>
        <p:txBody>
          <a:bodyPr wrap="none">
            <a:spAutoFit/>
          </a:bodyPr>
          <a:lstStyle/>
          <a:p>
            <a:r>
              <a:rPr lang="en-US" dirty="0">
                <a:latin typeface="Adobe Caslon Pro"/>
                <a:cs typeface="Adobe Caslon Pro"/>
              </a:rPr>
              <a:t>Data from: David et al. </a:t>
            </a:r>
            <a:r>
              <a:rPr lang="en-US" i="1" dirty="0">
                <a:latin typeface="Adobe Caslon Pro"/>
                <a:cs typeface="Adobe Caslon Pro"/>
              </a:rPr>
              <a:t>Genome Biology </a:t>
            </a:r>
            <a:r>
              <a:rPr lang="en-US" dirty="0">
                <a:latin typeface="Adobe Caslon Pro"/>
                <a:cs typeface="Adobe Caslon Pro"/>
              </a:rPr>
              <a:t>15</a:t>
            </a:r>
            <a:r>
              <a:rPr lang="en-US" b="1" dirty="0">
                <a:latin typeface="Adobe Caslon Pro"/>
                <a:cs typeface="Adobe Caslon Pro"/>
              </a:rPr>
              <a:t> </a:t>
            </a:r>
            <a:r>
              <a:rPr lang="en-US" dirty="0">
                <a:latin typeface="Adobe Caslon Pro"/>
                <a:cs typeface="Adobe Caslon Pro"/>
              </a:rPr>
              <a:t>(2014)</a:t>
            </a:r>
          </a:p>
        </p:txBody>
      </p:sp>
      <p:sp>
        <p:nvSpPr>
          <p:cNvPr id="5" name="Slide Number Placeholder 5">
            <a:extLst>
              <a:ext uri="{FF2B5EF4-FFF2-40B4-BE49-F238E27FC236}">
                <a16:creationId xmlns:a16="http://schemas.microsoft.com/office/drawing/2014/main" id="{8B10B78B-1E2A-3346-9C37-14968A989B1F}"/>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4292170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Patients microbiome after fecal transplant FMT </a:t>
            </a:r>
          </a:p>
        </p:txBody>
      </p:sp>
      <p:pic>
        <p:nvPicPr>
          <p:cNvPr id="3" name="Picture 2"/>
          <p:cNvPicPr>
            <a:picLocks noChangeAspect="1"/>
          </p:cNvPicPr>
          <p:nvPr/>
        </p:nvPicPr>
        <p:blipFill>
          <a:blip r:embed="rId2"/>
          <a:stretch>
            <a:fillRect/>
          </a:stretch>
        </p:blipFill>
        <p:spPr>
          <a:xfrm>
            <a:off x="817504" y="2449639"/>
            <a:ext cx="7211552" cy="3736895"/>
          </a:xfrm>
          <a:prstGeom prst="rect">
            <a:avLst/>
          </a:prstGeom>
        </p:spPr>
      </p:pic>
      <p:sp>
        <p:nvSpPr>
          <p:cNvPr id="4" name="Slide Number Placeholder 5">
            <a:extLst>
              <a:ext uri="{FF2B5EF4-FFF2-40B4-BE49-F238E27FC236}">
                <a16:creationId xmlns:a16="http://schemas.microsoft.com/office/drawing/2014/main" id="{DDFCCB6C-4910-1E40-B819-41868C1EEE4D}"/>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3649552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3400"/>
            <a:ext cx="8229600" cy="990600"/>
          </a:xfrm>
        </p:spPr>
        <p:txBody>
          <a:bodyPr>
            <a:normAutofit fontScale="90000"/>
          </a:bodyPr>
          <a:lstStyle/>
          <a:p>
            <a:r>
              <a:rPr lang="en-US" dirty="0"/>
              <a:t>The microbiome is: </a:t>
            </a:r>
            <a:br>
              <a:rPr lang="en-US" dirty="0"/>
            </a:br>
            <a:r>
              <a:rPr lang="en-US" dirty="0"/>
              <a:t>i) highly personalized, </a:t>
            </a:r>
            <a:br>
              <a:rPr lang="en-US" dirty="0"/>
            </a:br>
            <a:r>
              <a:rPr lang="en-US" dirty="0"/>
              <a:t>ii) very stable, </a:t>
            </a:r>
            <a:br>
              <a:rPr lang="en-US" dirty="0"/>
            </a:br>
            <a:r>
              <a:rPr lang="en-US" dirty="0"/>
              <a:t>iii) alterable</a:t>
            </a:r>
          </a:p>
        </p:txBody>
      </p:sp>
      <p:sp>
        <p:nvSpPr>
          <p:cNvPr id="3" name="Slide Number Placeholder 5">
            <a:extLst>
              <a:ext uri="{FF2B5EF4-FFF2-40B4-BE49-F238E27FC236}">
                <a16:creationId xmlns:a16="http://schemas.microsoft.com/office/drawing/2014/main" id="{0C895E77-3879-0446-9EFE-CDE90B343729}"/>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3898043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itle 1">
            <a:extLst>
              <a:ext uri="{FF2B5EF4-FFF2-40B4-BE49-F238E27FC236}">
                <a16:creationId xmlns:a16="http://schemas.microsoft.com/office/drawing/2014/main" id="{592833A0-D48E-6740-AB65-5A3A795BD3D3}"/>
              </a:ext>
            </a:extLst>
          </p:cNvPr>
          <p:cNvSpPr>
            <a:spLocks noGrp="1"/>
          </p:cNvSpPr>
          <p:nvPr>
            <p:ph type="title"/>
          </p:nvPr>
        </p:nvSpPr>
        <p:spPr>
          <a:xfrm>
            <a:off x="457200" y="533400"/>
            <a:ext cx="8229600" cy="990600"/>
          </a:xfrm>
        </p:spPr>
        <p:txBody>
          <a:bodyPr>
            <a:normAutofit fontScale="90000"/>
          </a:bodyPr>
          <a:lstStyle/>
          <a:p>
            <a:pPr algn="ctr"/>
            <a:r>
              <a:rPr lang="en-US" sz="3200" dirty="0"/>
              <a:t>Species abundances are determined by </a:t>
            </a:r>
            <a:br>
              <a:rPr lang="en-US" sz="3200" dirty="0"/>
            </a:br>
            <a:r>
              <a:rPr lang="en-US" sz="3200" dirty="0"/>
              <a:t>an ecological network</a:t>
            </a:r>
          </a:p>
        </p:txBody>
      </p:sp>
      <p:grpSp>
        <p:nvGrpSpPr>
          <p:cNvPr id="3" name="Group 2">
            <a:extLst>
              <a:ext uri="{FF2B5EF4-FFF2-40B4-BE49-F238E27FC236}">
                <a16:creationId xmlns:a16="http://schemas.microsoft.com/office/drawing/2014/main" id="{8D95FE7C-FC60-9A4F-944F-89E591C8BA91}"/>
              </a:ext>
            </a:extLst>
          </p:cNvPr>
          <p:cNvGrpSpPr/>
          <p:nvPr/>
        </p:nvGrpSpPr>
        <p:grpSpPr>
          <a:xfrm>
            <a:off x="5801151" y="4566670"/>
            <a:ext cx="1361487" cy="627425"/>
            <a:chOff x="3392328" y="4026357"/>
            <a:chExt cx="594337" cy="273893"/>
          </a:xfrm>
        </p:grpSpPr>
        <p:pic>
          <p:nvPicPr>
            <p:cNvPr id="57" name="Picture 56">
              <a:extLst>
                <a:ext uri="{FF2B5EF4-FFF2-40B4-BE49-F238E27FC236}">
                  <a16:creationId xmlns:a16="http://schemas.microsoft.com/office/drawing/2014/main" id="{EFC20A0D-E33F-7444-BC93-9F27EE3FF864}"/>
                </a:ext>
              </a:extLst>
            </p:cNvPr>
            <p:cNvPicPr>
              <a:picLocks noChangeAspect="1"/>
            </p:cNvPicPr>
            <p:nvPr/>
          </p:nvPicPr>
          <p:blipFill rotWithShape="1">
            <a:blip r:embed="rId2">
              <a:duotone>
                <a:schemeClr val="accent4">
                  <a:shade val="45000"/>
                  <a:satMod val="135000"/>
                </a:schemeClr>
                <a:prstClr val="white"/>
              </a:duotone>
            </a:blip>
            <a:srcRect l="71180" t="10221" r="12057" b="66868"/>
            <a:stretch/>
          </p:blipFill>
          <p:spPr>
            <a:xfrm rot="19707961">
              <a:off x="3904602" y="4026357"/>
              <a:ext cx="75249" cy="114047"/>
            </a:xfrm>
            <a:prstGeom prst="rect">
              <a:avLst/>
            </a:prstGeom>
            <a:noFill/>
            <a:ln>
              <a:noFill/>
            </a:ln>
          </p:spPr>
        </p:pic>
        <p:pic>
          <p:nvPicPr>
            <p:cNvPr id="58" name="Picture 57">
              <a:extLst>
                <a:ext uri="{FF2B5EF4-FFF2-40B4-BE49-F238E27FC236}">
                  <a16:creationId xmlns:a16="http://schemas.microsoft.com/office/drawing/2014/main" id="{5626A56E-7AF2-8348-9B63-4BA32E7367C1}"/>
                </a:ext>
              </a:extLst>
            </p:cNvPr>
            <p:cNvPicPr>
              <a:picLocks noChangeAspect="1"/>
            </p:cNvPicPr>
            <p:nvPr/>
          </p:nvPicPr>
          <p:blipFill rotWithShape="1">
            <a:blip r:embed="rId2">
              <a:duotone>
                <a:schemeClr val="accent4">
                  <a:shade val="45000"/>
                  <a:satMod val="135000"/>
                </a:schemeClr>
                <a:prstClr val="white"/>
              </a:duotone>
            </a:blip>
            <a:srcRect l="68116" t="10221" r="12057" b="66868"/>
            <a:stretch/>
          </p:blipFill>
          <p:spPr>
            <a:xfrm rot="15844517">
              <a:off x="3820815" y="4114992"/>
              <a:ext cx="94497" cy="107421"/>
            </a:xfrm>
            <a:prstGeom prst="rect">
              <a:avLst/>
            </a:prstGeom>
            <a:noFill/>
            <a:ln>
              <a:noFill/>
            </a:ln>
          </p:spPr>
        </p:pic>
        <p:pic>
          <p:nvPicPr>
            <p:cNvPr id="59" name="Picture 58">
              <a:extLst>
                <a:ext uri="{FF2B5EF4-FFF2-40B4-BE49-F238E27FC236}">
                  <a16:creationId xmlns:a16="http://schemas.microsoft.com/office/drawing/2014/main" id="{48CC97E1-9A5E-5047-8549-259E60FF44B8}"/>
                </a:ext>
              </a:extLst>
            </p:cNvPr>
            <p:cNvPicPr>
              <a:picLocks noChangeAspect="1"/>
            </p:cNvPicPr>
            <p:nvPr/>
          </p:nvPicPr>
          <p:blipFill rotWithShape="1">
            <a:blip r:embed="rId2">
              <a:duotone>
                <a:schemeClr val="accent5">
                  <a:shade val="45000"/>
                  <a:satMod val="135000"/>
                </a:schemeClr>
                <a:prstClr val="white"/>
              </a:duotone>
            </a:blip>
            <a:srcRect l="36948" t="11425" r="36389" b="68938"/>
            <a:stretch/>
          </p:blipFill>
          <p:spPr>
            <a:xfrm>
              <a:off x="3392328" y="4122478"/>
              <a:ext cx="119698" cy="97755"/>
            </a:xfrm>
            <a:prstGeom prst="rect">
              <a:avLst/>
            </a:prstGeom>
            <a:noFill/>
            <a:ln>
              <a:noFill/>
            </a:ln>
          </p:spPr>
        </p:pic>
        <p:pic>
          <p:nvPicPr>
            <p:cNvPr id="60" name="Picture 59">
              <a:extLst>
                <a:ext uri="{FF2B5EF4-FFF2-40B4-BE49-F238E27FC236}">
                  <a16:creationId xmlns:a16="http://schemas.microsoft.com/office/drawing/2014/main" id="{E84103B5-B5A0-EF4C-AA6A-7801EADE6920}"/>
                </a:ext>
              </a:extLst>
            </p:cNvPr>
            <p:cNvPicPr>
              <a:picLocks noChangeAspect="1"/>
            </p:cNvPicPr>
            <p:nvPr/>
          </p:nvPicPr>
          <p:blipFill rotWithShape="1">
            <a:blip r:embed="rId2">
              <a:duotone>
                <a:schemeClr val="accent4">
                  <a:shade val="45000"/>
                  <a:satMod val="135000"/>
                </a:schemeClr>
                <a:prstClr val="white"/>
              </a:duotone>
            </a:blip>
            <a:srcRect l="71180" t="10221" r="12057" b="66868"/>
            <a:stretch/>
          </p:blipFill>
          <p:spPr>
            <a:xfrm>
              <a:off x="3911416" y="4125465"/>
              <a:ext cx="75249" cy="114047"/>
            </a:xfrm>
            <a:prstGeom prst="rect">
              <a:avLst/>
            </a:prstGeom>
            <a:noFill/>
            <a:ln>
              <a:noFill/>
            </a:ln>
          </p:spPr>
        </p:pic>
        <p:pic>
          <p:nvPicPr>
            <p:cNvPr id="61" name="Picture 60">
              <a:extLst>
                <a:ext uri="{FF2B5EF4-FFF2-40B4-BE49-F238E27FC236}">
                  <a16:creationId xmlns:a16="http://schemas.microsoft.com/office/drawing/2014/main" id="{D47F75E2-E8C5-5046-B5FC-0E3D6541DB55}"/>
                </a:ext>
              </a:extLst>
            </p:cNvPr>
            <p:cNvPicPr>
              <a:picLocks noChangeAspect="1"/>
            </p:cNvPicPr>
            <p:nvPr/>
          </p:nvPicPr>
          <p:blipFill rotWithShape="1">
            <a:blip r:embed="rId2">
              <a:duotone>
                <a:schemeClr val="accent5">
                  <a:shade val="45000"/>
                  <a:satMod val="135000"/>
                </a:schemeClr>
                <a:prstClr val="white"/>
              </a:duotone>
            </a:blip>
            <a:srcRect l="36948" t="11425" r="36389" b="68938"/>
            <a:stretch/>
          </p:blipFill>
          <p:spPr>
            <a:xfrm>
              <a:off x="3505711" y="4105916"/>
              <a:ext cx="119698" cy="97755"/>
            </a:xfrm>
            <a:prstGeom prst="rect">
              <a:avLst/>
            </a:prstGeom>
            <a:noFill/>
            <a:ln>
              <a:noFill/>
            </a:ln>
          </p:spPr>
        </p:pic>
        <p:pic>
          <p:nvPicPr>
            <p:cNvPr id="62" name="Picture 61">
              <a:extLst>
                <a:ext uri="{FF2B5EF4-FFF2-40B4-BE49-F238E27FC236}">
                  <a16:creationId xmlns:a16="http://schemas.microsoft.com/office/drawing/2014/main" id="{4140515D-EF8D-5C49-84B0-03B97CD7BE81}"/>
                </a:ext>
              </a:extLst>
            </p:cNvPr>
            <p:cNvPicPr>
              <a:picLocks noChangeAspect="1"/>
            </p:cNvPicPr>
            <p:nvPr/>
          </p:nvPicPr>
          <p:blipFill rotWithShape="1">
            <a:blip r:embed="rId2">
              <a:duotone>
                <a:schemeClr val="accent5">
                  <a:shade val="45000"/>
                  <a:satMod val="135000"/>
                </a:schemeClr>
                <a:prstClr val="white"/>
              </a:duotone>
            </a:blip>
            <a:srcRect l="36948" t="11425" r="36389" b="68938"/>
            <a:stretch/>
          </p:blipFill>
          <p:spPr>
            <a:xfrm>
              <a:off x="3452177" y="4202495"/>
              <a:ext cx="119698" cy="97755"/>
            </a:xfrm>
            <a:prstGeom prst="rect">
              <a:avLst/>
            </a:prstGeom>
            <a:noFill/>
            <a:ln>
              <a:noFill/>
            </a:ln>
          </p:spPr>
        </p:pic>
        <p:cxnSp>
          <p:nvCxnSpPr>
            <p:cNvPr id="63" name="Straight Arrow Connector 62">
              <a:extLst>
                <a:ext uri="{FF2B5EF4-FFF2-40B4-BE49-F238E27FC236}">
                  <a16:creationId xmlns:a16="http://schemas.microsoft.com/office/drawing/2014/main" id="{7D776DEC-167F-5D4C-8140-73732B0D4EB8}"/>
                </a:ext>
              </a:extLst>
            </p:cNvPr>
            <p:cNvCxnSpPr>
              <a:endCxn id="58" idx="0"/>
            </p:cNvCxnSpPr>
            <p:nvPr/>
          </p:nvCxnSpPr>
          <p:spPr>
            <a:xfrm flipV="1">
              <a:off x="3651421" y="4174246"/>
              <a:ext cx="163219" cy="606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cxnSp>
        <p:nvCxnSpPr>
          <p:cNvPr id="6" name="Straight Connector 5">
            <a:extLst>
              <a:ext uri="{FF2B5EF4-FFF2-40B4-BE49-F238E27FC236}">
                <a16:creationId xmlns:a16="http://schemas.microsoft.com/office/drawing/2014/main" id="{F3A06A28-12FC-5047-8A31-46C69293F8F8}"/>
              </a:ext>
            </a:extLst>
          </p:cNvPr>
          <p:cNvCxnSpPr>
            <a:cxnSpLocks/>
          </p:cNvCxnSpPr>
          <p:nvPr/>
        </p:nvCxnSpPr>
        <p:spPr>
          <a:xfrm>
            <a:off x="4709040" y="4050095"/>
            <a:ext cx="3456672" cy="0"/>
          </a:xfrm>
          <a:prstGeom prst="line">
            <a:avLst/>
          </a:prstGeom>
          <a:ln>
            <a:solidFill>
              <a:schemeClr val="accent5">
                <a:lumMod val="50000"/>
              </a:schemeClr>
            </a:solidFill>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83E780A2-35AA-3042-83DA-9A6011BAB36E}"/>
              </a:ext>
            </a:extLst>
          </p:cNvPr>
          <p:cNvSpPr txBox="1"/>
          <p:nvPr/>
        </p:nvSpPr>
        <p:spPr>
          <a:xfrm>
            <a:off x="4898106" y="2281217"/>
            <a:ext cx="2993127" cy="369332"/>
          </a:xfrm>
          <a:prstGeom prst="rect">
            <a:avLst/>
          </a:prstGeom>
          <a:noFill/>
        </p:spPr>
        <p:txBody>
          <a:bodyPr wrap="none" rtlCol="0">
            <a:spAutoFit/>
          </a:bodyPr>
          <a:lstStyle/>
          <a:p>
            <a:r>
              <a:rPr lang="en-US" dirty="0"/>
              <a:t>Species-species interaction</a:t>
            </a:r>
          </a:p>
        </p:txBody>
      </p:sp>
      <p:sp>
        <p:nvSpPr>
          <p:cNvPr id="64" name="TextBox 63">
            <a:extLst>
              <a:ext uri="{FF2B5EF4-FFF2-40B4-BE49-F238E27FC236}">
                <a16:creationId xmlns:a16="http://schemas.microsoft.com/office/drawing/2014/main" id="{583971E3-FC57-3448-A06A-AD6C3712AD1C}"/>
              </a:ext>
            </a:extLst>
          </p:cNvPr>
          <p:cNvSpPr txBox="1"/>
          <p:nvPr/>
        </p:nvSpPr>
        <p:spPr>
          <a:xfrm>
            <a:off x="5113937" y="3387314"/>
            <a:ext cx="2646878" cy="369332"/>
          </a:xfrm>
          <a:prstGeom prst="rect">
            <a:avLst/>
          </a:prstGeom>
          <a:noFill/>
        </p:spPr>
        <p:txBody>
          <a:bodyPr wrap="none" rtlCol="0">
            <a:spAutoFit/>
          </a:bodyPr>
          <a:lstStyle/>
          <a:p>
            <a:r>
              <a:rPr lang="en-US" dirty="0"/>
              <a:t>Host-species interaction</a:t>
            </a:r>
          </a:p>
        </p:txBody>
      </p:sp>
      <p:sp>
        <p:nvSpPr>
          <p:cNvPr id="9" name="TextBox 8">
            <a:extLst>
              <a:ext uri="{FF2B5EF4-FFF2-40B4-BE49-F238E27FC236}">
                <a16:creationId xmlns:a16="http://schemas.microsoft.com/office/drawing/2014/main" id="{FF7B8F41-81ED-724B-8919-8093EC32175C}"/>
              </a:ext>
            </a:extLst>
          </p:cNvPr>
          <p:cNvSpPr txBox="1"/>
          <p:nvPr/>
        </p:nvSpPr>
        <p:spPr>
          <a:xfrm>
            <a:off x="6100360" y="2560467"/>
            <a:ext cx="588623" cy="923330"/>
          </a:xfrm>
          <a:prstGeom prst="rect">
            <a:avLst/>
          </a:prstGeom>
          <a:noFill/>
        </p:spPr>
        <p:txBody>
          <a:bodyPr wrap="none" rtlCol="0">
            <a:spAutoFit/>
          </a:bodyPr>
          <a:lstStyle/>
          <a:p>
            <a:r>
              <a:rPr lang="en-US" sz="5400" dirty="0"/>
              <a:t>+</a:t>
            </a:r>
          </a:p>
        </p:txBody>
      </p:sp>
      <p:sp>
        <p:nvSpPr>
          <p:cNvPr id="65" name="TextBox 64">
            <a:extLst>
              <a:ext uri="{FF2B5EF4-FFF2-40B4-BE49-F238E27FC236}">
                <a16:creationId xmlns:a16="http://schemas.microsoft.com/office/drawing/2014/main" id="{AA6DB634-307E-0340-B38A-57C97DEB975C}"/>
              </a:ext>
            </a:extLst>
          </p:cNvPr>
          <p:cNvSpPr txBox="1"/>
          <p:nvPr/>
        </p:nvSpPr>
        <p:spPr>
          <a:xfrm>
            <a:off x="4444938" y="5367872"/>
            <a:ext cx="3899465" cy="369332"/>
          </a:xfrm>
          <a:prstGeom prst="rect">
            <a:avLst/>
          </a:prstGeom>
          <a:noFill/>
        </p:spPr>
        <p:txBody>
          <a:bodyPr wrap="none" rtlCol="0">
            <a:spAutoFit/>
          </a:bodyPr>
          <a:lstStyle/>
          <a:p>
            <a:r>
              <a:rPr lang="en-US" dirty="0"/>
              <a:t>Effective species-species interaction</a:t>
            </a:r>
          </a:p>
        </p:txBody>
      </p:sp>
      <p:pic>
        <p:nvPicPr>
          <p:cNvPr id="4" name="Picture 3">
            <a:extLst>
              <a:ext uri="{FF2B5EF4-FFF2-40B4-BE49-F238E27FC236}">
                <a16:creationId xmlns:a16="http://schemas.microsoft.com/office/drawing/2014/main" id="{9A864E3E-8D8E-1341-A414-5D598D016689}"/>
              </a:ext>
            </a:extLst>
          </p:cNvPr>
          <p:cNvPicPr>
            <a:picLocks noChangeAspect="1"/>
          </p:cNvPicPr>
          <p:nvPr/>
        </p:nvPicPr>
        <p:blipFill>
          <a:blip r:embed="rId3"/>
          <a:stretch>
            <a:fillRect/>
          </a:stretch>
        </p:blipFill>
        <p:spPr>
          <a:xfrm>
            <a:off x="1475987" y="3102263"/>
            <a:ext cx="2030803" cy="1952695"/>
          </a:xfrm>
          <a:prstGeom prst="rect">
            <a:avLst/>
          </a:prstGeom>
        </p:spPr>
      </p:pic>
      <p:sp>
        <p:nvSpPr>
          <p:cNvPr id="17" name="Slide Number Placeholder 5">
            <a:extLst>
              <a:ext uri="{FF2B5EF4-FFF2-40B4-BE49-F238E27FC236}">
                <a16:creationId xmlns:a16="http://schemas.microsoft.com/office/drawing/2014/main" id="{578B7A37-F1FF-9C4D-8621-D97FE095EF16}"/>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379585284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B1C6E-47DD-1F4D-A0AA-B8349FF26F22}"/>
              </a:ext>
            </a:extLst>
          </p:cNvPr>
          <p:cNvSpPr>
            <a:spLocks noGrp="1"/>
          </p:cNvSpPr>
          <p:nvPr>
            <p:ph type="title"/>
          </p:nvPr>
        </p:nvSpPr>
        <p:spPr/>
        <p:txBody>
          <a:bodyPr>
            <a:normAutofit fontScale="90000"/>
          </a:bodyPr>
          <a:lstStyle/>
          <a:p>
            <a:r>
              <a:rPr lang="en-US" dirty="0"/>
              <a:t>Individual species assemblages and populations sizes</a:t>
            </a:r>
          </a:p>
        </p:txBody>
      </p:sp>
      <p:pic>
        <p:nvPicPr>
          <p:cNvPr id="4" name="Picture 3" descr="36757-O0UTWR.eps">
            <a:extLst>
              <a:ext uri="{FF2B5EF4-FFF2-40B4-BE49-F238E27FC236}">
                <a16:creationId xmlns:a16="http://schemas.microsoft.com/office/drawing/2014/main" id="{D2FD98B6-D285-CD42-833D-5C0317A45543}"/>
              </a:ext>
            </a:extLst>
          </p:cNvPr>
          <p:cNvPicPr>
            <a:picLocks noChangeAspect="1"/>
          </p:cNvPicPr>
          <p:nvPr/>
        </p:nvPicPr>
        <p:blipFill rotWithShape="1">
          <a:blip r:embed="rId2">
            <a:extLst>
              <a:ext uri="{28A0092B-C50C-407E-A947-70E740481C1C}">
                <a14:useLocalDpi xmlns:a14="http://schemas.microsoft.com/office/drawing/2010/main" val="0"/>
              </a:ext>
            </a:extLst>
          </a:blip>
          <a:srcRect l="66490" r="6552"/>
          <a:stretch/>
        </p:blipFill>
        <p:spPr>
          <a:xfrm>
            <a:off x="2010423" y="1943565"/>
            <a:ext cx="334134" cy="1239454"/>
          </a:xfrm>
          <a:prstGeom prst="rect">
            <a:avLst/>
          </a:prstGeom>
        </p:spPr>
      </p:pic>
      <p:pic>
        <p:nvPicPr>
          <p:cNvPr id="5" name="Picture 4" descr="36749-O0UTTP.eps">
            <a:extLst>
              <a:ext uri="{FF2B5EF4-FFF2-40B4-BE49-F238E27FC236}">
                <a16:creationId xmlns:a16="http://schemas.microsoft.com/office/drawing/2014/main" id="{D89A412B-D38C-8F48-BF81-DC7CC7698247}"/>
              </a:ext>
            </a:extLst>
          </p:cNvPr>
          <p:cNvPicPr>
            <a:picLocks noChangeAspect="1"/>
          </p:cNvPicPr>
          <p:nvPr/>
        </p:nvPicPr>
        <p:blipFill rotWithShape="1">
          <a:blip r:embed="rId3">
            <a:extLst>
              <a:ext uri="{28A0092B-C50C-407E-A947-70E740481C1C}">
                <a14:useLocalDpi xmlns:a14="http://schemas.microsoft.com/office/drawing/2010/main" val="0"/>
              </a:ext>
            </a:extLst>
          </a:blip>
          <a:srcRect l="34821" r="34721" b="6399"/>
          <a:stretch/>
        </p:blipFill>
        <p:spPr>
          <a:xfrm>
            <a:off x="3486598" y="1943567"/>
            <a:ext cx="377512" cy="1160140"/>
          </a:xfrm>
          <a:prstGeom prst="rect">
            <a:avLst/>
          </a:prstGeom>
        </p:spPr>
      </p:pic>
      <p:pic>
        <p:nvPicPr>
          <p:cNvPr id="6" name="Picture 5" descr="36775-O0UU04.eps">
            <a:extLst>
              <a:ext uri="{FF2B5EF4-FFF2-40B4-BE49-F238E27FC236}">
                <a16:creationId xmlns:a16="http://schemas.microsoft.com/office/drawing/2014/main" id="{2861DE16-62DD-CE47-9939-BDA59EC00F9F}"/>
              </a:ext>
            </a:extLst>
          </p:cNvPr>
          <p:cNvPicPr>
            <a:picLocks noChangeAspect="1"/>
          </p:cNvPicPr>
          <p:nvPr/>
        </p:nvPicPr>
        <p:blipFill rotWithShape="1">
          <a:blip r:embed="rId4">
            <a:extLst>
              <a:ext uri="{28A0092B-C50C-407E-A947-70E740481C1C}">
                <a14:useLocalDpi xmlns:a14="http://schemas.microsoft.com/office/drawing/2010/main" val="0"/>
              </a:ext>
            </a:extLst>
          </a:blip>
          <a:srcRect l="34536" r="31209" b="4927"/>
          <a:stretch/>
        </p:blipFill>
        <p:spPr>
          <a:xfrm>
            <a:off x="6670828" y="1943566"/>
            <a:ext cx="424577" cy="1178380"/>
          </a:xfrm>
          <a:prstGeom prst="rect">
            <a:avLst/>
          </a:prstGeom>
        </p:spPr>
      </p:pic>
      <p:pic>
        <p:nvPicPr>
          <p:cNvPr id="7" name="Picture 6" descr="36749-O0UTTP.eps">
            <a:extLst>
              <a:ext uri="{FF2B5EF4-FFF2-40B4-BE49-F238E27FC236}">
                <a16:creationId xmlns:a16="http://schemas.microsoft.com/office/drawing/2014/main" id="{A956E541-D07E-AF4F-8348-B874181C9BFA}"/>
              </a:ext>
            </a:extLst>
          </p:cNvPr>
          <p:cNvPicPr>
            <a:picLocks noChangeAspect="1"/>
          </p:cNvPicPr>
          <p:nvPr/>
        </p:nvPicPr>
        <p:blipFill rotWithShape="1">
          <a:blip r:embed="rId3">
            <a:extLst>
              <a:ext uri="{28A0092B-C50C-407E-A947-70E740481C1C}">
                <a14:useLocalDpi xmlns:a14="http://schemas.microsoft.com/office/drawing/2010/main" val="0"/>
              </a:ext>
            </a:extLst>
          </a:blip>
          <a:srcRect l="64688"/>
          <a:stretch/>
        </p:blipFill>
        <p:spPr>
          <a:xfrm>
            <a:off x="5089111" y="1943566"/>
            <a:ext cx="437672" cy="1239454"/>
          </a:xfrm>
          <a:prstGeom prst="rect">
            <a:avLst/>
          </a:prstGeom>
        </p:spPr>
      </p:pic>
      <p:grpSp>
        <p:nvGrpSpPr>
          <p:cNvPr id="35" name="Group 34">
            <a:extLst>
              <a:ext uri="{FF2B5EF4-FFF2-40B4-BE49-F238E27FC236}">
                <a16:creationId xmlns:a16="http://schemas.microsoft.com/office/drawing/2014/main" id="{4B3D633A-7A3B-B14D-AF66-8920D0EAD065}"/>
              </a:ext>
            </a:extLst>
          </p:cNvPr>
          <p:cNvGrpSpPr/>
          <p:nvPr/>
        </p:nvGrpSpPr>
        <p:grpSpPr>
          <a:xfrm>
            <a:off x="2081076" y="3273586"/>
            <a:ext cx="172312" cy="213155"/>
            <a:chOff x="2329869" y="3873957"/>
            <a:chExt cx="172312" cy="213155"/>
          </a:xfrm>
        </p:grpSpPr>
        <p:pic>
          <p:nvPicPr>
            <p:cNvPr id="8" name="Picture 7">
              <a:extLst>
                <a:ext uri="{FF2B5EF4-FFF2-40B4-BE49-F238E27FC236}">
                  <a16:creationId xmlns:a16="http://schemas.microsoft.com/office/drawing/2014/main" id="{451A7C2C-BAC9-E744-83E5-B61E1AAB528E}"/>
                </a:ext>
              </a:extLst>
            </p:cNvPr>
            <p:cNvPicPr>
              <a:picLocks noChangeAspect="1"/>
            </p:cNvPicPr>
            <p:nvPr/>
          </p:nvPicPr>
          <p:blipFill rotWithShape="1">
            <a:blip r:embed="rId5">
              <a:duotone>
                <a:schemeClr val="accent4">
                  <a:shade val="45000"/>
                  <a:satMod val="135000"/>
                </a:schemeClr>
                <a:prstClr val="white"/>
              </a:duotone>
            </a:blip>
            <a:srcRect l="71180" t="10221" r="12057" b="66868"/>
            <a:stretch/>
          </p:blipFill>
          <p:spPr>
            <a:xfrm rot="19707961">
              <a:off x="2420118" y="3873957"/>
              <a:ext cx="75249" cy="114047"/>
            </a:xfrm>
            <a:prstGeom prst="rect">
              <a:avLst/>
            </a:prstGeom>
            <a:noFill/>
            <a:ln>
              <a:noFill/>
            </a:ln>
          </p:spPr>
        </p:pic>
        <p:pic>
          <p:nvPicPr>
            <p:cNvPr id="11" name="Picture 10">
              <a:extLst>
                <a:ext uri="{FF2B5EF4-FFF2-40B4-BE49-F238E27FC236}">
                  <a16:creationId xmlns:a16="http://schemas.microsoft.com/office/drawing/2014/main" id="{465F3C9C-FDAE-404F-B53F-3AB0F6AD7F0D}"/>
                </a:ext>
              </a:extLst>
            </p:cNvPr>
            <p:cNvPicPr>
              <a:picLocks noChangeAspect="1"/>
            </p:cNvPicPr>
            <p:nvPr/>
          </p:nvPicPr>
          <p:blipFill rotWithShape="1">
            <a:blip r:embed="rId5">
              <a:duotone>
                <a:schemeClr val="accent4">
                  <a:shade val="45000"/>
                  <a:satMod val="135000"/>
                </a:schemeClr>
                <a:prstClr val="white"/>
              </a:duotone>
            </a:blip>
            <a:srcRect l="68116" t="10221" r="12057" b="66868"/>
            <a:stretch/>
          </p:blipFill>
          <p:spPr>
            <a:xfrm rot="15844517">
              <a:off x="2336331" y="3962592"/>
              <a:ext cx="94497" cy="107421"/>
            </a:xfrm>
            <a:prstGeom prst="rect">
              <a:avLst/>
            </a:prstGeom>
            <a:noFill/>
            <a:ln>
              <a:noFill/>
            </a:ln>
          </p:spPr>
        </p:pic>
        <p:pic>
          <p:nvPicPr>
            <p:cNvPr id="13" name="Picture 12">
              <a:extLst>
                <a:ext uri="{FF2B5EF4-FFF2-40B4-BE49-F238E27FC236}">
                  <a16:creationId xmlns:a16="http://schemas.microsoft.com/office/drawing/2014/main" id="{6913768F-5EFD-7640-A5FA-3D5687083198}"/>
                </a:ext>
              </a:extLst>
            </p:cNvPr>
            <p:cNvPicPr>
              <a:picLocks noChangeAspect="1"/>
            </p:cNvPicPr>
            <p:nvPr/>
          </p:nvPicPr>
          <p:blipFill rotWithShape="1">
            <a:blip r:embed="rId5">
              <a:duotone>
                <a:schemeClr val="accent4">
                  <a:shade val="45000"/>
                  <a:satMod val="135000"/>
                </a:schemeClr>
                <a:prstClr val="white"/>
              </a:duotone>
            </a:blip>
            <a:srcRect l="71180" t="10221" r="12057" b="66868"/>
            <a:stretch/>
          </p:blipFill>
          <p:spPr>
            <a:xfrm>
              <a:off x="2426932" y="3973065"/>
              <a:ext cx="75249" cy="114047"/>
            </a:xfrm>
            <a:prstGeom prst="rect">
              <a:avLst/>
            </a:prstGeom>
            <a:noFill/>
            <a:ln>
              <a:noFill/>
            </a:ln>
          </p:spPr>
        </p:pic>
      </p:grpSp>
      <p:grpSp>
        <p:nvGrpSpPr>
          <p:cNvPr id="38" name="Group 37">
            <a:extLst>
              <a:ext uri="{FF2B5EF4-FFF2-40B4-BE49-F238E27FC236}">
                <a16:creationId xmlns:a16="http://schemas.microsoft.com/office/drawing/2014/main" id="{BAE270D9-D494-C749-B390-6EC972C48FED}"/>
              </a:ext>
            </a:extLst>
          </p:cNvPr>
          <p:cNvGrpSpPr/>
          <p:nvPr/>
        </p:nvGrpSpPr>
        <p:grpSpPr>
          <a:xfrm>
            <a:off x="2095881" y="3665637"/>
            <a:ext cx="157507" cy="170076"/>
            <a:chOff x="2003621" y="4590476"/>
            <a:chExt cx="157507" cy="170076"/>
          </a:xfrm>
        </p:grpSpPr>
        <p:pic>
          <p:nvPicPr>
            <p:cNvPr id="9" name="Picture 8">
              <a:extLst>
                <a:ext uri="{FF2B5EF4-FFF2-40B4-BE49-F238E27FC236}">
                  <a16:creationId xmlns:a16="http://schemas.microsoft.com/office/drawing/2014/main" id="{61F6D090-F16D-624C-84BD-7E6784A4F73A}"/>
                </a:ext>
              </a:extLst>
            </p:cNvPr>
            <p:cNvPicPr>
              <a:picLocks noChangeAspect="1"/>
            </p:cNvPicPr>
            <p:nvPr/>
          </p:nvPicPr>
          <p:blipFill rotWithShape="1">
            <a:blip r:embed="rId5">
              <a:duotone>
                <a:schemeClr val="accent3">
                  <a:shade val="45000"/>
                  <a:satMod val="135000"/>
                </a:schemeClr>
                <a:prstClr val="white"/>
              </a:duotone>
            </a:blip>
            <a:srcRect l="9166" t="10910" r="67590" b="68144"/>
            <a:stretch/>
          </p:blipFill>
          <p:spPr>
            <a:xfrm>
              <a:off x="2056776" y="4590476"/>
              <a:ext cx="104352" cy="104272"/>
            </a:xfrm>
            <a:prstGeom prst="rect">
              <a:avLst/>
            </a:prstGeom>
            <a:noFill/>
            <a:ln>
              <a:noFill/>
            </a:ln>
          </p:spPr>
        </p:pic>
        <p:pic>
          <p:nvPicPr>
            <p:cNvPr id="16" name="Picture 15">
              <a:extLst>
                <a:ext uri="{FF2B5EF4-FFF2-40B4-BE49-F238E27FC236}">
                  <a16:creationId xmlns:a16="http://schemas.microsoft.com/office/drawing/2014/main" id="{485A5FEA-A546-D649-819A-CA1A0E068849}"/>
                </a:ext>
              </a:extLst>
            </p:cNvPr>
            <p:cNvPicPr>
              <a:picLocks noChangeAspect="1"/>
            </p:cNvPicPr>
            <p:nvPr/>
          </p:nvPicPr>
          <p:blipFill rotWithShape="1">
            <a:blip r:embed="rId5">
              <a:duotone>
                <a:schemeClr val="accent3">
                  <a:shade val="45000"/>
                  <a:satMod val="135000"/>
                </a:schemeClr>
                <a:prstClr val="white"/>
              </a:duotone>
            </a:blip>
            <a:srcRect l="12081" t="13105" r="69259" b="70216"/>
            <a:stretch/>
          </p:blipFill>
          <p:spPr>
            <a:xfrm>
              <a:off x="2003621" y="4677520"/>
              <a:ext cx="83771" cy="83032"/>
            </a:xfrm>
            <a:prstGeom prst="rect">
              <a:avLst/>
            </a:prstGeom>
            <a:noFill/>
            <a:ln>
              <a:noFill/>
            </a:ln>
          </p:spPr>
        </p:pic>
      </p:grpSp>
      <p:grpSp>
        <p:nvGrpSpPr>
          <p:cNvPr id="36" name="Group 35">
            <a:extLst>
              <a:ext uri="{FF2B5EF4-FFF2-40B4-BE49-F238E27FC236}">
                <a16:creationId xmlns:a16="http://schemas.microsoft.com/office/drawing/2014/main" id="{C74289B3-5446-E647-B5B4-1ECF5089BCFC}"/>
              </a:ext>
            </a:extLst>
          </p:cNvPr>
          <p:cNvGrpSpPr/>
          <p:nvPr/>
        </p:nvGrpSpPr>
        <p:grpSpPr>
          <a:xfrm>
            <a:off x="3558813" y="3292407"/>
            <a:ext cx="233081" cy="194334"/>
            <a:chOff x="1907844" y="3953516"/>
            <a:chExt cx="233081" cy="194334"/>
          </a:xfrm>
        </p:grpSpPr>
        <p:pic>
          <p:nvPicPr>
            <p:cNvPr id="12" name="Picture 11">
              <a:extLst>
                <a:ext uri="{FF2B5EF4-FFF2-40B4-BE49-F238E27FC236}">
                  <a16:creationId xmlns:a16="http://schemas.microsoft.com/office/drawing/2014/main" id="{039D7EB0-B639-3649-882D-F23A2AB4026A}"/>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907844" y="3970078"/>
              <a:ext cx="119698" cy="97755"/>
            </a:xfrm>
            <a:prstGeom prst="rect">
              <a:avLst/>
            </a:prstGeom>
            <a:noFill/>
            <a:ln>
              <a:noFill/>
            </a:ln>
          </p:spPr>
        </p:pic>
        <p:pic>
          <p:nvPicPr>
            <p:cNvPr id="18" name="Picture 17">
              <a:extLst>
                <a:ext uri="{FF2B5EF4-FFF2-40B4-BE49-F238E27FC236}">
                  <a16:creationId xmlns:a16="http://schemas.microsoft.com/office/drawing/2014/main" id="{5273B321-3DCA-B94F-A568-3CC6075B6890}"/>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2021227" y="3953516"/>
              <a:ext cx="119698" cy="97755"/>
            </a:xfrm>
            <a:prstGeom prst="rect">
              <a:avLst/>
            </a:prstGeom>
            <a:noFill/>
            <a:ln>
              <a:noFill/>
            </a:ln>
          </p:spPr>
        </p:pic>
        <p:pic>
          <p:nvPicPr>
            <p:cNvPr id="19" name="Picture 18">
              <a:extLst>
                <a:ext uri="{FF2B5EF4-FFF2-40B4-BE49-F238E27FC236}">
                  <a16:creationId xmlns:a16="http://schemas.microsoft.com/office/drawing/2014/main" id="{DD8B0228-B35F-E14F-B39D-B335AD7C9E57}"/>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967693" y="4050095"/>
              <a:ext cx="119698" cy="97755"/>
            </a:xfrm>
            <a:prstGeom prst="rect">
              <a:avLst/>
            </a:prstGeom>
            <a:noFill/>
            <a:ln>
              <a:noFill/>
            </a:ln>
          </p:spPr>
        </p:pic>
      </p:grpSp>
      <p:grpSp>
        <p:nvGrpSpPr>
          <p:cNvPr id="34" name="Group 33">
            <a:extLst>
              <a:ext uri="{FF2B5EF4-FFF2-40B4-BE49-F238E27FC236}">
                <a16:creationId xmlns:a16="http://schemas.microsoft.com/office/drawing/2014/main" id="{FF56F8DE-C539-8F4C-A11D-1F9C7C505C1C}"/>
              </a:ext>
            </a:extLst>
          </p:cNvPr>
          <p:cNvGrpSpPr/>
          <p:nvPr/>
        </p:nvGrpSpPr>
        <p:grpSpPr>
          <a:xfrm>
            <a:off x="5168737" y="3321002"/>
            <a:ext cx="179209" cy="116861"/>
            <a:chOff x="2596999" y="4333971"/>
            <a:chExt cx="179209" cy="116861"/>
          </a:xfrm>
        </p:grpSpPr>
        <p:pic>
          <p:nvPicPr>
            <p:cNvPr id="17" name="Picture 16">
              <a:extLst>
                <a:ext uri="{FF2B5EF4-FFF2-40B4-BE49-F238E27FC236}">
                  <a16:creationId xmlns:a16="http://schemas.microsoft.com/office/drawing/2014/main" id="{BFC0CEBE-EB9D-7E42-B7D3-1DF69301E77B}"/>
                </a:ext>
              </a:extLst>
            </p:cNvPr>
            <p:cNvPicPr>
              <a:picLocks noChangeAspect="1"/>
            </p:cNvPicPr>
            <p:nvPr/>
          </p:nvPicPr>
          <p:blipFill rotWithShape="1">
            <a:blip r:embed="rId5">
              <a:duotone>
                <a:schemeClr val="accent1">
                  <a:shade val="45000"/>
                  <a:satMod val="135000"/>
                </a:schemeClr>
                <a:prstClr val="white"/>
              </a:duotone>
            </a:blip>
            <a:srcRect l="68542" t="64967" r="11548" b="16765"/>
            <a:stretch/>
          </p:blipFill>
          <p:spPr>
            <a:xfrm>
              <a:off x="2596999" y="4359892"/>
              <a:ext cx="89380" cy="90940"/>
            </a:xfrm>
            <a:prstGeom prst="rect">
              <a:avLst/>
            </a:prstGeom>
            <a:noFill/>
            <a:ln>
              <a:noFill/>
            </a:ln>
          </p:spPr>
        </p:pic>
        <p:pic>
          <p:nvPicPr>
            <p:cNvPr id="20" name="Picture 19">
              <a:extLst>
                <a:ext uri="{FF2B5EF4-FFF2-40B4-BE49-F238E27FC236}">
                  <a16:creationId xmlns:a16="http://schemas.microsoft.com/office/drawing/2014/main" id="{1D93CC6D-B77F-4244-9505-473B3F554004}"/>
                </a:ext>
              </a:extLst>
            </p:cNvPr>
            <p:cNvPicPr>
              <a:picLocks noChangeAspect="1"/>
            </p:cNvPicPr>
            <p:nvPr/>
          </p:nvPicPr>
          <p:blipFill rotWithShape="1">
            <a:blip r:embed="rId5">
              <a:duotone>
                <a:schemeClr val="accent1">
                  <a:shade val="45000"/>
                  <a:satMod val="135000"/>
                </a:schemeClr>
                <a:prstClr val="white"/>
              </a:duotone>
            </a:blip>
            <a:srcRect l="68542" t="64967" r="11548" b="16765"/>
            <a:stretch/>
          </p:blipFill>
          <p:spPr>
            <a:xfrm>
              <a:off x="2686828" y="4333971"/>
              <a:ext cx="89380" cy="90940"/>
            </a:xfrm>
            <a:prstGeom prst="rect">
              <a:avLst/>
            </a:prstGeom>
            <a:noFill/>
            <a:ln>
              <a:noFill/>
            </a:ln>
          </p:spPr>
        </p:pic>
      </p:grpSp>
      <p:grpSp>
        <p:nvGrpSpPr>
          <p:cNvPr id="33" name="Group 32">
            <a:extLst>
              <a:ext uri="{FF2B5EF4-FFF2-40B4-BE49-F238E27FC236}">
                <a16:creationId xmlns:a16="http://schemas.microsoft.com/office/drawing/2014/main" id="{5644A070-469E-A94E-972D-D6E3C9E8662A}"/>
              </a:ext>
            </a:extLst>
          </p:cNvPr>
          <p:cNvGrpSpPr/>
          <p:nvPr/>
        </p:nvGrpSpPr>
        <p:grpSpPr>
          <a:xfrm>
            <a:off x="6783525" y="3280221"/>
            <a:ext cx="199182" cy="195993"/>
            <a:chOff x="2413175" y="4621549"/>
            <a:chExt cx="199182" cy="195993"/>
          </a:xfrm>
        </p:grpSpPr>
        <p:pic>
          <p:nvPicPr>
            <p:cNvPr id="10" name="Picture 9">
              <a:extLst>
                <a:ext uri="{FF2B5EF4-FFF2-40B4-BE49-F238E27FC236}">
                  <a16:creationId xmlns:a16="http://schemas.microsoft.com/office/drawing/2014/main" id="{8611381E-46E6-B842-BCB1-42F920C6C0EB}"/>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2508005" y="4724195"/>
              <a:ext cx="104352" cy="93347"/>
            </a:xfrm>
            <a:prstGeom prst="rect">
              <a:avLst/>
            </a:prstGeom>
            <a:noFill/>
            <a:ln>
              <a:noFill/>
            </a:ln>
          </p:spPr>
        </p:pic>
        <p:pic>
          <p:nvPicPr>
            <p:cNvPr id="15" name="Picture 14">
              <a:extLst>
                <a:ext uri="{FF2B5EF4-FFF2-40B4-BE49-F238E27FC236}">
                  <a16:creationId xmlns:a16="http://schemas.microsoft.com/office/drawing/2014/main" id="{3DC73299-A673-1245-A1EC-E974DAF7FF80}"/>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2413175" y="4677521"/>
              <a:ext cx="104352" cy="93347"/>
            </a:xfrm>
            <a:prstGeom prst="rect">
              <a:avLst/>
            </a:prstGeom>
            <a:noFill/>
            <a:ln>
              <a:noFill/>
            </a:ln>
          </p:spPr>
        </p:pic>
        <p:pic>
          <p:nvPicPr>
            <p:cNvPr id="21" name="Picture 20">
              <a:extLst>
                <a:ext uri="{FF2B5EF4-FFF2-40B4-BE49-F238E27FC236}">
                  <a16:creationId xmlns:a16="http://schemas.microsoft.com/office/drawing/2014/main" id="{90DA966F-D676-0946-8279-D1AC8783743E}"/>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2504663" y="4621549"/>
              <a:ext cx="104352" cy="93347"/>
            </a:xfrm>
            <a:prstGeom prst="rect">
              <a:avLst/>
            </a:prstGeom>
            <a:noFill/>
            <a:ln>
              <a:noFill/>
            </a:ln>
          </p:spPr>
        </p:pic>
      </p:grpSp>
      <p:grpSp>
        <p:nvGrpSpPr>
          <p:cNvPr id="37" name="Group 36">
            <a:extLst>
              <a:ext uri="{FF2B5EF4-FFF2-40B4-BE49-F238E27FC236}">
                <a16:creationId xmlns:a16="http://schemas.microsoft.com/office/drawing/2014/main" id="{068BB6B9-0E37-7743-BA79-E5A2022BE9E4}"/>
              </a:ext>
            </a:extLst>
          </p:cNvPr>
          <p:cNvGrpSpPr/>
          <p:nvPr/>
        </p:nvGrpSpPr>
        <p:grpSpPr>
          <a:xfrm>
            <a:off x="3581353" y="3679866"/>
            <a:ext cx="181686" cy="180086"/>
            <a:chOff x="1784356" y="4331427"/>
            <a:chExt cx="181686" cy="180086"/>
          </a:xfrm>
        </p:grpSpPr>
        <p:pic>
          <p:nvPicPr>
            <p:cNvPr id="14" name="Picture 13">
              <a:extLst>
                <a:ext uri="{FF2B5EF4-FFF2-40B4-BE49-F238E27FC236}">
                  <a16:creationId xmlns:a16="http://schemas.microsoft.com/office/drawing/2014/main" id="{AC872862-167F-4B4E-AD02-29142BADC4C9}"/>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20626980">
              <a:off x="1784356" y="4340551"/>
              <a:ext cx="88545" cy="99057"/>
            </a:xfrm>
            <a:prstGeom prst="rect">
              <a:avLst/>
            </a:prstGeom>
            <a:noFill/>
            <a:ln>
              <a:noFill/>
            </a:ln>
          </p:spPr>
        </p:pic>
        <p:pic>
          <p:nvPicPr>
            <p:cNvPr id="22" name="Picture 21">
              <a:extLst>
                <a:ext uri="{FF2B5EF4-FFF2-40B4-BE49-F238E27FC236}">
                  <a16:creationId xmlns:a16="http://schemas.microsoft.com/office/drawing/2014/main" id="{15FDB2D8-AF02-DF4A-BCDF-4E0C69296ED4}"/>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855273">
              <a:off x="1841137" y="4412456"/>
              <a:ext cx="88545" cy="99057"/>
            </a:xfrm>
            <a:prstGeom prst="rect">
              <a:avLst/>
            </a:prstGeom>
            <a:noFill/>
            <a:ln>
              <a:noFill/>
            </a:ln>
          </p:spPr>
        </p:pic>
        <p:pic>
          <p:nvPicPr>
            <p:cNvPr id="23" name="Picture 22">
              <a:extLst>
                <a:ext uri="{FF2B5EF4-FFF2-40B4-BE49-F238E27FC236}">
                  <a16:creationId xmlns:a16="http://schemas.microsoft.com/office/drawing/2014/main" id="{54502802-326D-BE46-8D51-48A3986CBB0C}"/>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5068118">
              <a:off x="1872388" y="4331780"/>
              <a:ext cx="94008" cy="93301"/>
            </a:xfrm>
            <a:prstGeom prst="rect">
              <a:avLst/>
            </a:prstGeom>
            <a:noFill/>
            <a:ln>
              <a:noFill/>
            </a:ln>
          </p:spPr>
        </p:pic>
      </p:grpSp>
      <p:grpSp>
        <p:nvGrpSpPr>
          <p:cNvPr id="39" name="Group 38">
            <a:extLst>
              <a:ext uri="{FF2B5EF4-FFF2-40B4-BE49-F238E27FC236}">
                <a16:creationId xmlns:a16="http://schemas.microsoft.com/office/drawing/2014/main" id="{753A3D8E-C778-BC4B-9A54-ADA8558D99F1}"/>
              </a:ext>
            </a:extLst>
          </p:cNvPr>
          <p:cNvGrpSpPr/>
          <p:nvPr/>
        </p:nvGrpSpPr>
        <p:grpSpPr>
          <a:xfrm>
            <a:off x="6827058" y="4114655"/>
            <a:ext cx="181686" cy="180086"/>
            <a:chOff x="1784356" y="4331427"/>
            <a:chExt cx="181686" cy="180086"/>
          </a:xfrm>
        </p:grpSpPr>
        <p:pic>
          <p:nvPicPr>
            <p:cNvPr id="40" name="Picture 39">
              <a:extLst>
                <a:ext uri="{FF2B5EF4-FFF2-40B4-BE49-F238E27FC236}">
                  <a16:creationId xmlns:a16="http://schemas.microsoft.com/office/drawing/2014/main" id="{86033DEF-4B4E-2C45-BDB0-2886D5737D1E}"/>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20626980">
              <a:off x="1784356" y="4340551"/>
              <a:ext cx="88545" cy="99057"/>
            </a:xfrm>
            <a:prstGeom prst="rect">
              <a:avLst/>
            </a:prstGeom>
            <a:noFill/>
            <a:ln>
              <a:noFill/>
            </a:ln>
          </p:spPr>
        </p:pic>
        <p:pic>
          <p:nvPicPr>
            <p:cNvPr id="41" name="Picture 40">
              <a:extLst>
                <a:ext uri="{FF2B5EF4-FFF2-40B4-BE49-F238E27FC236}">
                  <a16:creationId xmlns:a16="http://schemas.microsoft.com/office/drawing/2014/main" id="{C7B5A372-06D3-EE46-BAF6-10B6962A2124}"/>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855273">
              <a:off x="1841137" y="4412456"/>
              <a:ext cx="88545" cy="99057"/>
            </a:xfrm>
            <a:prstGeom prst="rect">
              <a:avLst/>
            </a:prstGeom>
            <a:noFill/>
            <a:ln>
              <a:noFill/>
            </a:ln>
          </p:spPr>
        </p:pic>
        <p:pic>
          <p:nvPicPr>
            <p:cNvPr id="42" name="Picture 41">
              <a:extLst>
                <a:ext uri="{FF2B5EF4-FFF2-40B4-BE49-F238E27FC236}">
                  <a16:creationId xmlns:a16="http://schemas.microsoft.com/office/drawing/2014/main" id="{67FD6427-380C-D449-9F8F-CA537C40E2B0}"/>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5068118">
              <a:off x="1872388" y="4331780"/>
              <a:ext cx="94008" cy="93301"/>
            </a:xfrm>
            <a:prstGeom prst="rect">
              <a:avLst/>
            </a:prstGeom>
            <a:noFill/>
            <a:ln>
              <a:noFill/>
            </a:ln>
          </p:spPr>
        </p:pic>
      </p:grpSp>
      <p:grpSp>
        <p:nvGrpSpPr>
          <p:cNvPr id="43" name="Group 42">
            <a:extLst>
              <a:ext uri="{FF2B5EF4-FFF2-40B4-BE49-F238E27FC236}">
                <a16:creationId xmlns:a16="http://schemas.microsoft.com/office/drawing/2014/main" id="{6DFCB3BE-5D88-1944-93A2-14A19D83C7AF}"/>
              </a:ext>
            </a:extLst>
          </p:cNvPr>
          <p:cNvGrpSpPr/>
          <p:nvPr/>
        </p:nvGrpSpPr>
        <p:grpSpPr>
          <a:xfrm>
            <a:off x="6746284" y="3625720"/>
            <a:ext cx="233081" cy="194334"/>
            <a:chOff x="1907844" y="3953516"/>
            <a:chExt cx="233081" cy="194334"/>
          </a:xfrm>
        </p:grpSpPr>
        <p:pic>
          <p:nvPicPr>
            <p:cNvPr id="44" name="Picture 43">
              <a:extLst>
                <a:ext uri="{FF2B5EF4-FFF2-40B4-BE49-F238E27FC236}">
                  <a16:creationId xmlns:a16="http://schemas.microsoft.com/office/drawing/2014/main" id="{E6D44F87-0F17-E34D-B7EA-FBBB5234FA74}"/>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907844" y="3970078"/>
              <a:ext cx="119698" cy="97755"/>
            </a:xfrm>
            <a:prstGeom prst="rect">
              <a:avLst/>
            </a:prstGeom>
            <a:noFill/>
            <a:ln>
              <a:noFill/>
            </a:ln>
          </p:spPr>
        </p:pic>
        <p:pic>
          <p:nvPicPr>
            <p:cNvPr id="45" name="Picture 44">
              <a:extLst>
                <a:ext uri="{FF2B5EF4-FFF2-40B4-BE49-F238E27FC236}">
                  <a16:creationId xmlns:a16="http://schemas.microsoft.com/office/drawing/2014/main" id="{003B64BD-A84B-9A49-A831-C07041F401EF}"/>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2021227" y="3953516"/>
              <a:ext cx="119698" cy="97755"/>
            </a:xfrm>
            <a:prstGeom prst="rect">
              <a:avLst/>
            </a:prstGeom>
            <a:noFill/>
            <a:ln>
              <a:noFill/>
            </a:ln>
          </p:spPr>
        </p:pic>
        <p:pic>
          <p:nvPicPr>
            <p:cNvPr id="46" name="Picture 45">
              <a:extLst>
                <a:ext uri="{FF2B5EF4-FFF2-40B4-BE49-F238E27FC236}">
                  <a16:creationId xmlns:a16="http://schemas.microsoft.com/office/drawing/2014/main" id="{D869F1CB-C6C5-3C40-A608-EF1C859EF01A}"/>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967693" y="4050095"/>
              <a:ext cx="119698" cy="97755"/>
            </a:xfrm>
            <a:prstGeom prst="rect">
              <a:avLst/>
            </a:prstGeom>
            <a:noFill/>
            <a:ln>
              <a:noFill/>
            </a:ln>
          </p:spPr>
        </p:pic>
      </p:grpSp>
      <p:grpSp>
        <p:nvGrpSpPr>
          <p:cNvPr id="47" name="Group 46">
            <a:extLst>
              <a:ext uri="{FF2B5EF4-FFF2-40B4-BE49-F238E27FC236}">
                <a16:creationId xmlns:a16="http://schemas.microsoft.com/office/drawing/2014/main" id="{05E103AD-1AE8-A944-ABD4-66D142115299}"/>
              </a:ext>
            </a:extLst>
          </p:cNvPr>
          <p:cNvGrpSpPr/>
          <p:nvPr/>
        </p:nvGrpSpPr>
        <p:grpSpPr>
          <a:xfrm>
            <a:off x="2092408" y="4018607"/>
            <a:ext cx="233081" cy="194334"/>
            <a:chOff x="1907844" y="3953516"/>
            <a:chExt cx="233081" cy="194334"/>
          </a:xfrm>
        </p:grpSpPr>
        <p:pic>
          <p:nvPicPr>
            <p:cNvPr id="48" name="Picture 47">
              <a:extLst>
                <a:ext uri="{FF2B5EF4-FFF2-40B4-BE49-F238E27FC236}">
                  <a16:creationId xmlns:a16="http://schemas.microsoft.com/office/drawing/2014/main" id="{0E976885-DB47-5744-9E45-3A6D17CFF313}"/>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907844" y="3970078"/>
              <a:ext cx="119698" cy="97755"/>
            </a:xfrm>
            <a:prstGeom prst="rect">
              <a:avLst/>
            </a:prstGeom>
            <a:noFill/>
            <a:ln>
              <a:noFill/>
            </a:ln>
          </p:spPr>
        </p:pic>
        <p:pic>
          <p:nvPicPr>
            <p:cNvPr id="49" name="Picture 48">
              <a:extLst>
                <a:ext uri="{FF2B5EF4-FFF2-40B4-BE49-F238E27FC236}">
                  <a16:creationId xmlns:a16="http://schemas.microsoft.com/office/drawing/2014/main" id="{CABF3193-AF53-5E48-91CC-BB6748E908FC}"/>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2021227" y="3953516"/>
              <a:ext cx="119698" cy="97755"/>
            </a:xfrm>
            <a:prstGeom prst="rect">
              <a:avLst/>
            </a:prstGeom>
            <a:noFill/>
            <a:ln>
              <a:noFill/>
            </a:ln>
          </p:spPr>
        </p:pic>
        <p:pic>
          <p:nvPicPr>
            <p:cNvPr id="50" name="Picture 49">
              <a:extLst>
                <a:ext uri="{FF2B5EF4-FFF2-40B4-BE49-F238E27FC236}">
                  <a16:creationId xmlns:a16="http://schemas.microsoft.com/office/drawing/2014/main" id="{AA7C7023-4A4C-1847-8127-6D244AF9D7E0}"/>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967693" y="4050095"/>
              <a:ext cx="119698" cy="97755"/>
            </a:xfrm>
            <a:prstGeom prst="rect">
              <a:avLst/>
            </a:prstGeom>
            <a:noFill/>
            <a:ln>
              <a:noFill/>
            </a:ln>
          </p:spPr>
        </p:pic>
      </p:grpSp>
      <p:grpSp>
        <p:nvGrpSpPr>
          <p:cNvPr id="51" name="Group 50">
            <a:extLst>
              <a:ext uri="{FF2B5EF4-FFF2-40B4-BE49-F238E27FC236}">
                <a16:creationId xmlns:a16="http://schemas.microsoft.com/office/drawing/2014/main" id="{E71E8C35-65BA-8844-AD61-3CFDC913D016}"/>
              </a:ext>
            </a:extLst>
          </p:cNvPr>
          <p:cNvGrpSpPr/>
          <p:nvPr/>
        </p:nvGrpSpPr>
        <p:grpSpPr>
          <a:xfrm>
            <a:off x="5171961" y="3633020"/>
            <a:ext cx="172312" cy="213155"/>
            <a:chOff x="2329869" y="3873957"/>
            <a:chExt cx="172312" cy="213155"/>
          </a:xfrm>
        </p:grpSpPr>
        <p:pic>
          <p:nvPicPr>
            <p:cNvPr id="52" name="Picture 51">
              <a:extLst>
                <a:ext uri="{FF2B5EF4-FFF2-40B4-BE49-F238E27FC236}">
                  <a16:creationId xmlns:a16="http://schemas.microsoft.com/office/drawing/2014/main" id="{498239AE-6624-BA41-8043-D26CB43569B9}"/>
                </a:ext>
              </a:extLst>
            </p:cNvPr>
            <p:cNvPicPr>
              <a:picLocks noChangeAspect="1"/>
            </p:cNvPicPr>
            <p:nvPr/>
          </p:nvPicPr>
          <p:blipFill rotWithShape="1">
            <a:blip r:embed="rId5">
              <a:duotone>
                <a:schemeClr val="accent4">
                  <a:shade val="45000"/>
                  <a:satMod val="135000"/>
                </a:schemeClr>
                <a:prstClr val="white"/>
              </a:duotone>
            </a:blip>
            <a:srcRect l="71180" t="10221" r="12057" b="66868"/>
            <a:stretch/>
          </p:blipFill>
          <p:spPr>
            <a:xfrm rot="19707961">
              <a:off x="2420118" y="3873957"/>
              <a:ext cx="75249" cy="114047"/>
            </a:xfrm>
            <a:prstGeom prst="rect">
              <a:avLst/>
            </a:prstGeom>
            <a:noFill/>
            <a:ln>
              <a:noFill/>
            </a:ln>
          </p:spPr>
        </p:pic>
        <p:pic>
          <p:nvPicPr>
            <p:cNvPr id="53" name="Picture 52">
              <a:extLst>
                <a:ext uri="{FF2B5EF4-FFF2-40B4-BE49-F238E27FC236}">
                  <a16:creationId xmlns:a16="http://schemas.microsoft.com/office/drawing/2014/main" id="{2C5B2071-7AC9-F840-A264-81BA8AF66689}"/>
                </a:ext>
              </a:extLst>
            </p:cNvPr>
            <p:cNvPicPr>
              <a:picLocks noChangeAspect="1"/>
            </p:cNvPicPr>
            <p:nvPr/>
          </p:nvPicPr>
          <p:blipFill rotWithShape="1">
            <a:blip r:embed="rId5">
              <a:duotone>
                <a:schemeClr val="accent4">
                  <a:shade val="45000"/>
                  <a:satMod val="135000"/>
                </a:schemeClr>
                <a:prstClr val="white"/>
              </a:duotone>
            </a:blip>
            <a:srcRect l="68116" t="10221" r="12057" b="66868"/>
            <a:stretch/>
          </p:blipFill>
          <p:spPr>
            <a:xfrm rot="15844517">
              <a:off x="2336331" y="3962592"/>
              <a:ext cx="94497" cy="107421"/>
            </a:xfrm>
            <a:prstGeom prst="rect">
              <a:avLst/>
            </a:prstGeom>
            <a:noFill/>
            <a:ln>
              <a:noFill/>
            </a:ln>
          </p:spPr>
        </p:pic>
        <p:pic>
          <p:nvPicPr>
            <p:cNvPr id="54" name="Picture 53">
              <a:extLst>
                <a:ext uri="{FF2B5EF4-FFF2-40B4-BE49-F238E27FC236}">
                  <a16:creationId xmlns:a16="http://schemas.microsoft.com/office/drawing/2014/main" id="{49B0B99B-DBB5-3649-8646-81CC85E7EF79}"/>
                </a:ext>
              </a:extLst>
            </p:cNvPr>
            <p:cNvPicPr>
              <a:picLocks noChangeAspect="1"/>
            </p:cNvPicPr>
            <p:nvPr/>
          </p:nvPicPr>
          <p:blipFill rotWithShape="1">
            <a:blip r:embed="rId5">
              <a:duotone>
                <a:schemeClr val="accent4">
                  <a:shade val="45000"/>
                  <a:satMod val="135000"/>
                </a:schemeClr>
                <a:prstClr val="white"/>
              </a:duotone>
            </a:blip>
            <a:srcRect l="71180" t="10221" r="12057" b="66868"/>
            <a:stretch/>
          </p:blipFill>
          <p:spPr>
            <a:xfrm>
              <a:off x="2426932" y="3973065"/>
              <a:ext cx="75249" cy="114047"/>
            </a:xfrm>
            <a:prstGeom prst="rect">
              <a:avLst/>
            </a:prstGeom>
            <a:noFill/>
            <a:ln>
              <a:noFill/>
            </a:ln>
          </p:spPr>
        </p:pic>
      </p:grpSp>
      <p:grpSp>
        <p:nvGrpSpPr>
          <p:cNvPr id="55" name="Group 54">
            <a:extLst>
              <a:ext uri="{FF2B5EF4-FFF2-40B4-BE49-F238E27FC236}">
                <a16:creationId xmlns:a16="http://schemas.microsoft.com/office/drawing/2014/main" id="{9F07A559-D009-384A-B9A7-BB91D75F6BC7}"/>
              </a:ext>
            </a:extLst>
          </p:cNvPr>
          <p:cNvGrpSpPr/>
          <p:nvPr/>
        </p:nvGrpSpPr>
        <p:grpSpPr>
          <a:xfrm>
            <a:off x="5190270" y="4090575"/>
            <a:ext cx="157507" cy="170076"/>
            <a:chOff x="2003621" y="4590476"/>
            <a:chExt cx="157507" cy="170076"/>
          </a:xfrm>
        </p:grpSpPr>
        <p:pic>
          <p:nvPicPr>
            <p:cNvPr id="56" name="Picture 55">
              <a:extLst>
                <a:ext uri="{FF2B5EF4-FFF2-40B4-BE49-F238E27FC236}">
                  <a16:creationId xmlns:a16="http://schemas.microsoft.com/office/drawing/2014/main" id="{8F1F0692-3132-7942-92E4-51D0200FD235}"/>
                </a:ext>
              </a:extLst>
            </p:cNvPr>
            <p:cNvPicPr>
              <a:picLocks noChangeAspect="1"/>
            </p:cNvPicPr>
            <p:nvPr/>
          </p:nvPicPr>
          <p:blipFill rotWithShape="1">
            <a:blip r:embed="rId5">
              <a:duotone>
                <a:schemeClr val="accent3">
                  <a:shade val="45000"/>
                  <a:satMod val="135000"/>
                </a:schemeClr>
                <a:prstClr val="white"/>
              </a:duotone>
            </a:blip>
            <a:srcRect l="9166" t="10910" r="67590" b="68144"/>
            <a:stretch/>
          </p:blipFill>
          <p:spPr>
            <a:xfrm>
              <a:off x="2056776" y="4590476"/>
              <a:ext cx="104352" cy="104272"/>
            </a:xfrm>
            <a:prstGeom prst="rect">
              <a:avLst/>
            </a:prstGeom>
            <a:noFill/>
            <a:ln>
              <a:noFill/>
            </a:ln>
          </p:spPr>
        </p:pic>
        <p:pic>
          <p:nvPicPr>
            <p:cNvPr id="57" name="Picture 56">
              <a:extLst>
                <a:ext uri="{FF2B5EF4-FFF2-40B4-BE49-F238E27FC236}">
                  <a16:creationId xmlns:a16="http://schemas.microsoft.com/office/drawing/2014/main" id="{7BDEDB98-2321-614C-821F-A31FCCB835D3}"/>
                </a:ext>
              </a:extLst>
            </p:cNvPr>
            <p:cNvPicPr>
              <a:picLocks noChangeAspect="1"/>
            </p:cNvPicPr>
            <p:nvPr/>
          </p:nvPicPr>
          <p:blipFill rotWithShape="1">
            <a:blip r:embed="rId5">
              <a:duotone>
                <a:schemeClr val="accent3">
                  <a:shade val="45000"/>
                  <a:satMod val="135000"/>
                </a:schemeClr>
                <a:prstClr val="white"/>
              </a:duotone>
            </a:blip>
            <a:srcRect l="12081" t="13105" r="69259" b="70216"/>
            <a:stretch/>
          </p:blipFill>
          <p:spPr>
            <a:xfrm>
              <a:off x="2003621" y="4677520"/>
              <a:ext cx="83771" cy="83032"/>
            </a:xfrm>
            <a:prstGeom prst="rect">
              <a:avLst/>
            </a:prstGeom>
            <a:noFill/>
            <a:ln>
              <a:noFill/>
            </a:ln>
          </p:spPr>
        </p:pic>
      </p:grpSp>
      <p:grpSp>
        <p:nvGrpSpPr>
          <p:cNvPr id="58" name="Group 57">
            <a:extLst>
              <a:ext uri="{FF2B5EF4-FFF2-40B4-BE49-F238E27FC236}">
                <a16:creationId xmlns:a16="http://schemas.microsoft.com/office/drawing/2014/main" id="{A9F3D85C-05E5-5C47-A785-6A3A893550FA}"/>
              </a:ext>
            </a:extLst>
          </p:cNvPr>
          <p:cNvGrpSpPr/>
          <p:nvPr/>
        </p:nvGrpSpPr>
        <p:grpSpPr>
          <a:xfrm>
            <a:off x="5184382" y="4515109"/>
            <a:ext cx="199182" cy="195993"/>
            <a:chOff x="2413175" y="4621549"/>
            <a:chExt cx="199182" cy="195993"/>
          </a:xfrm>
        </p:grpSpPr>
        <p:pic>
          <p:nvPicPr>
            <p:cNvPr id="59" name="Picture 58">
              <a:extLst>
                <a:ext uri="{FF2B5EF4-FFF2-40B4-BE49-F238E27FC236}">
                  <a16:creationId xmlns:a16="http://schemas.microsoft.com/office/drawing/2014/main" id="{BB9CDD4E-6717-3242-8662-295F96003881}"/>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2508005" y="4724195"/>
              <a:ext cx="104352" cy="93347"/>
            </a:xfrm>
            <a:prstGeom prst="rect">
              <a:avLst/>
            </a:prstGeom>
            <a:noFill/>
            <a:ln>
              <a:noFill/>
            </a:ln>
          </p:spPr>
        </p:pic>
        <p:pic>
          <p:nvPicPr>
            <p:cNvPr id="60" name="Picture 59">
              <a:extLst>
                <a:ext uri="{FF2B5EF4-FFF2-40B4-BE49-F238E27FC236}">
                  <a16:creationId xmlns:a16="http://schemas.microsoft.com/office/drawing/2014/main" id="{5758CE9B-29D7-3D4C-A435-DD6C58E94853}"/>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2413175" y="4677521"/>
              <a:ext cx="104352" cy="93347"/>
            </a:xfrm>
            <a:prstGeom prst="rect">
              <a:avLst/>
            </a:prstGeom>
            <a:noFill/>
            <a:ln>
              <a:noFill/>
            </a:ln>
          </p:spPr>
        </p:pic>
        <p:pic>
          <p:nvPicPr>
            <p:cNvPr id="61" name="Picture 60">
              <a:extLst>
                <a:ext uri="{FF2B5EF4-FFF2-40B4-BE49-F238E27FC236}">
                  <a16:creationId xmlns:a16="http://schemas.microsoft.com/office/drawing/2014/main" id="{D5BFA39B-4AC6-C04F-866F-D5C01F5D84EF}"/>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2504663" y="4621549"/>
              <a:ext cx="104352" cy="93347"/>
            </a:xfrm>
            <a:prstGeom prst="rect">
              <a:avLst/>
            </a:prstGeom>
            <a:noFill/>
            <a:ln>
              <a:noFill/>
            </a:ln>
          </p:spPr>
        </p:pic>
      </p:grpSp>
      <p:sp>
        <p:nvSpPr>
          <p:cNvPr id="62" name="Slide Number Placeholder 5">
            <a:extLst>
              <a:ext uri="{FF2B5EF4-FFF2-40B4-BE49-F238E27FC236}">
                <a16:creationId xmlns:a16="http://schemas.microsoft.com/office/drawing/2014/main" id="{D3E90E33-C7C4-7F42-8163-59000C478E31}"/>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30435176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200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nodeType="afterEffect">
                                  <p:stCondLst>
                                    <p:cond delay="200"/>
                                  </p:stCondLst>
                                  <p:childTnLst>
                                    <p:set>
                                      <p:cBhvr>
                                        <p:cTn id="18" dur="1" fill="hold">
                                          <p:stCondLst>
                                            <p:cond delay="0"/>
                                          </p:stCondLst>
                                        </p:cTn>
                                        <p:tgtEl>
                                          <p:spTgt spid="38"/>
                                        </p:tgtEl>
                                        <p:attrNameLst>
                                          <p:attrName>style.visibility</p:attrName>
                                        </p:attrNameLst>
                                      </p:cBhvr>
                                      <p:to>
                                        <p:strVal val="visible"/>
                                      </p:to>
                                    </p:set>
                                  </p:childTnLst>
                                </p:cTn>
                              </p:par>
                            </p:childTnLst>
                          </p:cTn>
                        </p:par>
                        <p:par>
                          <p:cTn id="19" fill="hold">
                            <p:stCondLst>
                              <p:cond delay="3700"/>
                            </p:stCondLst>
                            <p:childTnLst>
                              <p:par>
                                <p:cTn id="20" presetID="1" presetClass="entr" presetSubtype="0" fill="hold" nodeType="afterEffect">
                                  <p:stCondLst>
                                    <p:cond delay="200"/>
                                  </p:stCondLst>
                                  <p:childTnLst>
                                    <p:set>
                                      <p:cBhvr>
                                        <p:cTn id="21" dur="1" fill="hold">
                                          <p:stCondLst>
                                            <p:cond delay="0"/>
                                          </p:stCondLst>
                                        </p:cTn>
                                        <p:tgtEl>
                                          <p:spTgt spid="47"/>
                                        </p:tgtEl>
                                        <p:attrNameLst>
                                          <p:attrName>style.visibility</p:attrName>
                                        </p:attrNameLst>
                                      </p:cBhvr>
                                      <p:to>
                                        <p:strVal val="visible"/>
                                      </p:to>
                                    </p:set>
                                  </p:childTnLst>
                                </p:cTn>
                              </p:par>
                            </p:childTnLst>
                          </p:cTn>
                        </p:par>
                        <p:par>
                          <p:cTn id="22" fill="hold">
                            <p:stCondLst>
                              <p:cond delay="3900"/>
                            </p:stCondLst>
                            <p:childTnLst>
                              <p:par>
                                <p:cTn id="23" presetID="1" presetClass="entr" presetSubtype="0" fill="hold" nodeType="afterEffect">
                                  <p:stCondLst>
                                    <p:cond delay="200"/>
                                  </p:stCondLst>
                                  <p:childTnLst>
                                    <p:set>
                                      <p:cBhvr>
                                        <p:cTn id="24" dur="1" fill="hold">
                                          <p:stCondLst>
                                            <p:cond delay="0"/>
                                          </p:stCondLst>
                                        </p:cTn>
                                        <p:tgtEl>
                                          <p:spTgt spid="36"/>
                                        </p:tgtEl>
                                        <p:attrNameLst>
                                          <p:attrName>style.visibility</p:attrName>
                                        </p:attrNameLst>
                                      </p:cBhvr>
                                      <p:to>
                                        <p:strVal val="visible"/>
                                      </p:to>
                                    </p:set>
                                  </p:childTnLst>
                                </p:cTn>
                              </p:par>
                            </p:childTnLst>
                          </p:cTn>
                        </p:par>
                        <p:par>
                          <p:cTn id="25" fill="hold">
                            <p:stCondLst>
                              <p:cond delay="4100"/>
                            </p:stCondLst>
                            <p:childTnLst>
                              <p:par>
                                <p:cTn id="26" presetID="1" presetClass="entr" presetSubtype="0" fill="hold" nodeType="afterEffect">
                                  <p:stCondLst>
                                    <p:cond delay="200"/>
                                  </p:stCondLst>
                                  <p:childTnLst>
                                    <p:set>
                                      <p:cBhvr>
                                        <p:cTn id="27" dur="1" fill="hold">
                                          <p:stCondLst>
                                            <p:cond delay="0"/>
                                          </p:stCondLst>
                                        </p:cTn>
                                        <p:tgtEl>
                                          <p:spTgt spid="37"/>
                                        </p:tgtEl>
                                        <p:attrNameLst>
                                          <p:attrName>style.visibility</p:attrName>
                                        </p:attrNameLst>
                                      </p:cBhvr>
                                      <p:to>
                                        <p:strVal val="visible"/>
                                      </p:to>
                                    </p:set>
                                  </p:childTnLst>
                                </p:cTn>
                              </p:par>
                            </p:childTnLst>
                          </p:cTn>
                        </p:par>
                        <p:par>
                          <p:cTn id="28" fill="hold">
                            <p:stCondLst>
                              <p:cond delay="4300"/>
                            </p:stCondLst>
                            <p:childTnLst>
                              <p:par>
                                <p:cTn id="29" presetID="1" presetClass="entr" presetSubtype="0" fill="hold" nodeType="afterEffect">
                                  <p:stCondLst>
                                    <p:cond delay="20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200"/>
                                  </p:stCondLst>
                                  <p:childTnLst>
                                    <p:set>
                                      <p:cBhvr>
                                        <p:cTn id="33" dur="1" fill="hold">
                                          <p:stCondLst>
                                            <p:cond delay="0"/>
                                          </p:stCondLst>
                                        </p:cTn>
                                        <p:tgtEl>
                                          <p:spTgt spid="51"/>
                                        </p:tgtEl>
                                        <p:attrNameLst>
                                          <p:attrName>style.visibility</p:attrName>
                                        </p:attrNameLst>
                                      </p:cBhvr>
                                      <p:to>
                                        <p:strVal val="visible"/>
                                      </p:to>
                                    </p:set>
                                  </p:childTnLst>
                                </p:cTn>
                              </p:par>
                            </p:childTnLst>
                          </p:cTn>
                        </p:par>
                        <p:par>
                          <p:cTn id="34" fill="hold">
                            <p:stCondLst>
                              <p:cond delay="4700"/>
                            </p:stCondLst>
                            <p:childTnLst>
                              <p:par>
                                <p:cTn id="35" presetID="1" presetClass="entr" presetSubtype="0" fill="hold" nodeType="afterEffect">
                                  <p:stCondLst>
                                    <p:cond delay="200"/>
                                  </p:stCondLst>
                                  <p:childTnLst>
                                    <p:set>
                                      <p:cBhvr>
                                        <p:cTn id="36" dur="1" fill="hold">
                                          <p:stCondLst>
                                            <p:cond delay="0"/>
                                          </p:stCondLst>
                                        </p:cTn>
                                        <p:tgtEl>
                                          <p:spTgt spid="55"/>
                                        </p:tgtEl>
                                        <p:attrNameLst>
                                          <p:attrName>style.visibility</p:attrName>
                                        </p:attrNameLst>
                                      </p:cBhvr>
                                      <p:to>
                                        <p:strVal val="visible"/>
                                      </p:to>
                                    </p:set>
                                  </p:childTnLst>
                                </p:cTn>
                              </p:par>
                            </p:childTnLst>
                          </p:cTn>
                        </p:par>
                        <p:par>
                          <p:cTn id="37" fill="hold">
                            <p:stCondLst>
                              <p:cond delay="4900"/>
                            </p:stCondLst>
                            <p:childTnLst>
                              <p:par>
                                <p:cTn id="38" presetID="1" presetClass="entr" presetSubtype="0" fill="hold" nodeType="afterEffect">
                                  <p:stCondLst>
                                    <p:cond delay="200"/>
                                  </p:stCondLst>
                                  <p:childTnLst>
                                    <p:set>
                                      <p:cBhvr>
                                        <p:cTn id="39" dur="1" fill="hold">
                                          <p:stCondLst>
                                            <p:cond delay="0"/>
                                          </p:stCondLst>
                                        </p:cTn>
                                        <p:tgtEl>
                                          <p:spTgt spid="58"/>
                                        </p:tgtEl>
                                        <p:attrNameLst>
                                          <p:attrName>style.visibility</p:attrName>
                                        </p:attrNameLst>
                                      </p:cBhvr>
                                      <p:to>
                                        <p:strVal val="visible"/>
                                      </p:to>
                                    </p:set>
                                  </p:childTnLst>
                                </p:cTn>
                              </p:par>
                            </p:childTnLst>
                          </p:cTn>
                        </p:par>
                        <p:par>
                          <p:cTn id="40" fill="hold">
                            <p:stCondLst>
                              <p:cond delay="5100"/>
                            </p:stCondLst>
                            <p:childTnLst>
                              <p:par>
                                <p:cTn id="41" presetID="1" presetClass="entr" presetSubtype="0" fill="hold" nodeType="afterEffect">
                                  <p:stCondLst>
                                    <p:cond delay="200"/>
                                  </p:stCondLst>
                                  <p:childTnLst>
                                    <p:set>
                                      <p:cBhvr>
                                        <p:cTn id="42" dur="1" fill="hold">
                                          <p:stCondLst>
                                            <p:cond delay="0"/>
                                          </p:stCondLst>
                                        </p:cTn>
                                        <p:tgtEl>
                                          <p:spTgt spid="33"/>
                                        </p:tgtEl>
                                        <p:attrNameLst>
                                          <p:attrName>style.visibility</p:attrName>
                                        </p:attrNameLst>
                                      </p:cBhvr>
                                      <p:to>
                                        <p:strVal val="visible"/>
                                      </p:to>
                                    </p:set>
                                  </p:childTnLst>
                                </p:cTn>
                              </p:par>
                            </p:childTnLst>
                          </p:cTn>
                        </p:par>
                        <p:par>
                          <p:cTn id="43" fill="hold">
                            <p:stCondLst>
                              <p:cond delay="5300"/>
                            </p:stCondLst>
                            <p:childTnLst>
                              <p:par>
                                <p:cTn id="44" presetID="1" presetClass="entr" presetSubtype="0" fill="hold" nodeType="afterEffect">
                                  <p:stCondLst>
                                    <p:cond delay="200"/>
                                  </p:stCondLst>
                                  <p:childTnLst>
                                    <p:set>
                                      <p:cBhvr>
                                        <p:cTn id="45" dur="1" fill="hold">
                                          <p:stCondLst>
                                            <p:cond delay="0"/>
                                          </p:stCondLst>
                                        </p:cTn>
                                        <p:tgtEl>
                                          <p:spTgt spid="43"/>
                                        </p:tgtEl>
                                        <p:attrNameLst>
                                          <p:attrName>style.visibility</p:attrName>
                                        </p:attrNameLst>
                                      </p:cBhvr>
                                      <p:to>
                                        <p:strVal val="visible"/>
                                      </p:to>
                                    </p:set>
                                  </p:childTnLst>
                                </p:cTn>
                              </p:par>
                            </p:childTnLst>
                          </p:cTn>
                        </p:par>
                        <p:par>
                          <p:cTn id="46" fill="hold">
                            <p:stCondLst>
                              <p:cond delay="5500"/>
                            </p:stCondLst>
                            <p:childTnLst>
                              <p:par>
                                <p:cTn id="47" presetID="1" presetClass="entr" presetSubtype="0" fill="hold" nodeType="afterEffect">
                                  <p:stCondLst>
                                    <p:cond delay="20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B1C6E-47DD-1F4D-A0AA-B8349FF26F22}"/>
              </a:ext>
            </a:extLst>
          </p:cNvPr>
          <p:cNvSpPr>
            <a:spLocks noGrp="1"/>
          </p:cNvSpPr>
          <p:nvPr>
            <p:ph type="title"/>
          </p:nvPr>
        </p:nvSpPr>
        <p:spPr/>
        <p:txBody>
          <a:bodyPr>
            <a:normAutofit fontScale="90000"/>
          </a:bodyPr>
          <a:lstStyle/>
          <a:p>
            <a:r>
              <a:rPr lang="en-US" dirty="0"/>
              <a:t>Individual species assemblages and populations sizes</a:t>
            </a:r>
          </a:p>
        </p:txBody>
      </p:sp>
      <p:pic>
        <p:nvPicPr>
          <p:cNvPr id="4" name="Picture 3" descr="36757-O0UTWR.eps">
            <a:extLst>
              <a:ext uri="{FF2B5EF4-FFF2-40B4-BE49-F238E27FC236}">
                <a16:creationId xmlns:a16="http://schemas.microsoft.com/office/drawing/2014/main" id="{D2FD98B6-D285-CD42-833D-5C0317A45543}"/>
              </a:ext>
            </a:extLst>
          </p:cNvPr>
          <p:cNvPicPr>
            <a:picLocks noChangeAspect="1"/>
          </p:cNvPicPr>
          <p:nvPr/>
        </p:nvPicPr>
        <p:blipFill rotWithShape="1">
          <a:blip r:embed="rId2">
            <a:extLst>
              <a:ext uri="{28A0092B-C50C-407E-A947-70E740481C1C}">
                <a14:useLocalDpi xmlns:a14="http://schemas.microsoft.com/office/drawing/2010/main" val="0"/>
              </a:ext>
            </a:extLst>
          </a:blip>
          <a:srcRect l="66490" r="6552"/>
          <a:stretch/>
        </p:blipFill>
        <p:spPr>
          <a:xfrm>
            <a:off x="2010423" y="1943565"/>
            <a:ext cx="334134" cy="1239454"/>
          </a:xfrm>
          <a:prstGeom prst="rect">
            <a:avLst/>
          </a:prstGeom>
        </p:spPr>
      </p:pic>
      <p:pic>
        <p:nvPicPr>
          <p:cNvPr id="5" name="Picture 4" descr="36749-O0UTTP.eps">
            <a:extLst>
              <a:ext uri="{FF2B5EF4-FFF2-40B4-BE49-F238E27FC236}">
                <a16:creationId xmlns:a16="http://schemas.microsoft.com/office/drawing/2014/main" id="{D89A412B-D38C-8F48-BF81-DC7CC7698247}"/>
              </a:ext>
            </a:extLst>
          </p:cNvPr>
          <p:cNvPicPr>
            <a:picLocks noChangeAspect="1"/>
          </p:cNvPicPr>
          <p:nvPr/>
        </p:nvPicPr>
        <p:blipFill rotWithShape="1">
          <a:blip r:embed="rId3">
            <a:extLst>
              <a:ext uri="{28A0092B-C50C-407E-A947-70E740481C1C}">
                <a14:useLocalDpi xmlns:a14="http://schemas.microsoft.com/office/drawing/2010/main" val="0"/>
              </a:ext>
            </a:extLst>
          </a:blip>
          <a:srcRect l="34821" r="34721" b="6399"/>
          <a:stretch/>
        </p:blipFill>
        <p:spPr>
          <a:xfrm>
            <a:off x="3486598" y="1943567"/>
            <a:ext cx="377512" cy="1160140"/>
          </a:xfrm>
          <a:prstGeom prst="rect">
            <a:avLst/>
          </a:prstGeom>
        </p:spPr>
      </p:pic>
      <p:pic>
        <p:nvPicPr>
          <p:cNvPr id="6" name="Picture 5" descr="36775-O0UU04.eps">
            <a:extLst>
              <a:ext uri="{FF2B5EF4-FFF2-40B4-BE49-F238E27FC236}">
                <a16:creationId xmlns:a16="http://schemas.microsoft.com/office/drawing/2014/main" id="{2861DE16-62DD-CE47-9939-BDA59EC00F9F}"/>
              </a:ext>
            </a:extLst>
          </p:cNvPr>
          <p:cNvPicPr>
            <a:picLocks noChangeAspect="1"/>
          </p:cNvPicPr>
          <p:nvPr/>
        </p:nvPicPr>
        <p:blipFill rotWithShape="1">
          <a:blip r:embed="rId4">
            <a:extLst>
              <a:ext uri="{28A0092B-C50C-407E-A947-70E740481C1C}">
                <a14:useLocalDpi xmlns:a14="http://schemas.microsoft.com/office/drawing/2010/main" val="0"/>
              </a:ext>
            </a:extLst>
          </a:blip>
          <a:srcRect l="34536" r="31209" b="4927"/>
          <a:stretch/>
        </p:blipFill>
        <p:spPr>
          <a:xfrm>
            <a:off x="6670828" y="1943566"/>
            <a:ext cx="424577" cy="1178380"/>
          </a:xfrm>
          <a:prstGeom prst="rect">
            <a:avLst/>
          </a:prstGeom>
        </p:spPr>
      </p:pic>
      <p:pic>
        <p:nvPicPr>
          <p:cNvPr id="7" name="Picture 6" descr="36749-O0UTTP.eps">
            <a:extLst>
              <a:ext uri="{FF2B5EF4-FFF2-40B4-BE49-F238E27FC236}">
                <a16:creationId xmlns:a16="http://schemas.microsoft.com/office/drawing/2014/main" id="{A956E541-D07E-AF4F-8348-B874181C9BFA}"/>
              </a:ext>
            </a:extLst>
          </p:cNvPr>
          <p:cNvPicPr>
            <a:picLocks noChangeAspect="1"/>
          </p:cNvPicPr>
          <p:nvPr/>
        </p:nvPicPr>
        <p:blipFill rotWithShape="1">
          <a:blip r:embed="rId3">
            <a:extLst>
              <a:ext uri="{28A0092B-C50C-407E-A947-70E740481C1C}">
                <a14:useLocalDpi xmlns:a14="http://schemas.microsoft.com/office/drawing/2010/main" val="0"/>
              </a:ext>
            </a:extLst>
          </a:blip>
          <a:srcRect l="64688"/>
          <a:stretch/>
        </p:blipFill>
        <p:spPr>
          <a:xfrm>
            <a:off x="5089111" y="1943566"/>
            <a:ext cx="437672" cy="1239454"/>
          </a:xfrm>
          <a:prstGeom prst="rect">
            <a:avLst/>
          </a:prstGeom>
        </p:spPr>
      </p:pic>
      <p:grpSp>
        <p:nvGrpSpPr>
          <p:cNvPr id="35" name="Group 34">
            <a:extLst>
              <a:ext uri="{FF2B5EF4-FFF2-40B4-BE49-F238E27FC236}">
                <a16:creationId xmlns:a16="http://schemas.microsoft.com/office/drawing/2014/main" id="{4B3D633A-7A3B-B14D-AF66-8920D0EAD065}"/>
              </a:ext>
            </a:extLst>
          </p:cNvPr>
          <p:cNvGrpSpPr/>
          <p:nvPr/>
        </p:nvGrpSpPr>
        <p:grpSpPr>
          <a:xfrm>
            <a:off x="2081076" y="3273586"/>
            <a:ext cx="172312" cy="213155"/>
            <a:chOff x="2329869" y="3873957"/>
            <a:chExt cx="172312" cy="213155"/>
          </a:xfrm>
        </p:grpSpPr>
        <p:pic>
          <p:nvPicPr>
            <p:cNvPr id="8" name="Picture 7">
              <a:extLst>
                <a:ext uri="{FF2B5EF4-FFF2-40B4-BE49-F238E27FC236}">
                  <a16:creationId xmlns:a16="http://schemas.microsoft.com/office/drawing/2014/main" id="{451A7C2C-BAC9-E744-83E5-B61E1AAB528E}"/>
                </a:ext>
              </a:extLst>
            </p:cNvPr>
            <p:cNvPicPr>
              <a:picLocks noChangeAspect="1"/>
            </p:cNvPicPr>
            <p:nvPr/>
          </p:nvPicPr>
          <p:blipFill rotWithShape="1">
            <a:blip r:embed="rId5">
              <a:duotone>
                <a:schemeClr val="accent4">
                  <a:shade val="45000"/>
                  <a:satMod val="135000"/>
                </a:schemeClr>
                <a:prstClr val="white"/>
              </a:duotone>
            </a:blip>
            <a:srcRect l="71180" t="10221" r="12057" b="66868"/>
            <a:stretch/>
          </p:blipFill>
          <p:spPr>
            <a:xfrm rot="19707961">
              <a:off x="2420118" y="3873957"/>
              <a:ext cx="75249" cy="114047"/>
            </a:xfrm>
            <a:prstGeom prst="rect">
              <a:avLst/>
            </a:prstGeom>
            <a:noFill/>
            <a:ln>
              <a:noFill/>
            </a:ln>
          </p:spPr>
        </p:pic>
        <p:pic>
          <p:nvPicPr>
            <p:cNvPr id="11" name="Picture 10">
              <a:extLst>
                <a:ext uri="{FF2B5EF4-FFF2-40B4-BE49-F238E27FC236}">
                  <a16:creationId xmlns:a16="http://schemas.microsoft.com/office/drawing/2014/main" id="{465F3C9C-FDAE-404F-B53F-3AB0F6AD7F0D}"/>
                </a:ext>
              </a:extLst>
            </p:cNvPr>
            <p:cNvPicPr>
              <a:picLocks noChangeAspect="1"/>
            </p:cNvPicPr>
            <p:nvPr/>
          </p:nvPicPr>
          <p:blipFill rotWithShape="1">
            <a:blip r:embed="rId5">
              <a:duotone>
                <a:schemeClr val="accent4">
                  <a:shade val="45000"/>
                  <a:satMod val="135000"/>
                </a:schemeClr>
                <a:prstClr val="white"/>
              </a:duotone>
            </a:blip>
            <a:srcRect l="68116" t="10221" r="12057" b="66868"/>
            <a:stretch/>
          </p:blipFill>
          <p:spPr>
            <a:xfrm rot="15844517">
              <a:off x="2336331" y="3962592"/>
              <a:ext cx="94497" cy="107421"/>
            </a:xfrm>
            <a:prstGeom prst="rect">
              <a:avLst/>
            </a:prstGeom>
            <a:noFill/>
            <a:ln>
              <a:noFill/>
            </a:ln>
          </p:spPr>
        </p:pic>
        <p:pic>
          <p:nvPicPr>
            <p:cNvPr id="13" name="Picture 12">
              <a:extLst>
                <a:ext uri="{FF2B5EF4-FFF2-40B4-BE49-F238E27FC236}">
                  <a16:creationId xmlns:a16="http://schemas.microsoft.com/office/drawing/2014/main" id="{6913768F-5EFD-7640-A5FA-3D5687083198}"/>
                </a:ext>
              </a:extLst>
            </p:cNvPr>
            <p:cNvPicPr>
              <a:picLocks noChangeAspect="1"/>
            </p:cNvPicPr>
            <p:nvPr/>
          </p:nvPicPr>
          <p:blipFill rotWithShape="1">
            <a:blip r:embed="rId5">
              <a:duotone>
                <a:schemeClr val="accent4">
                  <a:shade val="45000"/>
                  <a:satMod val="135000"/>
                </a:schemeClr>
                <a:prstClr val="white"/>
              </a:duotone>
            </a:blip>
            <a:srcRect l="71180" t="10221" r="12057" b="66868"/>
            <a:stretch/>
          </p:blipFill>
          <p:spPr>
            <a:xfrm>
              <a:off x="2426932" y="3973065"/>
              <a:ext cx="75249" cy="114047"/>
            </a:xfrm>
            <a:prstGeom prst="rect">
              <a:avLst/>
            </a:prstGeom>
            <a:noFill/>
            <a:ln>
              <a:noFill/>
            </a:ln>
          </p:spPr>
        </p:pic>
      </p:grpSp>
      <p:grpSp>
        <p:nvGrpSpPr>
          <p:cNvPr id="38" name="Group 37">
            <a:extLst>
              <a:ext uri="{FF2B5EF4-FFF2-40B4-BE49-F238E27FC236}">
                <a16:creationId xmlns:a16="http://schemas.microsoft.com/office/drawing/2014/main" id="{BAE270D9-D494-C749-B390-6EC972C48FED}"/>
              </a:ext>
            </a:extLst>
          </p:cNvPr>
          <p:cNvGrpSpPr/>
          <p:nvPr/>
        </p:nvGrpSpPr>
        <p:grpSpPr>
          <a:xfrm>
            <a:off x="2095881" y="3665637"/>
            <a:ext cx="157507" cy="170076"/>
            <a:chOff x="2003621" y="4590476"/>
            <a:chExt cx="157507" cy="170076"/>
          </a:xfrm>
        </p:grpSpPr>
        <p:pic>
          <p:nvPicPr>
            <p:cNvPr id="9" name="Picture 8">
              <a:extLst>
                <a:ext uri="{FF2B5EF4-FFF2-40B4-BE49-F238E27FC236}">
                  <a16:creationId xmlns:a16="http://schemas.microsoft.com/office/drawing/2014/main" id="{61F6D090-F16D-624C-84BD-7E6784A4F73A}"/>
                </a:ext>
              </a:extLst>
            </p:cNvPr>
            <p:cNvPicPr>
              <a:picLocks noChangeAspect="1"/>
            </p:cNvPicPr>
            <p:nvPr/>
          </p:nvPicPr>
          <p:blipFill rotWithShape="1">
            <a:blip r:embed="rId5">
              <a:duotone>
                <a:schemeClr val="accent3">
                  <a:shade val="45000"/>
                  <a:satMod val="135000"/>
                </a:schemeClr>
                <a:prstClr val="white"/>
              </a:duotone>
            </a:blip>
            <a:srcRect l="9166" t="10910" r="67590" b="68144"/>
            <a:stretch/>
          </p:blipFill>
          <p:spPr>
            <a:xfrm>
              <a:off x="2056776" y="4590476"/>
              <a:ext cx="104352" cy="104272"/>
            </a:xfrm>
            <a:prstGeom prst="rect">
              <a:avLst/>
            </a:prstGeom>
            <a:noFill/>
            <a:ln>
              <a:noFill/>
            </a:ln>
          </p:spPr>
        </p:pic>
        <p:pic>
          <p:nvPicPr>
            <p:cNvPr id="16" name="Picture 15">
              <a:extLst>
                <a:ext uri="{FF2B5EF4-FFF2-40B4-BE49-F238E27FC236}">
                  <a16:creationId xmlns:a16="http://schemas.microsoft.com/office/drawing/2014/main" id="{485A5FEA-A546-D649-819A-CA1A0E068849}"/>
                </a:ext>
              </a:extLst>
            </p:cNvPr>
            <p:cNvPicPr>
              <a:picLocks noChangeAspect="1"/>
            </p:cNvPicPr>
            <p:nvPr/>
          </p:nvPicPr>
          <p:blipFill rotWithShape="1">
            <a:blip r:embed="rId5">
              <a:duotone>
                <a:schemeClr val="accent3">
                  <a:shade val="45000"/>
                  <a:satMod val="135000"/>
                </a:schemeClr>
                <a:prstClr val="white"/>
              </a:duotone>
            </a:blip>
            <a:srcRect l="12081" t="13105" r="69259" b="70216"/>
            <a:stretch/>
          </p:blipFill>
          <p:spPr>
            <a:xfrm>
              <a:off x="2003621" y="4677520"/>
              <a:ext cx="83771" cy="83032"/>
            </a:xfrm>
            <a:prstGeom prst="rect">
              <a:avLst/>
            </a:prstGeom>
            <a:noFill/>
            <a:ln>
              <a:noFill/>
            </a:ln>
          </p:spPr>
        </p:pic>
      </p:grpSp>
      <p:grpSp>
        <p:nvGrpSpPr>
          <p:cNvPr id="36" name="Group 35">
            <a:extLst>
              <a:ext uri="{FF2B5EF4-FFF2-40B4-BE49-F238E27FC236}">
                <a16:creationId xmlns:a16="http://schemas.microsoft.com/office/drawing/2014/main" id="{C74289B3-5446-E647-B5B4-1ECF5089BCFC}"/>
              </a:ext>
            </a:extLst>
          </p:cNvPr>
          <p:cNvGrpSpPr/>
          <p:nvPr/>
        </p:nvGrpSpPr>
        <p:grpSpPr>
          <a:xfrm>
            <a:off x="3558813" y="3292407"/>
            <a:ext cx="233081" cy="194334"/>
            <a:chOff x="1907844" y="3953516"/>
            <a:chExt cx="233081" cy="194334"/>
          </a:xfrm>
        </p:grpSpPr>
        <p:pic>
          <p:nvPicPr>
            <p:cNvPr id="12" name="Picture 11">
              <a:extLst>
                <a:ext uri="{FF2B5EF4-FFF2-40B4-BE49-F238E27FC236}">
                  <a16:creationId xmlns:a16="http://schemas.microsoft.com/office/drawing/2014/main" id="{039D7EB0-B639-3649-882D-F23A2AB4026A}"/>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907844" y="3970078"/>
              <a:ext cx="119698" cy="97755"/>
            </a:xfrm>
            <a:prstGeom prst="rect">
              <a:avLst/>
            </a:prstGeom>
            <a:noFill/>
            <a:ln>
              <a:noFill/>
            </a:ln>
          </p:spPr>
        </p:pic>
        <p:pic>
          <p:nvPicPr>
            <p:cNvPr id="18" name="Picture 17">
              <a:extLst>
                <a:ext uri="{FF2B5EF4-FFF2-40B4-BE49-F238E27FC236}">
                  <a16:creationId xmlns:a16="http://schemas.microsoft.com/office/drawing/2014/main" id="{5273B321-3DCA-B94F-A568-3CC6075B6890}"/>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2021227" y="3953516"/>
              <a:ext cx="119698" cy="97755"/>
            </a:xfrm>
            <a:prstGeom prst="rect">
              <a:avLst/>
            </a:prstGeom>
            <a:noFill/>
            <a:ln>
              <a:noFill/>
            </a:ln>
          </p:spPr>
        </p:pic>
        <p:pic>
          <p:nvPicPr>
            <p:cNvPr id="19" name="Picture 18">
              <a:extLst>
                <a:ext uri="{FF2B5EF4-FFF2-40B4-BE49-F238E27FC236}">
                  <a16:creationId xmlns:a16="http://schemas.microsoft.com/office/drawing/2014/main" id="{DD8B0228-B35F-E14F-B39D-B335AD7C9E57}"/>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967693" y="4050095"/>
              <a:ext cx="119698" cy="97755"/>
            </a:xfrm>
            <a:prstGeom prst="rect">
              <a:avLst/>
            </a:prstGeom>
            <a:noFill/>
            <a:ln>
              <a:noFill/>
            </a:ln>
          </p:spPr>
        </p:pic>
      </p:grpSp>
      <p:grpSp>
        <p:nvGrpSpPr>
          <p:cNvPr id="34" name="Group 33">
            <a:extLst>
              <a:ext uri="{FF2B5EF4-FFF2-40B4-BE49-F238E27FC236}">
                <a16:creationId xmlns:a16="http://schemas.microsoft.com/office/drawing/2014/main" id="{FF56F8DE-C539-8F4C-A11D-1F9C7C505C1C}"/>
              </a:ext>
            </a:extLst>
          </p:cNvPr>
          <p:cNvGrpSpPr/>
          <p:nvPr/>
        </p:nvGrpSpPr>
        <p:grpSpPr>
          <a:xfrm>
            <a:off x="5168737" y="3321002"/>
            <a:ext cx="179209" cy="116861"/>
            <a:chOff x="2596999" y="4333971"/>
            <a:chExt cx="179209" cy="116861"/>
          </a:xfrm>
        </p:grpSpPr>
        <p:pic>
          <p:nvPicPr>
            <p:cNvPr id="17" name="Picture 16">
              <a:extLst>
                <a:ext uri="{FF2B5EF4-FFF2-40B4-BE49-F238E27FC236}">
                  <a16:creationId xmlns:a16="http://schemas.microsoft.com/office/drawing/2014/main" id="{BFC0CEBE-EB9D-7E42-B7D3-1DF69301E77B}"/>
                </a:ext>
              </a:extLst>
            </p:cNvPr>
            <p:cNvPicPr>
              <a:picLocks noChangeAspect="1"/>
            </p:cNvPicPr>
            <p:nvPr/>
          </p:nvPicPr>
          <p:blipFill rotWithShape="1">
            <a:blip r:embed="rId5">
              <a:duotone>
                <a:schemeClr val="accent1">
                  <a:shade val="45000"/>
                  <a:satMod val="135000"/>
                </a:schemeClr>
                <a:prstClr val="white"/>
              </a:duotone>
            </a:blip>
            <a:srcRect l="68542" t="64967" r="11548" b="16765"/>
            <a:stretch/>
          </p:blipFill>
          <p:spPr>
            <a:xfrm>
              <a:off x="2596999" y="4359892"/>
              <a:ext cx="89380" cy="90940"/>
            </a:xfrm>
            <a:prstGeom prst="rect">
              <a:avLst/>
            </a:prstGeom>
            <a:noFill/>
            <a:ln>
              <a:noFill/>
            </a:ln>
          </p:spPr>
        </p:pic>
        <p:pic>
          <p:nvPicPr>
            <p:cNvPr id="20" name="Picture 19">
              <a:extLst>
                <a:ext uri="{FF2B5EF4-FFF2-40B4-BE49-F238E27FC236}">
                  <a16:creationId xmlns:a16="http://schemas.microsoft.com/office/drawing/2014/main" id="{1D93CC6D-B77F-4244-9505-473B3F554004}"/>
                </a:ext>
              </a:extLst>
            </p:cNvPr>
            <p:cNvPicPr>
              <a:picLocks noChangeAspect="1"/>
            </p:cNvPicPr>
            <p:nvPr/>
          </p:nvPicPr>
          <p:blipFill rotWithShape="1">
            <a:blip r:embed="rId5">
              <a:duotone>
                <a:schemeClr val="accent1">
                  <a:shade val="45000"/>
                  <a:satMod val="135000"/>
                </a:schemeClr>
                <a:prstClr val="white"/>
              </a:duotone>
            </a:blip>
            <a:srcRect l="68542" t="64967" r="11548" b="16765"/>
            <a:stretch/>
          </p:blipFill>
          <p:spPr>
            <a:xfrm>
              <a:off x="2686828" y="4333971"/>
              <a:ext cx="89380" cy="90940"/>
            </a:xfrm>
            <a:prstGeom prst="rect">
              <a:avLst/>
            </a:prstGeom>
            <a:noFill/>
            <a:ln>
              <a:noFill/>
            </a:ln>
          </p:spPr>
        </p:pic>
      </p:grpSp>
      <p:grpSp>
        <p:nvGrpSpPr>
          <p:cNvPr id="33" name="Group 32">
            <a:extLst>
              <a:ext uri="{FF2B5EF4-FFF2-40B4-BE49-F238E27FC236}">
                <a16:creationId xmlns:a16="http://schemas.microsoft.com/office/drawing/2014/main" id="{5644A070-469E-A94E-972D-D6E3C9E8662A}"/>
              </a:ext>
            </a:extLst>
          </p:cNvPr>
          <p:cNvGrpSpPr/>
          <p:nvPr/>
        </p:nvGrpSpPr>
        <p:grpSpPr>
          <a:xfrm>
            <a:off x="6783525" y="3280221"/>
            <a:ext cx="199182" cy="195993"/>
            <a:chOff x="2413175" y="4621549"/>
            <a:chExt cx="199182" cy="195993"/>
          </a:xfrm>
        </p:grpSpPr>
        <p:pic>
          <p:nvPicPr>
            <p:cNvPr id="10" name="Picture 9">
              <a:extLst>
                <a:ext uri="{FF2B5EF4-FFF2-40B4-BE49-F238E27FC236}">
                  <a16:creationId xmlns:a16="http://schemas.microsoft.com/office/drawing/2014/main" id="{8611381E-46E6-B842-BCB1-42F920C6C0EB}"/>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2508005" y="4724195"/>
              <a:ext cx="104352" cy="93347"/>
            </a:xfrm>
            <a:prstGeom prst="rect">
              <a:avLst/>
            </a:prstGeom>
            <a:noFill/>
            <a:ln>
              <a:noFill/>
            </a:ln>
          </p:spPr>
        </p:pic>
        <p:pic>
          <p:nvPicPr>
            <p:cNvPr id="15" name="Picture 14">
              <a:extLst>
                <a:ext uri="{FF2B5EF4-FFF2-40B4-BE49-F238E27FC236}">
                  <a16:creationId xmlns:a16="http://schemas.microsoft.com/office/drawing/2014/main" id="{3DC73299-A673-1245-A1EC-E974DAF7FF80}"/>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2413175" y="4677521"/>
              <a:ext cx="104352" cy="93347"/>
            </a:xfrm>
            <a:prstGeom prst="rect">
              <a:avLst/>
            </a:prstGeom>
            <a:noFill/>
            <a:ln>
              <a:noFill/>
            </a:ln>
          </p:spPr>
        </p:pic>
        <p:pic>
          <p:nvPicPr>
            <p:cNvPr id="21" name="Picture 20">
              <a:extLst>
                <a:ext uri="{FF2B5EF4-FFF2-40B4-BE49-F238E27FC236}">
                  <a16:creationId xmlns:a16="http://schemas.microsoft.com/office/drawing/2014/main" id="{90DA966F-D676-0946-8279-D1AC8783743E}"/>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2504663" y="4621549"/>
              <a:ext cx="104352" cy="93347"/>
            </a:xfrm>
            <a:prstGeom prst="rect">
              <a:avLst/>
            </a:prstGeom>
            <a:noFill/>
            <a:ln>
              <a:noFill/>
            </a:ln>
          </p:spPr>
        </p:pic>
      </p:grpSp>
      <p:grpSp>
        <p:nvGrpSpPr>
          <p:cNvPr id="37" name="Group 36">
            <a:extLst>
              <a:ext uri="{FF2B5EF4-FFF2-40B4-BE49-F238E27FC236}">
                <a16:creationId xmlns:a16="http://schemas.microsoft.com/office/drawing/2014/main" id="{068BB6B9-0E37-7743-BA79-E5A2022BE9E4}"/>
              </a:ext>
            </a:extLst>
          </p:cNvPr>
          <p:cNvGrpSpPr/>
          <p:nvPr/>
        </p:nvGrpSpPr>
        <p:grpSpPr>
          <a:xfrm>
            <a:off x="3581353" y="3679866"/>
            <a:ext cx="181686" cy="180086"/>
            <a:chOff x="1784356" y="4331427"/>
            <a:chExt cx="181686" cy="180086"/>
          </a:xfrm>
        </p:grpSpPr>
        <p:pic>
          <p:nvPicPr>
            <p:cNvPr id="14" name="Picture 13">
              <a:extLst>
                <a:ext uri="{FF2B5EF4-FFF2-40B4-BE49-F238E27FC236}">
                  <a16:creationId xmlns:a16="http://schemas.microsoft.com/office/drawing/2014/main" id="{AC872862-167F-4B4E-AD02-29142BADC4C9}"/>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20626980">
              <a:off x="1784356" y="4340551"/>
              <a:ext cx="88545" cy="99057"/>
            </a:xfrm>
            <a:prstGeom prst="rect">
              <a:avLst/>
            </a:prstGeom>
            <a:noFill/>
            <a:ln>
              <a:noFill/>
            </a:ln>
          </p:spPr>
        </p:pic>
        <p:pic>
          <p:nvPicPr>
            <p:cNvPr id="22" name="Picture 21">
              <a:extLst>
                <a:ext uri="{FF2B5EF4-FFF2-40B4-BE49-F238E27FC236}">
                  <a16:creationId xmlns:a16="http://schemas.microsoft.com/office/drawing/2014/main" id="{15FDB2D8-AF02-DF4A-BCDF-4E0C69296ED4}"/>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855273">
              <a:off x="1841137" y="4412456"/>
              <a:ext cx="88545" cy="99057"/>
            </a:xfrm>
            <a:prstGeom prst="rect">
              <a:avLst/>
            </a:prstGeom>
            <a:noFill/>
            <a:ln>
              <a:noFill/>
            </a:ln>
          </p:spPr>
        </p:pic>
        <p:pic>
          <p:nvPicPr>
            <p:cNvPr id="23" name="Picture 22">
              <a:extLst>
                <a:ext uri="{FF2B5EF4-FFF2-40B4-BE49-F238E27FC236}">
                  <a16:creationId xmlns:a16="http://schemas.microsoft.com/office/drawing/2014/main" id="{54502802-326D-BE46-8D51-48A3986CBB0C}"/>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5068118">
              <a:off x="1872388" y="4331780"/>
              <a:ext cx="94008" cy="93301"/>
            </a:xfrm>
            <a:prstGeom prst="rect">
              <a:avLst/>
            </a:prstGeom>
            <a:noFill/>
            <a:ln>
              <a:noFill/>
            </a:ln>
          </p:spPr>
        </p:pic>
      </p:grpSp>
      <p:grpSp>
        <p:nvGrpSpPr>
          <p:cNvPr id="39" name="Group 38">
            <a:extLst>
              <a:ext uri="{FF2B5EF4-FFF2-40B4-BE49-F238E27FC236}">
                <a16:creationId xmlns:a16="http://schemas.microsoft.com/office/drawing/2014/main" id="{753A3D8E-C778-BC4B-9A54-ADA8558D99F1}"/>
              </a:ext>
            </a:extLst>
          </p:cNvPr>
          <p:cNvGrpSpPr/>
          <p:nvPr/>
        </p:nvGrpSpPr>
        <p:grpSpPr>
          <a:xfrm>
            <a:off x="6827058" y="4114655"/>
            <a:ext cx="181686" cy="180086"/>
            <a:chOff x="1784356" y="4331427"/>
            <a:chExt cx="181686" cy="180086"/>
          </a:xfrm>
        </p:grpSpPr>
        <p:pic>
          <p:nvPicPr>
            <p:cNvPr id="40" name="Picture 39">
              <a:extLst>
                <a:ext uri="{FF2B5EF4-FFF2-40B4-BE49-F238E27FC236}">
                  <a16:creationId xmlns:a16="http://schemas.microsoft.com/office/drawing/2014/main" id="{86033DEF-4B4E-2C45-BDB0-2886D5737D1E}"/>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20626980">
              <a:off x="1784356" y="4340551"/>
              <a:ext cx="88545" cy="99057"/>
            </a:xfrm>
            <a:prstGeom prst="rect">
              <a:avLst/>
            </a:prstGeom>
            <a:noFill/>
            <a:ln>
              <a:noFill/>
            </a:ln>
          </p:spPr>
        </p:pic>
        <p:pic>
          <p:nvPicPr>
            <p:cNvPr id="41" name="Picture 40">
              <a:extLst>
                <a:ext uri="{FF2B5EF4-FFF2-40B4-BE49-F238E27FC236}">
                  <a16:creationId xmlns:a16="http://schemas.microsoft.com/office/drawing/2014/main" id="{C7B5A372-06D3-EE46-BAF6-10B6962A2124}"/>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855273">
              <a:off x="1841137" y="4412456"/>
              <a:ext cx="88545" cy="99057"/>
            </a:xfrm>
            <a:prstGeom prst="rect">
              <a:avLst/>
            </a:prstGeom>
            <a:noFill/>
            <a:ln>
              <a:noFill/>
            </a:ln>
          </p:spPr>
        </p:pic>
        <p:pic>
          <p:nvPicPr>
            <p:cNvPr id="42" name="Picture 41">
              <a:extLst>
                <a:ext uri="{FF2B5EF4-FFF2-40B4-BE49-F238E27FC236}">
                  <a16:creationId xmlns:a16="http://schemas.microsoft.com/office/drawing/2014/main" id="{67FD6427-380C-D449-9F8F-CA537C40E2B0}"/>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5068118">
              <a:off x="1872388" y="4331780"/>
              <a:ext cx="94008" cy="93301"/>
            </a:xfrm>
            <a:prstGeom prst="rect">
              <a:avLst/>
            </a:prstGeom>
            <a:noFill/>
            <a:ln>
              <a:noFill/>
            </a:ln>
          </p:spPr>
        </p:pic>
      </p:grpSp>
      <p:grpSp>
        <p:nvGrpSpPr>
          <p:cNvPr id="43" name="Group 42">
            <a:extLst>
              <a:ext uri="{FF2B5EF4-FFF2-40B4-BE49-F238E27FC236}">
                <a16:creationId xmlns:a16="http://schemas.microsoft.com/office/drawing/2014/main" id="{6DFCB3BE-5D88-1944-93A2-14A19D83C7AF}"/>
              </a:ext>
            </a:extLst>
          </p:cNvPr>
          <p:cNvGrpSpPr/>
          <p:nvPr/>
        </p:nvGrpSpPr>
        <p:grpSpPr>
          <a:xfrm>
            <a:off x="6746284" y="3625720"/>
            <a:ext cx="233081" cy="194334"/>
            <a:chOff x="1907844" y="3953516"/>
            <a:chExt cx="233081" cy="194334"/>
          </a:xfrm>
        </p:grpSpPr>
        <p:pic>
          <p:nvPicPr>
            <p:cNvPr id="44" name="Picture 43">
              <a:extLst>
                <a:ext uri="{FF2B5EF4-FFF2-40B4-BE49-F238E27FC236}">
                  <a16:creationId xmlns:a16="http://schemas.microsoft.com/office/drawing/2014/main" id="{E6D44F87-0F17-E34D-B7EA-FBBB5234FA74}"/>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907844" y="3970078"/>
              <a:ext cx="119698" cy="97755"/>
            </a:xfrm>
            <a:prstGeom prst="rect">
              <a:avLst/>
            </a:prstGeom>
            <a:noFill/>
            <a:ln>
              <a:noFill/>
            </a:ln>
          </p:spPr>
        </p:pic>
        <p:pic>
          <p:nvPicPr>
            <p:cNvPr id="45" name="Picture 44">
              <a:extLst>
                <a:ext uri="{FF2B5EF4-FFF2-40B4-BE49-F238E27FC236}">
                  <a16:creationId xmlns:a16="http://schemas.microsoft.com/office/drawing/2014/main" id="{003B64BD-A84B-9A49-A831-C07041F401EF}"/>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2021227" y="3953516"/>
              <a:ext cx="119698" cy="97755"/>
            </a:xfrm>
            <a:prstGeom prst="rect">
              <a:avLst/>
            </a:prstGeom>
            <a:noFill/>
            <a:ln>
              <a:noFill/>
            </a:ln>
          </p:spPr>
        </p:pic>
        <p:pic>
          <p:nvPicPr>
            <p:cNvPr id="46" name="Picture 45">
              <a:extLst>
                <a:ext uri="{FF2B5EF4-FFF2-40B4-BE49-F238E27FC236}">
                  <a16:creationId xmlns:a16="http://schemas.microsoft.com/office/drawing/2014/main" id="{D869F1CB-C6C5-3C40-A608-EF1C859EF01A}"/>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967693" y="4050095"/>
              <a:ext cx="119698" cy="97755"/>
            </a:xfrm>
            <a:prstGeom prst="rect">
              <a:avLst/>
            </a:prstGeom>
            <a:noFill/>
            <a:ln>
              <a:noFill/>
            </a:ln>
          </p:spPr>
        </p:pic>
      </p:grpSp>
      <p:grpSp>
        <p:nvGrpSpPr>
          <p:cNvPr id="47" name="Group 46">
            <a:extLst>
              <a:ext uri="{FF2B5EF4-FFF2-40B4-BE49-F238E27FC236}">
                <a16:creationId xmlns:a16="http://schemas.microsoft.com/office/drawing/2014/main" id="{05E103AD-1AE8-A944-ABD4-66D142115299}"/>
              </a:ext>
            </a:extLst>
          </p:cNvPr>
          <p:cNvGrpSpPr/>
          <p:nvPr/>
        </p:nvGrpSpPr>
        <p:grpSpPr>
          <a:xfrm>
            <a:off x="2092408" y="4018607"/>
            <a:ext cx="233081" cy="194334"/>
            <a:chOff x="1907844" y="3953516"/>
            <a:chExt cx="233081" cy="194334"/>
          </a:xfrm>
        </p:grpSpPr>
        <p:pic>
          <p:nvPicPr>
            <p:cNvPr id="48" name="Picture 47">
              <a:extLst>
                <a:ext uri="{FF2B5EF4-FFF2-40B4-BE49-F238E27FC236}">
                  <a16:creationId xmlns:a16="http://schemas.microsoft.com/office/drawing/2014/main" id="{0E976885-DB47-5744-9E45-3A6D17CFF313}"/>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907844" y="3970078"/>
              <a:ext cx="119698" cy="97755"/>
            </a:xfrm>
            <a:prstGeom prst="rect">
              <a:avLst/>
            </a:prstGeom>
            <a:noFill/>
            <a:ln>
              <a:noFill/>
            </a:ln>
          </p:spPr>
        </p:pic>
        <p:pic>
          <p:nvPicPr>
            <p:cNvPr id="49" name="Picture 48">
              <a:extLst>
                <a:ext uri="{FF2B5EF4-FFF2-40B4-BE49-F238E27FC236}">
                  <a16:creationId xmlns:a16="http://schemas.microsoft.com/office/drawing/2014/main" id="{CABF3193-AF53-5E48-91CC-BB6748E908FC}"/>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2021227" y="3953516"/>
              <a:ext cx="119698" cy="97755"/>
            </a:xfrm>
            <a:prstGeom prst="rect">
              <a:avLst/>
            </a:prstGeom>
            <a:noFill/>
            <a:ln>
              <a:noFill/>
            </a:ln>
          </p:spPr>
        </p:pic>
        <p:pic>
          <p:nvPicPr>
            <p:cNvPr id="50" name="Picture 49">
              <a:extLst>
                <a:ext uri="{FF2B5EF4-FFF2-40B4-BE49-F238E27FC236}">
                  <a16:creationId xmlns:a16="http://schemas.microsoft.com/office/drawing/2014/main" id="{AA7C7023-4A4C-1847-8127-6D244AF9D7E0}"/>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967693" y="4050095"/>
              <a:ext cx="119698" cy="97755"/>
            </a:xfrm>
            <a:prstGeom prst="rect">
              <a:avLst/>
            </a:prstGeom>
            <a:noFill/>
            <a:ln>
              <a:noFill/>
            </a:ln>
          </p:spPr>
        </p:pic>
      </p:grpSp>
      <p:grpSp>
        <p:nvGrpSpPr>
          <p:cNvPr id="51" name="Group 50">
            <a:extLst>
              <a:ext uri="{FF2B5EF4-FFF2-40B4-BE49-F238E27FC236}">
                <a16:creationId xmlns:a16="http://schemas.microsoft.com/office/drawing/2014/main" id="{E71E8C35-65BA-8844-AD61-3CFDC913D016}"/>
              </a:ext>
            </a:extLst>
          </p:cNvPr>
          <p:cNvGrpSpPr/>
          <p:nvPr/>
        </p:nvGrpSpPr>
        <p:grpSpPr>
          <a:xfrm>
            <a:off x="5171961" y="3633020"/>
            <a:ext cx="172312" cy="213155"/>
            <a:chOff x="2329869" y="3873957"/>
            <a:chExt cx="172312" cy="213155"/>
          </a:xfrm>
        </p:grpSpPr>
        <p:pic>
          <p:nvPicPr>
            <p:cNvPr id="52" name="Picture 51">
              <a:extLst>
                <a:ext uri="{FF2B5EF4-FFF2-40B4-BE49-F238E27FC236}">
                  <a16:creationId xmlns:a16="http://schemas.microsoft.com/office/drawing/2014/main" id="{498239AE-6624-BA41-8043-D26CB43569B9}"/>
                </a:ext>
              </a:extLst>
            </p:cNvPr>
            <p:cNvPicPr>
              <a:picLocks noChangeAspect="1"/>
            </p:cNvPicPr>
            <p:nvPr/>
          </p:nvPicPr>
          <p:blipFill rotWithShape="1">
            <a:blip r:embed="rId5">
              <a:duotone>
                <a:schemeClr val="accent4">
                  <a:shade val="45000"/>
                  <a:satMod val="135000"/>
                </a:schemeClr>
                <a:prstClr val="white"/>
              </a:duotone>
            </a:blip>
            <a:srcRect l="71180" t="10221" r="12057" b="66868"/>
            <a:stretch/>
          </p:blipFill>
          <p:spPr>
            <a:xfrm rot="19707961">
              <a:off x="2420118" y="3873957"/>
              <a:ext cx="75249" cy="114047"/>
            </a:xfrm>
            <a:prstGeom prst="rect">
              <a:avLst/>
            </a:prstGeom>
            <a:noFill/>
            <a:ln>
              <a:noFill/>
            </a:ln>
          </p:spPr>
        </p:pic>
        <p:pic>
          <p:nvPicPr>
            <p:cNvPr id="53" name="Picture 52">
              <a:extLst>
                <a:ext uri="{FF2B5EF4-FFF2-40B4-BE49-F238E27FC236}">
                  <a16:creationId xmlns:a16="http://schemas.microsoft.com/office/drawing/2014/main" id="{2C5B2071-7AC9-F840-A264-81BA8AF66689}"/>
                </a:ext>
              </a:extLst>
            </p:cNvPr>
            <p:cNvPicPr>
              <a:picLocks noChangeAspect="1"/>
            </p:cNvPicPr>
            <p:nvPr/>
          </p:nvPicPr>
          <p:blipFill rotWithShape="1">
            <a:blip r:embed="rId5">
              <a:duotone>
                <a:schemeClr val="accent4">
                  <a:shade val="45000"/>
                  <a:satMod val="135000"/>
                </a:schemeClr>
                <a:prstClr val="white"/>
              </a:duotone>
            </a:blip>
            <a:srcRect l="68116" t="10221" r="12057" b="66868"/>
            <a:stretch/>
          </p:blipFill>
          <p:spPr>
            <a:xfrm rot="15844517">
              <a:off x="2336331" y="3962592"/>
              <a:ext cx="94497" cy="107421"/>
            </a:xfrm>
            <a:prstGeom prst="rect">
              <a:avLst/>
            </a:prstGeom>
            <a:noFill/>
            <a:ln>
              <a:noFill/>
            </a:ln>
          </p:spPr>
        </p:pic>
        <p:pic>
          <p:nvPicPr>
            <p:cNvPr id="54" name="Picture 53">
              <a:extLst>
                <a:ext uri="{FF2B5EF4-FFF2-40B4-BE49-F238E27FC236}">
                  <a16:creationId xmlns:a16="http://schemas.microsoft.com/office/drawing/2014/main" id="{49B0B99B-DBB5-3649-8646-81CC85E7EF79}"/>
                </a:ext>
              </a:extLst>
            </p:cNvPr>
            <p:cNvPicPr>
              <a:picLocks noChangeAspect="1"/>
            </p:cNvPicPr>
            <p:nvPr/>
          </p:nvPicPr>
          <p:blipFill rotWithShape="1">
            <a:blip r:embed="rId5">
              <a:duotone>
                <a:schemeClr val="accent4">
                  <a:shade val="45000"/>
                  <a:satMod val="135000"/>
                </a:schemeClr>
                <a:prstClr val="white"/>
              </a:duotone>
            </a:blip>
            <a:srcRect l="71180" t="10221" r="12057" b="66868"/>
            <a:stretch/>
          </p:blipFill>
          <p:spPr>
            <a:xfrm>
              <a:off x="2426932" y="3973065"/>
              <a:ext cx="75249" cy="114047"/>
            </a:xfrm>
            <a:prstGeom prst="rect">
              <a:avLst/>
            </a:prstGeom>
            <a:noFill/>
            <a:ln>
              <a:noFill/>
            </a:ln>
          </p:spPr>
        </p:pic>
      </p:grpSp>
      <p:grpSp>
        <p:nvGrpSpPr>
          <p:cNvPr id="55" name="Group 54">
            <a:extLst>
              <a:ext uri="{FF2B5EF4-FFF2-40B4-BE49-F238E27FC236}">
                <a16:creationId xmlns:a16="http://schemas.microsoft.com/office/drawing/2014/main" id="{9F07A559-D009-384A-B9A7-BB91D75F6BC7}"/>
              </a:ext>
            </a:extLst>
          </p:cNvPr>
          <p:cNvGrpSpPr/>
          <p:nvPr/>
        </p:nvGrpSpPr>
        <p:grpSpPr>
          <a:xfrm>
            <a:off x="5190270" y="4090575"/>
            <a:ext cx="157507" cy="170076"/>
            <a:chOff x="2003621" y="4590476"/>
            <a:chExt cx="157507" cy="170076"/>
          </a:xfrm>
        </p:grpSpPr>
        <p:pic>
          <p:nvPicPr>
            <p:cNvPr id="56" name="Picture 55">
              <a:extLst>
                <a:ext uri="{FF2B5EF4-FFF2-40B4-BE49-F238E27FC236}">
                  <a16:creationId xmlns:a16="http://schemas.microsoft.com/office/drawing/2014/main" id="{8F1F0692-3132-7942-92E4-51D0200FD235}"/>
                </a:ext>
              </a:extLst>
            </p:cNvPr>
            <p:cNvPicPr>
              <a:picLocks noChangeAspect="1"/>
            </p:cNvPicPr>
            <p:nvPr/>
          </p:nvPicPr>
          <p:blipFill rotWithShape="1">
            <a:blip r:embed="rId5">
              <a:duotone>
                <a:schemeClr val="accent3">
                  <a:shade val="45000"/>
                  <a:satMod val="135000"/>
                </a:schemeClr>
                <a:prstClr val="white"/>
              </a:duotone>
            </a:blip>
            <a:srcRect l="9166" t="10910" r="67590" b="68144"/>
            <a:stretch/>
          </p:blipFill>
          <p:spPr>
            <a:xfrm>
              <a:off x="2056776" y="4590476"/>
              <a:ext cx="104352" cy="104272"/>
            </a:xfrm>
            <a:prstGeom prst="rect">
              <a:avLst/>
            </a:prstGeom>
            <a:noFill/>
            <a:ln>
              <a:noFill/>
            </a:ln>
          </p:spPr>
        </p:pic>
        <p:pic>
          <p:nvPicPr>
            <p:cNvPr id="57" name="Picture 56">
              <a:extLst>
                <a:ext uri="{FF2B5EF4-FFF2-40B4-BE49-F238E27FC236}">
                  <a16:creationId xmlns:a16="http://schemas.microsoft.com/office/drawing/2014/main" id="{7BDEDB98-2321-614C-821F-A31FCCB835D3}"/>
                </a:ext>
              </a:extLst>
            </p:cNvPr>
            <p:cNvPicPr>
              <a:picLocks noChangeAspect="1"/>
            </p:cNvPicPr>
            <p:nvPr/>
          </p:nvPicPr>
          <p:blipFill rotWithShape="1">
            <a:blip r:embed="rId5">
              <a:duotone>
                <a:schemeClr val="accent3">
                  <a:shade val="45000"/>
                  <a:satMod val="135000"/>
                </a:schemeClr>
                <a:prstClr val="white"/>
              </a:duotone>
            </a:blip>
            <a:srcRect l="12081" t="13105" r="69259" b="70216"/>
            <a:stretch/>
          </p:blipFill>
          <p:spPr>
            <a:xfrm>
              <a:off x="2003621" y="4677520"/>
              <a:ext cx="83771" cy="83032"/>
            </a:xfrm>
            <a:prstGeom prst="rect">
              <a:avLst/>
            </a:prstGeom>
            <a:noFill/>
            <a:ln>
              <a:noFill/>
            </a:ln>
          </p:spPr>
        </p:pic>
      </p:grpSp>
      <p:grpSp>
        <p:nvGrpSpPr>
          <p:cNvPr id="58" name="Group 57">
            <a:extLst>
              <a:ext uri="{FF2B5EF4-FFF2-40B4-BE49-F238E27FC236}">
                <a16:creationId xmlns:a16="http://schemas.microsoft.com/office/drawing/2014/main" id="{A9F3D85C-05E5-5C47-A785-6A3A893550FA}"/>
              </a:ext>
            </a:extLst>
          </p:cNvPr>
          <p:cNvGrpSpPr/>
          <p:nvPr/>
        </p:nvGrpSpPr>
        <p:grpSpPr>
          <a:xfrm>
            <a:off x="5184382" y="4515109"/>
            <a:ext cx="199182" cy="195993"/>
            <a:chOff x="2413175" y="4621549"/>
            <a:chExt cx="199182" cy="195993"/>
          </a:xfrm>
        </p:grpSpPr>
        <p:pic>
          <p:nvPicPr>
            <p:cNvPr id="59" name="Picture 58">
              <a:extLst>
                <a:ext uri="{FF2B5EF4-FFF2-40B4-BE49-F238E27FC236}">
                  <a16:creationId xmlns:a16="http://schemas.microsoft.com/office/drawing/2014/main" id="{BB9CDD4E-6717-3242-8662-295F96003881}"/>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2508005" y="4724195"/>
              <a:ext cx="104352" cy="93347"/>
            </a:xfrm>
            <a:prstGeom prst="rect">
              <a:avLst/>
            </a:prstGeom>
            <a:noFill/>
            <a:ln>
              <a:noFill/>
            </a:ln>
          </p:spPr>
        </p:pic>
        <p:pic>
          <p:nvPicPr>
            <p:cNvPr id="60" name="Picture 59">
              <a:extLst>
                <a:ext uri="{FF2B5EF4-FFF2-40B4-BE49-F238E27FC236}">
                  <a16:creationId xmlns:a16="http://schemas.microsoft.com/office/drawing/2014/main" id="{5758CE9B-29D7-3D4C-A435-DD6C58E94853}"/>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2413175" y="4677521"/>
              <a:ext cx="104352" cy="93347"/>
            </a:xfrm>
            <a:prstGeom prst="rect">
              <a:avLst/>
            </a:prstGeom>
            <a:noFill/>
            <a:ln>
              <a:noFill/>
            </a:ln>
          </p:spPr>
        </p:pic>
        <p:pic>
          <p:nvPicPr>
            <p:cNvPr id="61" name="Picture 60">
              <a:extLst>
                <a:ext uri="{FF2B5EF4-FFF2-40B4-BE49-F238E27FC236}">
                  <a16:creationId xmlns:a16="http://schemas.microsoft.com/office/drawing/2014/main" id="{D5BFA39B-4AC6-C04F-866F-D5C01F5D84EF}"/>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2504663" y="4621549"/>
              <a:ext cx="104352" cy="93347"/>
            </a:xfrm>
            <a:prstGeom prst="rect">
              <a:avLst/>
            </a:prstGeom>
            <a:noFill/>
            <a:ln>
              <a:noFill/>
            </a:ln>
          </p:spPr>
        </p:pic>
      </p:grpSp>
      <p:pic>
        <p:nvPicPr>
          <p:cNvPr id="67" name="Picture 66">
            <a:extLst>
              <a:ext uri="{FF2B5EF4-FFF2-40B4-BE49-F238E27FC236}">
                <a16:creationId xmlns:a16="http://schemas.microsoft.com/office/drawing/2014/main" id="{F12A25FA-048B-784D-962E-53194F5482FE}"/>
              </a:ext>
            </a:extLst>
          </p:cNvPr>
          <p:cNvPicPr>
            <a:picLocks noChangeAspect="1"/>
          </p:cNvPicPr>
          <p:nvPr/>
        </p:nvPicPr>
        <p:blipFill>
          <a:blip r:embed="rId6"/>
          <a:stretch>
            <a:fillRect/>
          </a:stretch>
        </p:blipFill>
        <p:spPr>
          <a:xfrm>
            <a:off x="1582079" y="4949749"/>
            <a:ext cx="1054100" cy="1079500"/>
          </a:xfrm>
          <a:prstGeom prst="rect">
            <a:avLst/>
          </a:prstGeom>
        </p:spPr>
      </p:pic>
      <p:pic>
        <p:nvPicPr>
          <p:cNvPr id="68" name="Picture 67">
            <a:extLst>
              <a:ext uri="{FF2B5EF4-FFF2-40B4-BE49-F238E27FC236}">
                <a16:creationId xmlns:a16="http://schemas.microsoft.com/office/drawing/2014/main" id="{09152CCC-BF01-DB4B-A5F1-62484980FC17}"/>
              </a:ext>
            </a:extLst>
          </p:cNvPr>
          <p:cNvPicPr>
            <a:picLocks noChangeAspect="1"/>
          </p:cNvPicPr>
          <p:nvPr/>
        </p:nvPicPr>
        <p:blipFill>
          <a:blip r:embed="rId7"/>
          <a:stretch>
            <a:fillRect/>
          </a:stretch>
        </p:blipFill>
        <p:spPr>
          <a:xfrm>
            <a:off x="2995486" y="4949749"/>
            <a:ext cx="1193800" cy="1079500"/>
          </a:xfrm>
          <a:prstGeom prst="rect">
            <a:avLst/>
          </a:prstGeom>
        </p:spPr>
      </p:pic>
      <p:pic>
        <p:nvPicPr>
          <p:cNvPr id="69" name="Picture 68">
            <a:extLst>
              <a:ext uri="{FF2B5EF4-FFF2-40B4-BE49-F238E27FC236}">
                <a16:creationId xmlns:a16="http://schemas.microsoft.com/office/drawing/2014/main" id="{D0A80E57-11EE-7B4E-9907-B26C4D231171}"/>
              </a:ext>
            </a:extLst>
          </p:cNvPr>
          <p:cNvPicPr>
            <a:picLocks noChangeAspect="1"/>
          </p:cNvPicPr>
          <p:nvPr/>
        </p:nvPicPr>
        <p:blipFill>
          <a:blip r:embed="rId8"/>
          <a:stretch>
            <a:fillRect/>
          </a:stretch>
        </p:blipFill>
        <p:spPr>
          <a:xfrm>
            <a:off x="4469592" y="4949749"/>
            <a:ext cx="1536700" cy="1079500"/>
          </a:xfrm>
          <a:prstGeom prst="rect">
            <a:avLst/>
          </a:prstGeom>
        </p:spPr>
      </p:pic>
      <p:pic>
        <p:nvPicPr>
          <p:cNvPr id="70" name="Picture 69">
            <a:extLst>
              <a:ext uri="{FF2B5EF4-FFF2-40B4-BE49-F238E27FC236}">
                <a16:creationId xmlns:a16="http://schemas.microsoft.com/office/drawing/2014/main" id="{34EF4B4F-F976-DA41-9A5A-EB7CE82C9D58}"/>
              </a:ext>
            </a:extLst>
          </p:cNvPr>
          <p:cNvPicPr>
            <a:picLocks noChangeAspect="1"/>
          </p:cNvPicPr>
          <p:nvPr/>
        </p:nvPicPr>
        <p:blipFill>
          <a:blip r:embed="rId9"/>
          <a:stretch>
            <a:fillRect/>
          </a:stretch>
        </p:blipFill>
        <p:spPr>
          <a:xfrm>
            <a:off x="6149466" y="4949749"/>
            <a:ext cx="1549400" cy="1079500"/>
          </a:xfrm>
          <a:prstGeom prst="rect">
            <a:avLst/>
          </a:prstGeom>
        </p:spPr>
      </p:pic>
      <p:sp>
        <p:nvSpPr>
          <p:cNvPr id="62" name="Slide Number Placeholder 5">
            <a:extLst>
              <a:ext uri="{FF2B5EF4-FFF2-40B4-BE49-F238E27FC236}">
                <a16:creationId xmlns:a16="http://schemas.microsoft.com/office/drawing/2014/main" id="{952E5A36-EE16-924B-BAE4-E4A129D6EFAA}"/>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39599475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6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6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69"/>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6757-O0UTWR.eps">
            <a:extLst>
              <a:ext uri="{FF2B5EF4-FFF2-40B4-BE49-F238E27FC236}">
                <a16:creationId xmlns:a16="http://schemas.microsoft.com/office/drawing/2014/main" id="{5AB70DBB-D959-B240-9F81-F81CB48DB908}"/>
              </a:ext>
            </a:extLst>
          </p:cNvPr>
          <p:cNvPicPr>
            <a:picLocks noChangeAspect="1"/>
          </p:cNvPicPr>
          <p:nvPr/>
        </p:nvPicPr>
        <p:blipFill rotWithShape="1">
          <a:blip r:embed="rId2">
            <a:extLst>
              <a:ext uri="{28A0092B-C50C-407E-A947-70E740481C1C}">
                <a14:useLocalDpi xmlns:a14="http://schemas.microsoft.com/office/drawing/2010/main" val="0"/>
              </a:ext>
            </a:extLst>
          </a:blip>
          <a:srcRect l="66490" r="6552"/>
          <a:stretch/>
        </p:blipFill>
        <p:spPr>
          <a:xfrm>
            <a:off x="2010423" y="1943565"/>
            <a:ext cx="334134" cy="1239454"/>
          </a:xfrm>
          <a:prstGeom prst="rect">
            <a:avLst/>
          </a:prstGeom>
        </p:spPr>
      </p:pic>
      <p:pic>
        <p:nvPicPr>
          <p:cNvPr id="34" name="Picture 33">
            <a:extLst>
              <a:ext uri="{FF2B5EF4-FFF2-40B4-BE49-F238E27FC236}">
                <a16:creationId xmlns:a16="http://schemas.microsoft.com/office/drawing/2014/main" id="{2007A60D-6889-0646-AE0C-9925E7384485}"/>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rot="19707961">
            <a:off x="2420118" y="3873957"/>
            <a:ext cx="75249" cy="114047"/>
          </a:xfrm>
          <a:prstGeom prst="rect">
            <a:avLst/>
          </a:prstGeom>
          <a:noFill/>
          <a:ln>
            <a:noFill/>
          </a:ln>
        </p:spPr>
      </p:pic>
      <p:pic>
        <p:nvPicPr>
          <p:cNvPr id="35" name="Picture 34">
            <a:extLst>
              <a:ext uri="{FF2B5EF4-FFF2-40B4-BE49-F238E27FC236}">
                <a16:creationId xmlns:a16="http://schemas.microsoft.com/office/drawing/2014/main" id="{329F18E7-191F-1942-88C2-441B6731C006}"/>
              </a:ext>
            </a:extLst>
          </p:cNvPr>
          <p:cNvPicPr>
            <a:picLocks noChangeAspect="1"/>
          </p:cNvPicPr>
          <p:nvPr/>
        </p:nvPicPr>
        <p:blipFill rotWithShape="1">
          <a:blip r:embed="rId3">
            <a:duotone>
              <a:schemeClr val="accent3">
                <a:shade val="45000"/>
                <a:satMod val="135000"/>
              </a:schemeClr>
              <a:prstClr val="white"/>
            </a:duotone>
          </a:blip>
          <a:srcRect l="9166" t="10910" r="67590" b="68144"/>
          <a:stretch/>
        </p:blipFill>
        <p:spPr>
          <a:xfrm>
            <a:off x="2056776" y="4590476"/>
            <a:ext cx="104352" cy="104272"/>
          </a:xfrm>
          <a:prstGeom prst="rect">
            <a:avLst/>
          </a:prstGeom>
          <a:noFill/>
          <a:ln>
            <a:noFill/>
          </a:ln>
        </p:spPr>
      </p:pic>
      <p:pic>
        <p:nvPicPr>
          <p:cNvPr id="36" name="Picture 35">
            <a:extLst>
              <a:ext uri="{FF2B5EF4-FFF2-40B4-BE49-F238E27FC236}">
                <a16:creationId xmlns:a16="http://schemas.microsoft.com/office/drawing/2014/main" id="{5D3E5427-3D3A-274F-9DE0-121EE2EC384F}"/>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2508005" y="4724195"/>
            <a:ext cx="104352" cy="93347"/>
          </a:xfrm>
          <a:prstGeom prst="rect">
            <a:avLst/>
          </a:prstGeom>
          <a:noFill/>
          <a:ln>
            <a:noFill/>
          </a:ln>
        </p:spPr>
      </p:pic>
      <p:pic>
        <p:nvPicPr>
          <p:cNvPr id="37" name="Picture 36">
            <a:extLst>
              <a:ext uri="{FF2B5EF4-FFF2-40B4-BE49-F238E27FC236}">
                <a16:creationId xmlns:a16="http://schemas.microsoft.com/office/drawing/2014/main" id="{FF866B06-E582-AA45-AAC9-62150B30A13E}"/>
              </a:ext>
            </a:extLst>
          </p:cNvPr>
          <p:cNvPicPr>
            <a:picLocks noChangeAspect="1"/>
          </p:cNvPicPr>
          <p:nvPr/>
        </p:nvPicPr>
        <p:blipFill rotWithShape="1">
          <a:blip r:embed="rId3">
            <a:duotone>
              <a:schemeClr val="accent4">
                <a:shade val="45000"/>
                <a:satMod val="135000"/>
              </a:schemeClr>
              <a:prstClr val="white"/>
            </a:duotone>
          </a:blip>
          <a:srcRect l="68116" t="10221" r="12057" b="66868"/>
          <a:stretch/>
        </p:blipFill>
        <p:spPr>
          <a:xfrm rot="15844517">
            <a:off x="2336331" y="3962592"/>
            <a:ext cx="94497" cy="107421"/>
          </a:xfrm>
          <a:prstGeom prst="rect">
            <a:avLst/>
          </a:prstGeom>
          <a:noFill/>
          <a:ln>
            <a:noFill/>
          </a:ln>
        </p:spPr>
      </p:pic>
      <p:pic>
        <p:nvPicPr>
          <p:cNvPr id="38" name="Picture 37">
            <a:extLst>
              <a:ext uri="{FF2B5EF4-FFF2-40B4-BE49-F238E27FC236}">
                <a16:creationId xmlns:a16="http://schemas.microsoft.com/office/drawing/2014/main" id="{2EB2715D-BB79-FE4B-80D8-72249BF80855}"/>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907844" y="3970078"/>
            <a:ext cx="119698" cy="97755"/>
          </a:xfrm>
          <a:prstGeom prst="rect">
            <a:avLst/>
          </a:prstGeom>
          <a:noFill/>
          <a:ln>
            <a:noFill/>
          </a:ln>
        </p:spPr>
      </p:pic>
      <p:pic>
        <p:nvPicPr>
          <p:cNvPr id="39" name="Picture 38">
            <a:extLst>
              <a:ext uri="{FF2B5EF4-FFF2-40B4-BE49-F238E27FC236}">
                <a16:creationId xmlns:a16="http://schemas.microsoft.com/office/drawing/2014/main" id="{785F7C18-3F11-974F-BEC9-2E46A402D59F}"/>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a:off x="2426932" y="3973065"/>
            <a:ext cx="75249" cy="114047"/>
          </a:xfrm>
          <a:prstGeom prst="rect">
            <a:avLst/>
          </a:prstGeom>
          <a:noFill/>
          <a:ln>
            <a:noFill/>
          </a:ln>
        </p:spPr>
      </p:pic>
      <p:pic>
        <p:nvPicPr>
          <p:cNvPr id="40" name="Picture 39">
            <a:extLst>
              <a:ext uri="{FF2B5EF4-FFF2-40B4-BE49-F238E27FC236}">
                <a16:creationId xmlns:a16="http://schemas.microsoft.com/office/drawing/2014/main" id="{2FF2BA4D-5214-D447-A3B0-FD4F019BE25D}"/>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20626980">
            <a:off x="1784356" y="4340551"/>
            <a:ext cx="88545" cy="99057"/>
          </a:xfrm>
          <a:prstGeom prst="rect">
            <a:avLst/>
          </a:prstGeom>
          <a:noFill/>
          <a:ln>
            <a:noFill/>
          </a:ln>
        </p:spPr>
      </p:pic>
      <p:pic>
        <p:nvPicPr>
          <p:cNvPr id="41" name="Picture 40">
            <a:extLst>
              <a:ext uri="{FF2B5EF4-FFF2-40B4-BE49-F238E27FC236}">
                <a16:creationId xmlns:a16="http://schemas.microsoft.com/office/drawing/2014/main" id="{4B038D02-E42D-304D-BB61-82889756D1F2}"/>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2413175" y="4677521"/>
            <a:ext cx="104352" cy="93347"/>
          </a:xfrm>
          <a:prstGeom prst="rect">
            <a:avLst/>
          </a:prstGeom>
          <a:noFill/>
          <a:ln>
            <a:noFill/>
          </a:ln>
        </p:spPr>
      </p:pic>
      <p:pic>
        <p:nvPicPr>
          <p:cNvPr id="42" name="Picture 41">
            <a:extLst>
              <a:ext uri="{FF2B5EF4-FFF2-40B4-BE49-F238E27FC236}">
                <a16:creationId xmlns:a16="http://schemas.microsoft.com/office/drawing/2014/main" id="{ECF79FA1-5F35-D945-8F70-C5E663506475}"/>
              </a:ext>
            </a:extLst>
          </p:cNvPr>
          <p:cNvPicPr>
            <a:picLocks noChangeAspect="1"/>
          </p:cNvPicPr>
          <p:nvPr/>
        </p:nvPicPr>
        <p:blipFill rotWithShape="1">
          <a:blip r:embed="rId3">
            <a:duotone>
              <a:schemeClr val="accent3">
                <a:shade val="45000"/>
                <a:satMod val="135000"/>
              </a:schemeClr>
              <a:prstClr val="white"/>
            </a:duotone>
          </a:blip>
          <a:srcRect l="12081" t="13105" r="69259" b="70216"/>
          <a:stretch/>
        </p:blipFill>
        <p:spPr>
          <a:xfrm>
            <a:off x="2003621" y="4677520"/>
            <a:ext cx="83771" cy="83032"/>
          </a:xfrm>
          <a:prstGeom prst="rect">
            <a:avLst/>
          </a:prstGeom>
          <a:noFill/>
          <a:ln>
            <a:noFill/>
          </a:ln>
        </p:spPr>
      </p:pic>
      <p:pic>
        <p:nvPicPr>
          <p:cNvPr id="43" name="Picture 42">
            <a:extLst>
              <a:ext uri="{FF2B5EF4-FFF2-40B4-BE49-F238E27FC236}">
                <a16:creationId xmlns:a16="http://schemas.microsoft.com/office/drawing/2014/main" id="{379309AF-5A43-AC44-91AD-129BCF63DD49}"/>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2596999" y="4359892"/>
            <a:ext cx="89380" cy="90940"/>
          </a:xfrm>
          <a:prstGeom prst="rect">
            <a:avLst/>
          </a:prstGeom>
          <a:noFill/>
          <a:ln>
            <a:noFill/>
          </a:ln>
        </p:spPr>
      </p:pic>
      <p:pic>
        <p:nvPicPr>
          <p:cNvPr id="44" name="Picture 43">
            <a:extLst>
              <a:ext uri="{FF2B5EF4-FFF2-40B4-BE49-F238E27FC236}">
                <a16:creationId xmlns:a16="http://schemas.microsoft.com/office/drawing/2014/main" id="{DF42F2C8-C451-EF43-BC0F-8A6BDEF0E919}"/>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2021227" y="3953516"/>
            <a:ext cx="119698" cy="97755"/>
          </a:xfrm>
          <a:prstGeom prst="rect">
            <a:avLst/>
          </a:prstGeom>
          <a:noFill/>
          <a:ln>
            <a:noFill/>
          </a:ln>
        </p:spPr>
      </p:pic>
      <p:pic>
        <p:nvPicPr>
          <p:cNvPr id="45" name="Picture 44">
            <a:extLst>
              <a:ext uri="{FF2B5EF4-FFF2-40B4-BE49-F238E27FC236}">
                <a16:creationId xmlns:a16="http://schemas.microsoft.com/office/drawing/2014/main" id="{231926D1-13C6-3E40-96DE-4B64E8B64EF0}"/>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967693" y="4050095"/>
            <a:ext cx="119698" cy="97755"/>
          </a:xfrm>
          <a:prstGeom prst="rect">
            <a:avLst/>
          </a:prstGeom>
          <a:noFill/>
          <a:ln>
            <a:noFill/>
          </a:ln>
        </p:spPr>
      </p:pic>
      <p:pic>
        <p:nvPicPr>
          <p:cNvPr id="46" name="Picture 45">
            <a:extLst>
              <a:ext uri="{FF2B5EF4-FFF2-40B4-BE49-F238E27FC236}">
                <a16:creationId xmlns:a16="http://schemas.microsoft.com/office/drawing/2014/main" id="{6FA90FA8-195E-2B41-80FE-09CE9DCE8018}"/>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2686828" y="4333971"/>
            <a:ext cx="89380" cy="90940"/>
          </a:xfrm>
          <a:prstGeom prst="rect">
            <a:avLst/>
          </a:prstGeom>
          <a:noFill/>
          <a:ln>
            <a:noFill/>
          </a:ln>
        </p:spPr>
      </p:pic>
      <p:pic>
        <p:nvPicPr>
          <p:cNvPr id="47" name="Picture 46">
            <a:extLst>
              <a:ext uri="{FF2B5EF4-FFF2-40B4-BE49-F238E27FC236}">
                <a16:creationId xmlns:a16="http://schemas.microsoft.com/office/drawing/2014/main" id="{CE888D40-BEA1-7042-8D21-72E0B9C9D81A}"/>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2504663" y="4621549"/>
            <a:ext cx="104352" cy="93347"/>
          </a:xfrm>
          <a:prstGeom prst="rect">
            <a:avLst/>
          </a:prstGeom>
          <a:noFill/>
          <a:ln>
            <a:noFill/>
          </a:ln>
        </p:spPr>
      </p:pic>
      <p:pic>
        <p:nvPicPr>
          <p:cNvPr id="48" name="Picture 47">
            <a:extLst>
              <a:ext uri="{FF2B5EF4-FFF2-40B4-BE49-F238E27FC236}">
                <a16:creationId xmlns:a16="http://schemas.microsoft.com/office/drawing/2014/main" id="{8A96D6D6-1BC8-1B46-974E-9EED57F9485A}"/>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855273">
            <a:off x="1841137" y="4412456"/>
            <a:ext cx="88545" cy="99057"/>
          </a:xfrm>
          <a:prstGeom prst="rect">
            <a:avLst/>
          </a:prstGeom>
          <a:noFill/>
          <a:ln>
            <a:noFill/>
          </a:ln>
        </p:spPr>
      </p:pic>
      <p:pic>
        <p:nvPicPr>
          <p:cNvPr id="49" name="Picture 48">
            <a:extLst>
              <a:ext uri="{FF2B5EF4-FFF2-40B4-BE49-F238E27FC236}">
                <a16:creationId xmlns:a16="http://schemas.microsoft.com/office/drawing/2014/main" id="{72137EF0-1295-3D4E-9DBA-242DB0C75E02}"/>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5068118">
            <a:off x="1872388" y="4331780"/>
            <a:ext cx="94008" cy="93301"/>
          </a:xfrm>
          <a:prstGeom prst="rect">
            <a:avLst/>
          </a:prstGeom>
          <a:noFill/>
          <a:ln>
            <a:noFill/>
          </a:ln>
        </p:spPr>
      </p:pic>
      <p:cxnSp>
        <p:nvCxnSpPr>
          <p:cNvPr id="50" name="Straight Arrow Connector 49">
            <a:extLst>
              <a:ext uri="{FF2B5EF4-FFF2-40B4-BE49-F238E27FC236}">
                <a16:creationId xmlns:a16="http://schemas.microsoft.com/office/drawing/2014/main" id="{8F7266F9-13F9-4942-ADF9-2FBCB276EDB1}"/>
              </a:ext>
            </a:extLst>
          </p:cNvPr>
          <p:cNvCxnSpPr>
            <a:stCxn id="49" idx="3"/>
            <a:endCxn id="41" idx="0"/>
          </p:cNvCxnSpPr>
          <p:nvPr/>
        </p:nvCxnSpPr>
        <p:spPr>
          <a:xfrm>
            <a:off x="1923921" y="4425215"/>
            <a:ext cx="541428" cy="25230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24DF5953-4F24-3C49-9203-5631C79D4F3C}"/>
              </a:ext>
            </a:extLst>
          </p:cNvPr>
          <p:cNvCxnSpPr>
            <a:stCxn id="49" idx="0"/>
            <a:endCxn id="37" idx="1"/>
          </p:cNvCxnSpPr>
          <p:nvPr/>
        </p:nvCxnSpPr>
        <p:spPr>
          <a:xfrm flipV="1">
            <a:off x="1965824" y="4063298"/>
            <a:ext cx="422633" cy="310635"/>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05D7839C-548A-A748-B170-67D52E8A235E}"/>
              </a:ext>
            </a:extLst>
          </p:cNvPr>
          <p:cNvCxnSpPr>
            <a:endCxn id="41" idx="1"/>
          </p:cNvCxnSpPr>
          <p:nvPr/>
        </p:nvCxnSpPr>
        <p:spPr>
          <a:xfrm flipV="1">
            <a:off x="2140925" y="4724193"/>
            <a:ext cx="272250" cy="12418"/>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9C8B5E54-D9D3-7C4E-B9C2-3D7D4E5B7A20}"/>
              </a:ext>
            </a:extLst>
          </p:cNvPr>
          <p:cNvCxnSpPr>
            <a:stCxn id="45" idx="3"/>
          </p:cNvCxnSpPr>
          <p:nvPr/>
        </p:nvCxnSpPr>
        <p:spPr>
          <a:xfrm>
            <a:off x="2087392" y="4098972"/>
            <a:ext cx="414789" cy="49150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8E536347-8F25-8C42-9167-27BE7FEFA42C}"/>
              </a:ext>
            </a:extLst>
          </p:cNvPr>
          <p:cNvCxnSpPr/>
          <p:nvPr/>
        </p:nvCxnSpPr>
        <p:spPr>
          <a:xfrm flipV="1">
            <a:off x="2027542" y="4391299"/>
            <a:ext cx="492092" cy="26634"/>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6D47DFCD-2F2C-AC42-8DF0-5489218083DE}"/>
              </a:ext>
            </a:extLst>
          </p:cNvPr>
          <p:cNvCxnSpPr/>
          <p:nvPr/>
        </p:nvCxnSpPr>
        <p:spPr>
          <a:xfrm flipH="1" flipV="1">
            <a:off x="1908218" y="4507817"/>
            <a:ext cx="119323" cy="16299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B36A91CB-DE5C-A948-9717-A9D88DC19FE3}"/>
              </a:ext>
            </a:extLst>
          </p:cNvPr>
          <p:cNvCxnSpPr/>
          <p:nvPr/>
        </p:nvCxnSpPr>
        <p:spPr>
          <a:xfrm flipH="1">
            <a:off x="2609015" y="4492809"/>
            <a:ext cx="77813" cy="147723"/>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A308EB8B-6823-7241-BCCC-F1BFEB21CA5F}"/>
              </a:ext>
            </a:extLst>
          </p:cNvPr>
          <p:cNvCxnSpPr/>
          <p:nvPr/>
        </p:nvCxnSpPr>
        <p:spPr>
          <a:xfrm flipH="1">
            <a:off x="1884972" y="4119428"/>
            <a:ext cx="50237" cy="15232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2B96CDD9-5808-A641-A314-88120C991292}"/>
              </a:ext>
            </a:extLst>
          </p:cNvPr>
          <p:cNvCxnSpPr>
            <a:endCxn id="37" idx="0"/>
          </p:cNvCxnSpPr>
          <p:nvPr/>
        </p:nvCxnSpPr>
        <p:spPr>
          <a:xfrm flipV="1">
            <a:off x="2166937" y="4021846"/>
            <a:ext cx="163219" cy="606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98C8776E-B414-614D-A992-6BA88C161455}"/>
              </a:ext>
            </a:extLst>
          </p:cNvPr>
          <p:cNvCxnSpPr/>
          <p:nvPr/>
        </p:nvCxnSpPr>
        <p:spPr>
          <a:xfrm>
            <a:off x="2161126" y="3183021"/>
            <a:ext cx="0" cy="601552"/>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26" name="Title 1">
            <a:extLst>
              <a:ext uri="{FF2B5EF4-FFF2-40B4-BE49-F238E27FC236}">
                <a16:creationId xmlns:a16="http://schemas.microsoft.com/office/drawing/2014/main" id="{592833A0-D48E-6740-AB65-5A3A795BD3D3}"/>
              </a:ext>
            </a:extLst>
          </p:cNvPr>
          <p:cNvSpPr>
            <a:spLocks noGrp="1"/>
          </p:cNvSpPr>
          <p:nvPr>
            <p:ph type="title"/>
          </p:nvPr>
        </p:nvSpPr>
        <p:spPr>
          <a:xfrm>
            <a:off x="457200" y="533400"/>
            <a:ext cx="8229600" cy="990600"/>
          </a:xfrm>
        </p:spPr>
        <p:txBody>
          <a:bodyPr>
            <a:normAutofit/>
          </a:bodyPr>
          <a:lstStyle/>
          <a:p>
            <a:pPr algn="ctr"/>
            <a:r>
              <a:rPr lang="en-US" dirty="0"/>
              <a:t>THE ecological network ??</a:t>
            </a:r>
          </a:p>
        </p:txBody>
      </p:sp>
      <p:sp>
        <p:nvSpPr>
          <p:cNvPr id="30" name="Slide Number Placeholder 5">
            <a:extLst>
              <a:ext uri="{FF2B5EF4-FFF2-40B4-BE49-F238E27FC236}">
                <a16:creationId xmlns:a16="http://schemas.microsoft.com/office/drawing/2014/main" id="{E7E48D91-C3DF-E94C-937F-8005AE03268B}"/>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320817858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6757-O0UTWR.eps">
            <a:extLst>
              <a:ext uri="{FF2B5EF4-FFF2-40B4-BE49-F238E27FC236}">
                <a16:creationId xmlns:a16="http://schemas.microsoft.com/office/drawing/2014/main" id="{5AB70DBB-D959-B240-9F81-F81CB48DB908}"/>
              </a:ext>
            </a:extLst>
          </p:cNvPr>
          <p:cNvPicPr>
            <a:picLocks noChangeAspect="1"/>
          </p:cNvPicPr>
          <p:nvPr/>
        </p:nvPicPr>
        <p:blipFill rotWithShape="1">
          <a:blip r:embed="rId2">
            <a:extLst>
              <a:ext uri="{28A0092B-C50C-407E-A947-70E740481C1C}">
                <a14:useLocalDpi xmlns:a14="http://schemas.microsoft.com/office/drawing/2010/main" val="0"/>
              </a:ext>
            </a:extLst>
          </a:blip>
          <a:srcRect l="66490" r="6552"/>
          <a:stretch/>
        </p:blipFill>
        <p:spPr>
          <a:xfrm>
            <a:off x="2010423" y="1943565"/>
            <a:ext cx="334134" cy="1239454"/>
          </a:xfrm>
          <a:prstGeom prst="rect">
            <a:avLst/>
          </a:prstGeom>
        </p:spPr>
      </p:pic>
      <p:pic>
        <p:nvPicPr>
          <p:cNvPr id="6" name="Picture 5" descr="36749-O0UTTP.eps">
            <a:extLst>
              <a:ext uri="{FF2B5EF4-FFF2-40B4-BE49-F238E27FC236}">
                <a16:creationId xmlns:a16="http://schemas.microsoft.com/office/drawing/2014/main" id="{064B39F2-ACCB-F047-A9D8-1CB5172EA000}"/>
              </a:ext>
            </a:extLst>
          </p:cNvPr>
          <p:cNvPicPr>
            <a:picLocks noChangeAspect="1"/>
          </p:cNvPicPr>
          <p:nvPr/>
        </p:nvPicPr>
        <p:blipFill rotWithShape="1">
          <a:blip r:embed="rId3">
            <a:extLst>
              <a:ext uri="{28A0092B-C50C-407E-A947-70E740481C1C}">
                <a14:useLocalDpi xmlns:a14="http://schemas.microsoft.com/office/drawing/2010/main" val="0"/>
              </a:ext>
            </a:extLst>
          </a:blip>
          <a:srcRect l="34821" r="34721" b="6399"/>
          <a:stretch/>
        </p:blipFill>
        <p:spPr>
          <a:xfrm>
            <a:off x="3486598" y="1943567"/>
            <a:ext cx="377512" cy="1160140"/>
          </a:xfrm>
          <a:prstGeom prst="rect">
            <a:avLst/>
          </a:prstGeom>
        </p:spPr>
      </p:pic>
      <p:grpSp>
        <p:nvGrpSpPr>
          <p:cNvPr id="33" name="Group 32">
            <a:extLst>
              <a:ext uri="{FF2B5EF4-FFF2-40B4-BE49-F238E27FC236}">
                <a16:creationId xmlns:a16="http://schemas.microsoft.com/office/drawing/2014/main" id="{DFB126EE-F5DE-BC42-9174-0B4A68F6B70B}"/>
              </a:ext>
            </a:extLst>
          </p:cNvPr>
          <p:cNvGrpSpPr/>
          <p:nvPr/>
        </p:nvGrpSpPr>
        <p:grpSpPr>
          <a:xfrm>
            <a:off x="3307486" y="3886621"/>
            <a:ext cx="991849" cy="943584"/>
            <a:chOff x="11068445" y="8260508"/>
            <a:chExt cx="1525359" cy="1451132"/>
          </a:xfrm>
        </p:grpSpPr>
        <p:pic>
          <p:nvPicPr>
            <p:cNvPr id="89" name="Picture 88">
              <a:extLst>
                <a:ext uri="{FF2B5EF4-FFF2-40B4-BE49-F238E27FC236}">
                  <a16:creationId xmlns:a16="http://schemas.microsoft.com/office/drawing/2014/main" id="{F6A5A7BB-F9C8-B04C-9733-9FADD7481B06}"/>
                </a:ext>
              </a:extLst>
            </p:cNvPr>
            <p:cNvPicPr>
              <a:picLocks noChangeAspect="1"/>
            </p:cNvPicPr>
            <p:nvPr/>
          </p:nvPicPr>
          <p:blipFill rotWithShape="1">
            <a:blip r:embed="rId4">
              <a:duotone>
                <a:schemeClr val="accent4">
                  <a:shade val="45000"/>
                  <a:satMod val="135000"/>
                </a:schemeClr>
                <a:prstClr val="white"/>
              </a:duotone>
            </a:blip>
            <a:srcRect l="71180" t="10221" r="12057" b="66868"/>
            <a:stretch/>
          </p:blipFill>
          <p:spPr>
            <a:xfrm rot="19707961">
              <a:off x="12046177" y="8260508"/>
              <a:ext cx="115726" cy="175392"/>
            </a:xfrm>
            <a:prstGeom prst="rect">
              <a:avLst/>
            </a:prstGeom>
            <a:noFill/>
            <a:ln>
              <a:noFill/>
            </a:ln>
          </p:spPr>
        </p:pic>
        <p:pic>
          <p:nvPicPr>
            <p:cNvPr id="90" name="Picture 89">
              <a:extLst>
                <a:ext uri="{FF2B5EF4-FFF2-40B4-BE49-F238E27FC236}">
                  <a16:creationId xmlns:a16="http://schemas.microsoft.com/office/drawing/2014/main" id="{FBD2E919-5981-9B4B-98DB-4528A7D5888F}"/>
                </a:ext>
              </a:extLst>
            </p:cNvPr>
            <p:cNvPicPr>
              <a:picLocks noChangeAspect="1"/>
            </p:cNvPicPr>
            <p:nvPr/>
          </p:nvPicPr>
          <p:blipFill rotWithShape="1">
            <a:blip r:embed="rId4">
              <a:duotone>
                <a:schemeClr val="accent3">
                  <a:shade val="45000"/>
                  <a:satMod val="135000"/>
                </a:schemeClr>
                <a:prstClr val="white"/>
              </a:duotone>
            </a:blip>
            <a:srcRect l="9166" t="10910" r="67590" b="68144"/>
            <a:stretch/>
          </p:blipFill>
          <p:spPr>
            <a:xfrm>
              <a:off x="11487397" y="9362437"/>
              <a:ext cx="160481" cy="160359"/>
            </a:xfrm>
            <a:prstGeom prst="rect">
              <a:avLst/>
            </a:prstGeom>
            <a:noFill/>
            <a:ln>
              <a:noFill/>
            </a:ln>
          </p:spPr>
        </p:pic>
        <p:pic>
          <p:nvPicPr>
            <p:cNvPr id="91" name="Picture 90">
              <a:extLst>
                <a:ext uri="{FF2B5EF4-FFF2-40B4-BE49-F238E27FC236}">
                  <a16:creationId xmlns:a16="http://schemas.microsoft.com/office/drawing/2014/main" id="{C97FAE2E-E3E9-114B-A09E-315DC13A60AF}"/>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12181338" y="9568081"/>
              <a:ext cx="160481" cy="143559"/>
            </a:xfrm>
            <a:prstGeom prst="rect">
              <a:avLst/>
            </a:prstGeom>
            <a:noFill/>
            <a:ln>
              <a:noFill/>
            </a:ln>
          </p:spPr>
        </p:pic>
        <p:pic>
          <p:nvPicPr>
            <p:cNvPr id="92" name="Picture 91">
              <a:extLst>
                <a:ext uri="{FF2B5EF4-FFF2-40B4-BE49-F238E27FC236}">
                  <a16:creationId xmlns:a16="http://schemas.microsoft.com/office/drawing/2014/main" id="{036BE330-3195-7C4D-9089-79083743AD19}"/>
                </a:ext>
              </a:extLst>
            </p:cNvPr>
            <p:cNvPicPr>
              <a:picLocks noChangeAspect="1"/>
            </p:cNvPicPr>
            <p:nvPr/>
          </p:nvPicPr>
          <p:blipFill rotWithShape="1">
            <a:blip r:embed="rId4">
              <a:duotone>
                <a:schemeClr val="accent4">
                  <a:shade val="45000"/>
                  <a:satMod val="135000"/>
                </a:schemeClr>
                <a:prstClr val="white"/>
              </a:duotone>
            </a:blip>
            <a:srcRect l="68116" t="10221" r="12057" b="66868"/>
            <a:stretch/>
          </p:blipFill>
          <p:spPr>
            <a:xfrm rot="15844517">
              <a:off x="11917325" y="8396819"/>
              <a:ext cx="145325" cy="165201"/>
            </a:xfrm>
            <a:prstGeom prst="rect">
              <a:avLst/>
            </a:prstGeom>
            <a:noFill/>
            <a:ln>
              <a:noFill/>
            </a:ln>
          </p:spPr>
        </p:pic>
        <p:pic>
          <p:nvPicPr>
            <p:cNvPr id="93" name="Picture 92">
              <a:extLst>
                <a:ext uri="{FF2B5EF4-FFF2-40B4-BE49-F238E27FC236}">
                  <a16:creationId xmlns:a16="http://schemas.microsoft.com/office/drawing/2014/main" id="{2B75BE23-D081-EA4F-8EA2-531693552BD2}"/>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11258357" y="8408332"/>
              <a:ext cx="184082" cy="150336"/>
            </a:xfrm>
            <a:prstGeom prst="rect">
              <a:avLst/>
            </a:prstGeom>
            <a:noFill/>
            <a:ln>
              <a:noFill/>
            </a:ln>
          </p:spPr>
        </p:pic>
        <p:pic>
          <p:nvPicPr>
            <p:cNvPr id="94" name="Picture 93">
              <a:extLst>
                <a:ext uri="{FF2B5EF4-FFF2-40B4-BE49-F238E27FC236}">
                  <a16:creationId xmlns:a16="http://schemas.microsoft.com/office/drawing/2014/main" id="{7AC776A2-8309-D843-BC75-C516700618B5}"/>
                </a:ext>
              </a:extLst>
            </p:cNvPr>
            <p:cNvPicPr>
              <a:picLocks noChangeAspect="1"/>
            </p:cNvPicPr>
            <p:nvPr/>
          </p:nvPicPr>
          <p:blipFill rotWithShape="1">
            <a:blip r:embed="rId4">
              <a:duotone>
                <a:schemeClr val="accent4">
                  <a:shade val="45000"/>
                  <a:satMod val="135000"/>
                </a:schemeClr>
                <a:prstClr val="white"/>
              </a:duotone>
            </a:blip>
            <a:srcRect l="71180" t="10221" r="12057" b="66868"/>
            <a:stretch/>
          </p:blipFill>
          <p:spPr>
            <a:xfrm>
              <a:off x="12056656" y="8412926"/>
              <a:ext cx="115726" cy="175392"/>
            </a:xfrm>
            <a:prstGeom prst="rect">
              <a:avLst/>
            </a:prstGeom>
            <a:noFill/>
            <a:ln>
              <a:noFill/>
            </a:ln>
          </p:spPr>
        </p:pic>
        <p:pic>
          <p:nvPicPr>
            <p:cNvPr id="95" name="Picture 94">
              <a:extLst>
                <a:ext uri="{FF2B5EF4-FFF2-40B4-BE49-F238E27FC236}">
                  <a16:creationId xmlns:a16="http://schemas.microsoft.com/office/drawing/2014/main" id="{6583CABE-0B82-A64B-B605-3BB4E4DA7042}"/>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20626980">
              <a:off x="11068445" y="8978078"/>
              <a:ext cx="136173" cy="152339"/>
            </a:xfrm>
            <a:prstGeom prst="rect">
              <a:avLst/>
            </a:prstGeom>
            <a:noFill/>
            <a:ln>
              <a:noFill/>
            </a:ln>
          </p:spPr>
        </p:pic>
        <p:pic>
          <p:nvPicPr>
            <p:cNvPr id="96" name="Picture 95">
              <a:extLst>
                <a:ext uri="{FF2B5EF4-FFF2-40B4-BE49-F238E27FC236}">
                  <a16:creationId xmlns:a16="http://schemas.microsoft.com/office/drawing/2014/main" id="{26CD9349-3703-1C49-9E1E-DD3E1893BA4F}"/>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12035500" y="9496301"/>
              <a:ext cx="160481" cy="143559"/>
            </a:xfrm>
            <a:prstGeom prst="rect">
              <a:avLst/>
            </a:prstGeom>
            <a:noFill/>
            <a:ln>
              <a:noFill/>
            </a:ln>
          </p:spPr>
        </p:pic>
        <p:pic>
          <p:nvPicPr>
            <p:cNvPr id="97" name="Picture 96">
              <a:extLst>
                <a:ext uri="{FF2B5EF4-FFF2-40B4-BE49-F238E27FC236}">
                  <a16:creationId xmlns:a16="http://schemas.microsoft.com/office/drawing/2014/main" id="{34B46C16-5EE1-E44E-B23D-6D2D6918E611}"/>
                </a:ext>
              </a:extLst>
            </p:cNvPr>
            <p:cNvPicPr>
              <a:picLocks noChangeAspect="1"/>
            </p:cNvPicPr>
            <p:nvPr/>
          </p:nvPicPr>
          <p:blipFill rotWithShape="1">
            <a:blip r:embed="rId4">
              <a:duotone>
                <a:schemeClr val="accent3">
                  <a:shade val="45000"/>
                  <a:satMod val="135000"/>
                </a:schemeClr>
                <a:prstClr val="white"/>
              </a:duotone>
            </a:blip>
            <a:srcRect l="12081" t="13105" r="69259" b="70216"/>
            <a:stretch/>
          </p:blipFill>
          <p:spPr>
            <a:xfrm>
              <a:off x="11405649" y="9496301"/>
              <a:ext cx="128831" cy="127694"/>
            </a:xfrm>
            <a:prstGeom prst="rect">
              <a:avLst/>
            </a:prstGeom>
            <a:noFill/>
            <a:ln>
              <a:noFill/>
            </a:ln>
          </p:spPr>
        </p:pic>
        <p:pic>
          <p:nvPicPr>
            <p:cNvPr id="98" name="Picture 97">
              <a:extLst>
                <a:ext uri="{FF2B5EF4-FFF2-40B4-BE49-F238E27FC236}">
                  <a16:creationId xmlns:a16="http://schemas.microsoft.com/office/drawing/2014/main" id="{1A159AFD-66F0-F94E-90A5-9D0918949C96}"/>
                </a:ext>
              </a:extLst>
            </p:cNvPr>
            <p:cNvPicPr>
              <a:picLocks noChangeAspect="1"/>
            </p:cNvPicPr>
            <p:nvPr/>
          </p:nvPicPr>
          <p:blipFill rotWithShape="1">
            <a:blip r:embed="rId4">
              <a:duotone>
                <a:schemeClr val="accent1">
                  <a:shade val="45000"/>
                  <a:satMod val="135000"/>
                </a:schemeClr>
                <a:prstClr val="white"/>
              </a:duotone>
            </a:blip>
            <a:srcRect l="68542" t="64967" r="11548" b="16765"/>
            <a:stretch/>
          </p:blipFill>
          <p:spPr>
            <a:xfrm>
              <a:off x="12318204" y="9007822"/>
              <a:ext cx="137456" cy="139855"/>
            </a:xfrm>
            <a:prstGeom prst="rect">
              <a:avLst/>
            </a:prstGeom>
            <a:noFill/>
            <a:ln>
              <a:noFill/>
            </a:ln>
          </p:spPr>
        </p:pic>
        <p:pic>
          <p:nvPicPr>
            <p:cNvPr id="99" name="Picture 98">
              <a:extLst>
                <a:ext uri="{FF2B5EF4-FFF2-40B4-BE49-F238E27FC236}">
                  <a16:creationId xmlns:a16="http://schemas.microsoft.com/office/drawing/2014/main" id="{587ECE3A-C4D8-1740-8EC4-782EA74339BD}"/>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11432728" y="8382859"/>
              <a:ext cx="184082" cy="150336"/>
            </a:xfrm>
            <a:prstGeom prst="rect">
              <a:avLst/>
            </a:prstGeom>
            <a:noFill/>
            <a:ln>
              <a:noFill/>
            </a:ln>
          </p:spPr>
        </p:pic>
        <p:pic>
          <p:nvPicPr>
            <p:cNvPr id="100" name="Picture 99">
              <a:extLst>
                <a:ext uri="{FF2B5EF4-FFF2-40B4-BE49-F238E27FC236}">
                  <a16:creationId xmlns:a16="http://schemas.microsoft.com/office/drawing/2014/main" id="{E045130D-114D-7949-A89A-5661D0EDAA7B}"/>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11350398" y="8531388"/>
              <a:ext cx="184082" cy="150336"/>
            </a:xfrm>
            <a:prstGeom prst="rect">
              <a:avLst/>
            </a:prstGeom>
            <a:noFill/>
            <a:ln>
              <a:noFill/>
            </a:ln>
          </p:spPr>
        </p:pic>
        <p:pic>
          <p:nvPicPr>
            <p:cNvPr id="101" name="Picture 100">
              <a:extLst>
                <a:ext uri="{FF2B5EF4-FFF2-40B4-BE49-F238E27FC236}">
                  <a16:creationId xmlns:a16="http://schemas.microsoft.com/office/drawing/2014/main" id="{7FDE37AD-8BA9-F543-97A7-DFD49D2FB98C}"/>
                </a:ext>
              </a:extLst>
            </p:cNvPr>
            <p:cNvPicPr>
              <a:picLocks noChangeAspect="1"/>
            </p:cNvPicPr>
            <p:nvPr/>
          </p:nvPicPr>
          <p:blipFill rotWithShape="1">
            <a:blip r:embed="rId4">
              <a:duotone>
                <a:schemeClr val="accent1">
                  <a:shade val="45000"/>
                  <a:satMod val="135000"/>
                </a:schemeClr>
                <a:prstClr val="white"/>
              </a:duotone>
            </a:blip>
            <a:srcRect l="68542" t="64967" r="11548" b="16765"/>
            <a:stretch/>
          </p:blipFill>
          <p:spPr>
            <a:xfrm>
              <a:off x="12456348" y="8967960"/>
              <a:ext cx="137456" cy="139855"/>
            </a:xfrm>
            <a:prstGeom prst="rect">
              <a:avLst/>
            </a:prstGeom>
            <a:noFill/>
            <a:ln>
              <a:noFill/>
            </a:ln>
          </p:spPr>
        </p:pic>
        <p:pic>
          <p:nvPicPr>
            <p:cNvPr id="102" name="Picture 101">
              <a:extLst>
                <a:ext uri="{FF2B5EF4-FFF2-40B4-BE49-F238E27FC236}">
                  <a16:creationId xmlns:a16="http://schemas.microsoft.com/office/drawing/2014/main" id="{DFC69DEE-CFC1-3444-BE94-B347F193E5C1}"/>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12176200" y="9410224"/>
              <a:ext cx="160481" cy="143559"/>
            </a:xfrm>
            <a:prstGeom prst="rect">
              <a:avLst/>
            </a:prstGeom>
            <a:noFill/>
            <a:ln>
              <a:noFill/>
            </a:ln>
          </p:spPr>
        </p:pic>
        <p:pic>
          <p:nvPicPr>
            <p:cNvPr id="103" name="Picture 102">
              <a:extLst>
                <a:ext uri="{FF2B5EF4-FFF2-40B4-BE49-F238E27FC236}">
                  <a16:creationId xmlns:a16="http://schemas.microsoft.com/office/drawing/2014/main" id="{1E1FE2A5-501D-1045-8025-9B6E99FCFAC3}"/>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855273">
              <a:off x="11155768" y="9088660"/>
              <a:ext cx="136173" cy="152339"/>
            </a:xfrm>
            <a:prstGeom prst="rect">
              <a:avLst/>
            </a:prstGeom>
            <a:noFill/>
            <a:ln>
              <a:noFill/>
            </a:ln>
          </p:spPr>
        </p:pic>
        <p:pic>
          <p:nvPicPr>
            <p:cNvPr id="104" name="Picture 103">
              <a:extLst>
                <a:ext uri="{FF2B5EF4-FFF2-40B4-BE49-F238E27FC236}">
                  <a16:creationId xmlns:a16="http://schemas.microsoft.com/office/drawing/2014/main" id="{803DBF36-736C-F549-BD49-F567438456E4}"/>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5068118">
              <a:off x="11203827" y="8964589"/>
              <a:ext cx="144573" cy="143487"/>
            </a:xfrm>
            <a:prstGeom prst="rect">
              <a:avLst/>
            </a:prstGeom>
            <a:noFill/>
            <a:ln>
              <a:noFill/>
            </a:ln>
          </p:spPr>
        </p:pic>
        <p:cxnSp>
          <p:nvCxnSpPr>
            <p:cNvPr id="105" name="Straight Arrow Connector 104">
              <a:extLst>
                <a:ext uri="{FF2B5EF4-FFF2-40B4-BE49-F238E27FC236}">
                  <a16:creationId xmlns:a16="http://schemas.microsoft.com/office/drawing/2014/main" id="{67CE4740-0BA5-BB41-8A18-ED336C1C5AAB}"/>
                </a:ext>
              </a:extLst>
            </p:cNvPr>
            <p:cNvCxnSpPr/>
            <p:nvPr/>
          </p:nvCxnSpPr>
          <p:spPr>
            <a:xfrm flipH="1" flipV="1">
              <a:off x="11487397" y="8734866"/>
              <a:ext cx="47083" cy="57472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9CF65E25-EA10-8E43-90AF-135B9F364540}"/>
                </a:ext>
              </a:extLst>
            </p:cNvPr>
            <p:cNvCxnSpPr/>
            <p:nvPr/>
          </p:nvCxnSpPr>
          <p:spPr>
            <a:xfrm flipV="1">
              <a:off x="11426804" y="8560747"/>
              <a:ext cx="527110" cy="44707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6BAC7239-58BE-4D4D-A0D4-E1AFFCFFB6D9}"/>
                </a:ext>
              </a:extLst>
            </p:cNvPr>
            <p:cNvCxnSpPr/>
            <p:nvPr/>
          </p:nvCxnSpPr>
          <p:spPr>
            <a:xfrm flipH="1" flipV="1">
              <a:off x="11616809" y="8681724"/>
              <a:ext cx="506221" cy="71445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A3EFB5F7-510B-FC47-838B-7BB330405B15}"/>
                </a:ext>
              </a:extLst>
            </p:cNvPr>
            <p:cNvCxnSpPr/>
            <p:nvPr/>
          </p:nvCxnSpPr>
          <p:spPr>
            <a:xfrm flipV="1">
              <a:off x="11656815" y="9107815"/>
              <a:ext cx="615318" cy="295174"/>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D6468D3D-A3EF-354F-BDCB-74050FAEE7D6}"/>
                </a:ext>
              </a:extLst>
            </p:cNvPr>
            <p:cNvCxnSpPr/>
            <p:nvPr/>
          </p:nvCxnSpPr>
          <p:spPr>
            <a:xfrm>
              <a:off x="12035500" y="8588318"/>
              <a:ext cx="136882" cy="774119"/>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8D990D39-1FDD-E046-BB11-C7B8CC5D129A}"/>
                </a:ext>
              </a:extLst>
            </p:cNvPr>
            <p:cNvCxnSpPr/>
            <p:nvPr/>
          </p:nvCxnSpPr>
          <p:spPr>
            <a:xfrm>
              <a:off x="12196559" y="8625303"/>
              <a:ext cx="210413" cy="28379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a:extLst>
                <a:ext uri="{FF2B5EF4-FFF2-40B4-BE49-F238E27FC236}">
                  <a16:creationId xmlns:a16="http://schemas.microsoft.com/office/drawing/2014/main" id="{C3E5879E-A11B-5E46-A7DD-B48CAC7F23F5}"/>
                </a:ext>
              </a:extLst>
            </p:cNvPr>
            <p:cNvCxnSpPr/>
            <p:nvPr/>
          </p:nvCxnSpPr>
          <p:spPr>
            <a:xfrm>
              <a:off x="11656815" y="9589055"/>
              <a:ext cx="354706"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B1FC8808-C86B-9A4E-B023-19F2AD7E535A}"/>
                </a:ext>
              </a:extLst>
            </p:cNvPr>
            <p:cNvCxnSpPr/>
            <p:nvPr/>
          </p:nvCxnSpPr>
          <p:spPr>
            <a:xfrm flipH="1">
              <a:off x="11646028" y="9530659"/>
              <a:ext cx="365493"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FC48D120-1E2D-4F4B-B8FC-0F50755E4932}"/>
                </a:ext>
              </a:extLst>
            </p:cNvPr>
            <p:cNvCxnSpPr/>
            <p:nvPr/>
          </p:nvCxnSpPr>
          <p:spPr>
            <a:xfrm flipH="1">
              <a:off x="11258357" y="8650776"/>
              <a:ext cx="85541" cy="25831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a:extLst>
                <a:ext uri="{FF2B5EF4-FFF2-40B4-BE49-F238E27FC236}">
                  <a16:creationId xmlns:a16="http://schemas.microsoft.com/office/drawing/2014/main" id="{1E1FCF61-8A40-5D41-9466-79D88B53CAB1}"/>
                </a:ext>
              </a:extLst>
            </p:cNvPr>
            <p:cNvCxnSpPr/>
            <p:nvPr/>
          </p:nvCxnSpPr>
          <p:spPr>
            <a:xfrm flipV="1">
              <a:off x="11616809" y="8455080"/>
              <a:ext cx="283955" cy="4106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pic>
        <p:nvPicPr>
          <p:cNvPr id="34" name="Picture 33">
            <a:extLst>
              <a:ext uri="{FF2B5EF4-FFF2-40B4-BE49-F238E27FC236}">
                <a16:creationId xmlns:a16="http://schemas.microsoft.com/office/drawing/2014/main" id="{2007A60D-6889-0646-AE0C-9925E7384485}"/>
              </a:ext>
            </a:extLst>
          </p:cNvPr>
          <p:cNvPicPr>
            <a:picLocks noChangeAspect="1"/>
          </p:cNvPicPr>
          <p:nvPr/>
        </p:nvPicPr>
        <p:blipFill rotWithShape="1">
          <a:blip r:embed="rId4">
            <a:duotone>
              <a:schemeClr val="accent4">
                <a:shade val="45000"/>
                <a:satMod val="135000"/>
              </a:schemeClr>
              <a:prstClr val="white"/>
            </a:duotone>
          </a:blip>
          <a:srcRect l="71180" t="10221" r="12057" b="66868"/>
          <a:stretch/>
        </p:blipFill>
        <p:spPr>
          <a:xfrm rot="19707961">
            <a:off x="2420118" y="3873957"/>
            <a:ext cx="75249" cy="114047"/>
          </a:xfrm>
          <a:prstGeom prst="rect">
            <a:avLst/>
          </a:prstGeom>
          <a:noFill/>
          <a:ln>
            <a:noFill/>
          </a:ln>
        </p:spPr>
      </p:pic>
      <p:pic>
        <p:nvPicPr>
          <p:cNvPr id="35" name="Picture 34">
            <a:extLst>
              <a:ext uri="{FF2B5EF4-FFF2-40B4-BE49-F238E27FC236}">
                <a16:creationId xmlns:a16="http://schemas.microsoft.com/office/drawing/2014/main" id="{329F18E7-191F-1942-88C2-441B6731C006}"/>
              </a:ext>
            </a:extLst>
          </p:cNvPr>
          <p:cNvPicPr>
            <a:picLocks noChangeAspect="1"/>
          </p:cNvPicPr>
          <p:nvPr/>
        </p:nvPicPr>
        <p:blipFill rotWithShape="1">
          <a:blip r:embed="rId4">
            <a:duotone>
              <a:schemeClr val="accent3">
                <a:shade val="45000"/>
                <a:satMod val="135000"/>
              </a:schemeClr>
              <a:prstClr val="white"/>
            </a:duotone>
          </a:blip>
          <a:srcRect l="9166" t="10910" r="67590" b="68144"/>
          <a:stretch/>
        </p:blipFill>
        <p:spPr>
          <a:xfrm>
            <a:off x="2056776" y="4590476"/>
            <a:ext cx="104352" cy="104272"/>
          </a:xfrm>
          <a:prstGeom prst="rect">
            <a:avLst/>
          </a:prstGeom>
          <a:noFill/>
          <a:ln>
            <a:noFill/>
          </a:ln>
        </p:spPr>
      </p:pic>
      <p:pic>
        <p:nvPicPr>
          <p:cNvPr id="36" name="Picture 35">
            <a:extLst>
              <a:ext uri="{FF2B5EF4-FFF2-40B4-BE49-F238E27FC236}">
                <a16:creationId xmlns:a16="http://schemas.microsoft.com/office/drawing/2014/main" id="{5D3E5427-3D3A-274F-9DE0-121EE2EC384F}"/>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2508005" y="4724195"/>
            <a:ext cx="104352" cy="93347"/>
          </a:xfrm>
          <a:prstGeom prst="rect">
            <a:avLst/>
          </a:prstGeom>
          <a:noFill/>
          <a:ln>
            <a:noFill/>
          </a:ln>
        </p:spPr>
      </p:pic>
      <p:pic>
        <p:nvPicPr>
          <p:cNvPr id="37" name="Picture 36">
            <a:extLst>
              <a:ext uri="{FF2B5EF4-FFF2-40B4-BE49-F238E27FC236}">
                <a16:creationId xmlns:a16="http://schemas.microsoft.com/office/drawing/2014/main" id="{FF866B06-E582-AA45-AAC9-62150B30A13E}"/>
              </a:ext>
            </a:extLst>
          </p:cNvPr>
          <p:cNvPicPr>
            <a:picLocks noChangeAspect="1"/>
          </p:cNvPicPr>
          <p:nvPr/>
        </p:nvPicPr>
        <p:blipFill rotWithShape="1">
          <a:blip r:embed="rId4">
            <a:duotone>
              <a:schemeClr val="accent4">
                <a:shade val="45000"/>
                <a:satMod val="135000"/>
              </a:schemeClr>
              <a:prstClr val="white"/>
            </a:duotone>
          </a:blip>
          <a:srcRect l="68116" t="10221" r="12057" b="66868"/>
          <a:stretch/>
        </p:blipFill>
        <p:spPr>
          <a:xfrm rot="15844517">
            <a:off x="2336331" y="3962592"/>
            <a:ext cx="94497" cy="107421"/>
          </a:xfrm>
          <a:prstGeom prst="rect">
            <a:avLst/>
          </a:prstGeom>
          <a:noFill/>
          <a:ln>
            <a:noFill/>
          </a:ln>
        </p:spPr>
      </p:pic>
      <p:pic>
        <p:nvPicPr>
          <p:cNvPr id="38" name="Picture 37">
            <a:extLst>
              <a:ext uri="{FF2B5EF4-FFF2-40B4-BE49-F238E27FC236}">
                <a16:creationId xmlns:a16="http://schemas.microsoft.com/office/drawing/2014/main" id="{2EB2715D-BB79-FE4B-80D8-72249BF80855}"/>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1907844" y="3970078"/>
            <a:ext cx="119698" cy="97755"/>
          </a:xfrm>
          <a:prstGeom prst="rect">
            <a:avLst/>
          </a:prstGeom>
          <a:noFill/>
          <a:ln>
            <a:noFill/>
          </a:ln>
        </p:spPr>
      </p:pic>
      <p:pic>
        <p:nvPicPr>
          <p:cNvPr id="39" name="Picture 38">
            <a:extLst>
              <a:ext uri="{FF2B5EF4-FFF2-40B4-BE49-F238E27FC236}">
                <a16:creationId xmlns:a16="http://schemas.microsoft.com/office/drawing/2014/main" id="{785F7C18-3F11-974F-BEC9-2E46A402D59F}"/>
              </a:ext>
            </a:extLst>
          </p:cNvPr>
          <p:cNvPicPr>
            <a:picLocks noChangeAspect="1"/>
          </p:cNvPicPr>
          <p:nvPr/>
        </p:nvPicPr>
        <p:blipFill rotWithShape="1">
          <a:blip r:embed="rId4">
            <a:duotone>
              <a:schemeClr val="accent4">
                <a:shade val="45000"/>
                <a:satMod val="135000"/>
              </a:schemeClr>
              <a:prstClr val="white"/>
            </a:duotone>
          </a:blip>
          <a:srcRect l="71180" t="10221" r="12057" b="66868"/>
          <a:stretch/>
        </p:blipFill>
        <p:spPr>
          <a:xfrm>
            <a:off x="2426932" y="3973065"/>
            <a:ext cx="75249" cy="114047"/>
          </a:xfrm>
          <a:prstGeom prst="rect">
            <a:avLst/>
          </a:prstGeom>
          <a:noFill/>
          <a:ln>
            <a:noFill/>
          </a:ln>
        </p:spPr>
      </p:pic>
      <p:pic>
        <p:nvPicPr>
          <p:cNvPr id="40" name="Picture 39">
            <a:extLst>
              <a:ext uri="{FF2B5EF4-FFF2-40B4-BE49-F238E27FC236}">
                <a16:creationId xmlns:a16="http://schemas.microsoft.com/office/drawing/2014/main" id="{2FF2BA4D-5214-D447-A3B0-FD4F019BE25D}"/>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20626980">
            <a:off x="1784356" y="4340551"/>
            <a:ext cx="88545" cy="99057"/>
          </a:xfrm>
          <a:prstGeom prst="rect">
            <a:avLst/>
          </a:prstGeom>
          <a:noFill/>
          <a:ln>
            <a:noFill/>
          </a:ln>
        </p:spPr>
      </p:pic>
      <p:pic>
        <p:nvPicPr>
          <p:cNvPr id="41" name="Picture 40">
            <a:extLst>
              <a:ext uri="{FF2B5EF4-FFF2-40B4-BE49-F238E27FC236}">
                <a16:creationId xmlns:a16="http://schemas.microsoft.com/office/drawing/2014/main" id="{4B038D02-E42D-304D-BB61-82889756D1F2}"/>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2413175" y="4677521"/>
            <a:ext cx="104352" cy="93347"/>
          </a:xfrm>
          <a:prstGeom prst="rect">
            <a:avLst/>
          </a:prstGeom>
          <a:noFill/>
          <a:ln>
            <a:noFill/>
          </a:ln>
        </p:spPr>
      </p:pic>
      <p:pic>
        <p:nvPicPr>
          <p:cNvPr id="42" name="Picture 41">
            <a:extLst>
              <a:ext uri="{FF2B5EF4-FFF2-40B4-BE49-F238E27FC236}">
                <a16:creationId xmlns:a16="http://schemas.microsoft.com/office/drawing/2014/main" id="{ECF79FA1-5F35-D945-8F70-C5E663506475}"/>
              </a:ext>
            </a:extLst>
          </p:cNvPr>
          <p:cNvPicPr>
            <a:picLocks noChangeAspect="1"/>
          </p:cNvPicPr>
          <p:nvPr/>
        </p:nvPicPr>
        <p:blipFill rotWithShape="1">
          <a:blip r:embed="rId4">
            <a:duotone>
              <a:schemeClr val="accent3">
                <a:shade val="45000"/>
                <a:satMod val="135000"/>
              </a:schemeClr>
              <a:prstClr val="white"/>
            </a:duotone>
          </a:blip>
          <a:srcRect l="12081" t="13105" r="69259" b="70216"/>
          <a:stretch/>
        </p:blipFill>
        <p:spPr>
          <a:xfrm>
            <a:off x="2003621" y="4677520"/>
            <a:ext cx="83771" cy="83032"/>
          </a:xfrm>
          <a:prstGeom prst="rect">
            <a:avLst/>
          </a:prstGeom>
          <a:noFill/>
          <a:ln>
            <a:noFill/>
          </a:ln>
        </p:spPr>
      </p:pic>
      <p:pic>
        <p:nvPicPr>
          <p:cNvPr id="43" name="Picture 42">
            <a:extLst>
              <a:ext uri="{FF2B5EF4-FFF2-40B4-BE49-F238E27FC236}">
                <a16:creationId xmlns:a16="http://schemas.microsoft.com/office/drawing/2014/main" id="{379309AF-5A43-AC44-91AD-129BCF63DD49}"/>
              </a:ext>
            </a:extLst>
          </p:cNvPr>
          <p:cNvPicPr>
            <a:picLocks noChangeAspect="1"/>
          </p:cNvPicPr>
          <p:nvPr/>
        </p:nvPicPr>
        <p:blipFill rotWithShape="1">
          <a:blip r:embed="rId4">
            <a:duotone>
              <a:schemeClr val="accent1">
                <a:shade val="45000"/>
                <a:satMod val="135000"/>
              </a:schemeClr>
              <a:prstClr val="white"/>
            </a:duotone>
          </a:blip>
          <a:srcRect l="68542" t="64967" r="11548" b="16765"/>
          <a:stretch/>
        </p:blipFill>
        <p:spPr>
          <a:xfrm>
            <a:off x="2596999" y="4359892"/>
            <a:ext cx="89380" cy="90940"/>
          </a:xfrm>
          <a:prstGeom prst="rect">
            <a:avLst/>
          </a:prstGeom>
          <a:noFill/>
          <a:ln>
            <a:noFill/>
          </a:ln>
        </p:spPr>
      </p:pic>
      <p:pic>
        <p:nvPicPr>
          <p:cNvPr id="44" name="Picture 43">
            <a:extLst>
              <a:ext uri="{FF2B5EF4-FFF2-40B4-BE49-F238E27FC236}">
                <a16:creationId xmlns:a16="http://schemas.microsoft.com/office/drawing/2014/main" id="{DF42F2C8-C451-EF43-BC0F-8A6BDEF0E919}"/>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2021227" y="3953516"/>
            <a:ext cx="119698" cy="97755"/>
          </a:xfrm>
          <a:prstGeom prst="rect">
            <a:avLst/>
          </a:prstGeom>
          <a:noFill/>
          <a:ln>
            <a:noFill/>
          </a:ln>
        </p:spPr>
      </p:pic>
      <p:pic>
        <p:nvPicPr>
          <p:cNvPr id="45" name="Picture 44">
            <a:extLst>
              <a:ext uri="{FF2B5EF4-FFF2-40B4-BE49-F238E27FC236}">
                <a16:creationId xmlns:a16="http://schemas.microsoft.com/office/drawing/2014/main" id="{231926D1-13C6-3E40-96DE-4B64E8B64EF0}"/>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1967693" y="4050095"/>
            <a:ext cx="119698" cy="97755"/>
          </a:xfrm>
          <a:prstGeom prst="rect">
            <a:avLst/>
          </a:prstGeom>
          <a:noFill/>
          <a:ln>
            <a:noFill/>
          </a:ln>
        </p:spPr>
      </p:pic>
      <p:pic>
        <p:nvPicPr>
          <p:cNvPr id="46" name="Picture 45">
            <a:extLst>
              <a:ext uri="{FF2B5EF4-FFF2-40B4-BE49-F238E27FC236}">
                <a16:creationId xmlns:a16="http://schemas.microsoft.com/office/drawing/2014/main" id="{6FA90FA8-195E-2B41-80FE-09CE9DCE8018}"/>
              </a:ext>
            </a:extLst>
          </p:cNvPr>
          <p:cNvPicPr>
            <a:picLocks noChangeAspect="1"/>
          </p:cNvPicPr>
          <p:nvPr/>
        </p:nvPicPr>
        <p:blipFill rotWithShape="1">
          <a:blip r:embed="rId4">
            <a:duotone>
              <a:schemeClr val="accent1">
                <a:shade val="45000"/>
                <a:satMod val="135000"/>
              </a:schemeClr>
              <a:prstClr val="white"/>
            </a:duotone>
          </a:blip>
          <a:srcRect l="68542" t="64967" r="11548" b="16765"/>
          <a:stretch/>
        </p:blipFill>
        <p:spPr>
          <a:xfrm>
            <a:off x="2686828" y="4333971"/>
            <a:ext cx="89380" cy="90940"/>
          </a:xfrm>
          <a:prstGeom prst="rect">
            <a:avLst/>
          </a:prstGeom>
          <a:noFill/>
          <a:ln>
            <a:noFill/>
          </a:ln>
        </p:spPr>
      </p:pic>
      <p:pic>
        <p:nvPicPr>
          <p:cNvPr id="47" name="Picture 46">
            <a:extLst>
              <a:ext uri="{FF2B5EF4-FFF2-40B4-BE49-F238E27FC236}">
                <a16:creationId xmlns:a16="http://schemas.microsoft.com/office/drawing/2014/main" id="{CE888D40-BEA1-7042-8D21-72E0B9C9D81A}"/>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2504663" y="4621549"/>
            <a:ext cx="104352" cy="93347"/>
          </a:xfrm>
          <a:prstGeom prst="rect">
            <a:avLst/>
          </a:prstGeom>
          <a:noFill/>
          <a:ln>
            <a:noFill/>
          </a:ln>
        </p:spPr>
      </p:pic>
      <p:pic>
        <p:nvPicPr>
          <p:cNvPr id="48" name="Picture 47">
            <a:extLst>
              <a:ext uri="{FF2B5EF4-FFF2-40B4-BE49-F238E27FC236}">
                <a16:creationId xmlns:a16="http://schemas.microsoft.com/office/drawing/2014/main" id="{8A96D6D6-1BC8-1B46-974E-9EED57F9485A}"/>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855273">
            <a:off x="1841137" y="4412456"/>
            <a:ext cx="88545" cy="99057"/>
          </a:xfrm>
          <a:prstGeom prst="rect">
            <a:avLst/>
          </a:prstGeom>
          <a:noFill/>
          <a:ln>
            <a:noFill/>
          </a:ln>
        </p:spPr>
      </p:pic>
      <p:pic>
        <p:nvPicPr>
          <p:cNvPr id="49" name="Picture 48">
            <a:extLst>
              <a:ext uri="{FF2B5EF4-FFF2-40B4-BE49-F238E27FC236}">
                <a16:creationId xmlns:a16="http://schemas.microsoft.com/office/drawing/2014/main" id="{72137EF0-1295-3D4E-9DBA-242DB0C75E02}"/>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5068118">
            <a:off x="1872388" y="4331780"/>
            <a:ext cx="94008" cy="93301"/>
          </a:xfrm>
          <a:prstGeom prst="rect">
            <a:avLst/>
          </a:prstGeom>
          <a:noFill/>
          <a:ln>
            <a:noFill/>
          </a:ln>
        </p:spPr>
      </p:pic>
      <p:cxnSp>
        <p:nvCxnSpPr>
          <p:cNvPr id="50" name="Straight Arrow Connector 49">
            <a:extLst>
              <a:ext uri="{FF2B5EF4-FFF2-40B4-BE49-F238E27FC236}">
                <a16:creationId xmlns:a16="http://schemas.microsoft.com/office/drawing/2014/main" id="{8F7266F9-13F9-4942-ADF9-2FBCB276EDB1}"/>
              </a:ext>
            </a:extLst>
          </p:cNvPr>
          <p:cNvCxnSpPr>
            <a:stCxn id="49" idx="3"/>
            <a:endCxn id="41" idx="0"/>
          </p:cNvCxnSpPr>
          <p:nvPr/>
        </p:nvCxnSpPr>
        <p:spPr>
          <a:xfrm>
            <a:off x="1923921" y="4425215"/>
            <a:ext cx="541428" cy="25230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24DF5953-4F24-3C49-9203-5631C79D4F3C}"/>
              </a:ext>
            </a:extLst>
          </p:cNvPr>
          <p:cNvCxnSpPr>
            <a:stCxn id="49" idx="0"/>
            <a:endCxn id="37" idx="1"/>
          </p:cNvCxnSpPr>
          <p:nvPr/>
        </p:nvCxnSpPr>
        <p:spPr>
          <a:xfrm flipV="1">
            <a:off x="1965824" y="4063298"/>
            <a:ext cx="422633" cy="310635"/>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05D7839C-548A-A748-B170-67D52E8A235E}"/>
              </a:ext>
            </a:extLst>
          </p:cNvPr>
          <p:cNvCxnSpPr>
            <a:endCxn id="41" idx="1"/>
          </p:cNvCxnSpPr>
          <p:nvPr/>
        </p:nvCxnSpPr>
        <p:spPr>
          <a:xfrm flipV="1">
            <a:off x="2140925" y="4724193"/>
            <a:ext cx="272250" cy="12418"/>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9C8B5E54-D9D3-7C4E-B9C2-3D7D4E5B7A20}"/>
              </a:ext>
            </a:extLst>
          </p:cNvPr>
          <p:cNvCxnSpPr>
            <a:stCxn id="45" idx="3"/>
          </p:cNvCxnSpPr>
          <p:nvPr/>
        </p:nvCxnSpPr>
        <p:spPr>
          <a:xfrm>
            <a:off x="2087392" y="4098972"/>
            <a:ext cx="414789" cy="49150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8E536347-8F25-8C42-9167-27BE7FEFA42C}"/>
              </a:ext>
            </a:extLst>
          </p:cNvPr>
          <p:cNvCxnSpPr/>
          <p:nvPr/>
        </p:nvCxnSpPr>
        <p:spPr>
          <a:xfrm flipV="1">
            <a:off x="2027542" y="4391299"/>
            <a:ext cx="492092" cy="26634"/>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6D47DFCD-2F2C-AC42-8DF0-5489218083DE}"/>
              </a:ext>
            </a:extLst>
          </p:cNvPr>
          <p:cNvCxnSpPr/>
          <p:nvPr/>
        </p:nvCxnSpPr>
        <p:spPr>
          <a:xfrm flipH="1" flipV="1">
            <a:off x="1908218" y="4507817"/>
            <a:ext cx="119323" cy="16299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B36A91CB-DE5C-A948-9717-A9D88DC19FE3}"/>
              </a:ext>
            </a:extLst>
          </p:cNvPr>
          <p:cNvCxnSpPr/>
          <p:nvPr/>
        </p:nvCxnSpPr>
        <p:spPr>
          <a:xfrm flipH="1">
            <a:off x="2609015" y="4492809"/>
            <a:ext cx="77813" cy="147723"/>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A308EB8B-6823-7241-BCCC-F1BFEB21CA5F}"/>
              </a:ext>
            </a:extLst>
          </p:cNvPr>
          <p:cNvCxnSpPr/>
          <p:nvPr/>
        </p:nvCxnSpPr>
        <p:spPr>
          <a:xfrm flipH="1">
            <a:off x="1884972" y="4119428"/>
            <a:ext cx="50237" cy="15232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2B96CDD9-5808-A641-A314-88120C991292}"/>
              </a:ext>
            </a:extLst>
          </p:cNvPr>
          <p:cNvCxnSpPr>
            <a:endCxn id="37" idx="0"/>
          </p:cNvCxnSpPr>
          <p:nvPr/>
        </p:nvCxnSpPr>
        <p:spPr>
          <a:xfrm flipV="1">
            <a:off x="2166937" y="4021846"/>
            <a:ext cx="163219" cy="606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9F9E0049-204D-BA4C-BDC0-DD961D9C1D7C}"/>
              </a:ext>
            </a:extLst>
          </p:cNvPr>
          <p:cNvCxnSpPr/>
          <p:nvPr/>
        </p:nvCxnSpPr>
        <p:spPr>
          <a:xfrm>
            <a:off x="3690069" y="3175136"/>
            <a:ext cx="0" cy="601552"/>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98C8776E-B414-614D-A992-6BA88C161455}"/>
              </a:ext>
            </a:extLst>
          </p:cNvPr>
          <p:cNvCxnSpPr/>
          <p:nvPr/>
        </p:nvCxnSpPr>
        <p:spPr>
          <a:xfrm>
            <a:off x="2161126" y="3183021"/>
            <a:ext cx="0" cy="601552"/>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26" name="Title 1">
            <a:extLst>
              <a:ext uri="{FF2B5EF4-FFF2-40B4-BE49-F238E27FC236}">
                <a16:creationId xmlns:a16="http://schemas.microsoft.com/office/drawing/2014/main" id="{592833A0-D48E-6740-AB65-5A3A795BD3D3}"/>
              </a:ext>
            </a:extLst>
          </p:cNvPr>
          <p:cNvSpPr>
            <a:spLocks noGrp="1"/>
          </p:cNvSpPr>
          <p:nvPr>
            <p:ph type="title"/>
          </p:nvPr>
        </p:nvSpPr>
        <p:spPr>
          <a:xfrm>
            <a:off x="457200" y="533400"/>
            <a:ext cx="8229600" cy="990600"/>
          </a:xfrm>
        </p:spPr>
        <p:txBody>
          <a:bodyPr>
            <a:normAutofit/>
          </a:bodyPr>
          <a:lstStyle/>
          <a:p>
            <a:pPr algn="ctr"/>
            <a:r>
              <a:rPr lang="en-US" dirty="0"/>
              <a:t>THE ecological network ??</a:t>
            </a:r>
          </a:p>
        </p:txBody>
      </p:sp>
      <p:sp>
        <p:nvSpPr>
          <p:cNvPr id="227" name="TextBox 226">
            <a:extLst>
              <a:ext uri="{FF2B5EF4-FFF2-40B4-BE49-F238E27FC236}">
                <a16:creationId xmlns:a16="http://schemas.microsoft.com/office/drawing/2014/main" id="{9A687525-04AE-0F47-ABD1-3DB8B4926E53}"/>
              </a:ext>
            </a:extLst>
          </p:cNvPr>
          <p:cNvSpPr txBox="1"/>
          <p:nvPr/>
        </p:nvSpPr>
        <p:spPr>
          <a:xfrm>
            <a:off x="2084832" y="5108448"/>
            <a:ext cx="1377696" cy="369332"/>
          </a:xfrm>
          <a:prstGeom prst="rect">
            <a:avLst/>
          </a:prstGeom>
          <a:noFill/>
        </p:spPr>
        <p:txBody>
          <a:bodyPr wrap="square" rtlCol="0">
            <a:spAutoFit/>
          </a:bodyPr>
          <a:lstStyle/>
          <a:p>
            <a:r>
              <a:rPr lang="en-US" dirty="0"/>
              <a:t>Genetics</a:t>
            </a:r>
          </a:p>
        </p:txBody>
      </p:sp>
      <p:sp>
        <p:nvSpPr>
          <p:cNvPr id="60" name="Slide Number Placeholder 5">
            <a:extLst>
              <a:ext uri="{FF2B5EF4-FFF2-40B4-BE49-F238E27FC236}">
                <a16:creationId xmlns:a16="http://schemas.microsoft.com/office/drawing/2014/main" id="{688A0C85-0D78-5148-8134-0A9F3AEC48B2}"/>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2707742726"/>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36757-O0UTWR.eps">
            <a:extLst>
              <a:ext uri="{FF2B5EF4-FFF2-40B4-BE49-F238E27FC236}">
                <a16:creationId xmlns:a16="http://schemas.microsoft.com/office/drawing/2014/main" id="{5AB70DBB-D959-B240-9F81-F81CB48DB908}"/>
              </a:ext>
            </a:extLst>
          </p:cNvPr>
          <p:cNvPicPr>
            <a:picLocks noChangeAspect="1"/>
          </p:cNvPicPr>
          <p:nvPr/>
        </p:nvPicPr>
        <p:blipFill rotWithShape="1">
          <a:blip r:embed="rId2">
            <a:extLst>
              <a:ext uri="{28A0092B-C50C-407E-A947-70E740481C1C}">
                <a14:useLocalDpi xmlns:a14="http://schemas.microsoft.com/office/drawing/2010/main" val="0"/>
              </a:ext>
            </a:extLst>
          </a:blip>
          <a:srcRect l="66490" r="6552"/>
          <a:stretch/>
        </p:blipFill>
        <p:spPr>
          <a:xfrm>
            <a:off x="2010423" y="1943565"/>
            <a:ext cx="334134" cy="1239454"/>
          </a:xfrm>
          <a:prstGeom prst="rect">
            <a:avLst/>
          </a:prstGeom>
        </p:spPr>
      </p:pic>
      <p:pic>
        <p:nvPicPr>
          <p:cNvPr id="6" name="Picture 5" descr="36749-O0UTTP.eps">
            <a:extLst>
              <a:ext uri="{FF2B5EF4-FFF2-40B4-BE49-F238E27FC236}">
                <a16:creationId xmlns:a16="http://schemas.microsoft.com/office/drawing/2014/main" id="{064B39F2-ACCB-F047-A9D8-1CB5172EA000}"/>
              </a:ext>
            </a:extLst>
          </p:cNvPr>
          <p:cNvPicPr>
            <a:picLocks noChangeAspect="1"/>
          </p:cNvPicPr>
          <p:nvPr/>
        </p:nvPicPr>
        <p:blipFill rotWithShape="1">
          <a:blip r:embed="rId3">
            <a:extLst>
              <a:ext uri="{28A0092B-C50C-407E-A947-70E740481C1C}">
                <a14:useLocalDpi xmlns:a14="http://schemas.microsoft.com/office/drawing/2010/main" val="0"/>
              </a:ext>
            </a:extLst>
          </a:blip>
          <a:srcRect l="34821" r="34721" b="6399"/>
          <a:stretch/>
        </p:blipFill>
        <p:spPr>
          <a:xfrm>
            <a:off x="3486598" y="1943567"/>
            <a:ext cx="377512" cy="1160140"/>
          </a:xfrm>
          <a:prstGeom prst="rect">
            <a:avLst/>
          </a:prstGeom>
        </p:spPr>
      </p:pic>
      <p:pic>
        <p:nvPicPr>
          <p:cNvPr id="8" name="Picture 7">
            <a:extLst>
              <a:ext uri="{FF2B5EF4-FFF2-40B4-BE49-F238E27FC236}">
                <a16:creationId xmlns:a16="http://schemas.microsoft.com/office/drawing/2014/main" id="{56B19947-EB24-5541-90EF-32F6502639EB}"/>
              </a:ext>
            </a:extLst>
          </p:cNvPr>
          <p:cNvPicPr>
            <a:picLocks noChangeAspect="1"/>
          </p:cNvPicPr>
          <p:nvPr/>
        </p:nvPicPr>
        <p:blipFill rotWithShape="1">
          <a:blip r:embed="rId4">
            <a:duotone>
              <a:schemeClr val="accent4">
                <a:shade val="45000"/>
                <a:satMod val="135000"/>
              </a:schemeClr>
              <a:prstClr val="white"/>
            </a:duotone>
          </a:blip>
          <a:srcRect l="71180" t="10221" r="12057" b="66868"/>
          <a:stretch/>
        </p:blipFill>
        <p:spPr>
          <a:xfrm rot="19707961">
            <a:off x="5453947" y="3862177"/>
            <a:ext cx="75249" cy="114047"/>
          </a:xfrm>
          <a:prstGeom prst="rect">
            <a:avLst/>
          </a:prstGeom>
          <a:noFill/>
          <a:ln>
            <a:noFill/>
          </a:ln>
        </p:spPr>
      </p:pic>
      <p:pic>
        <p:nvPicPr>
          <p:cNvPr id="9" name="Picture 8">
            <a:extLst>
              <a:ext uri="{FF2B5EF4-FFF2-40B4-BE49-F238E27FC236}">
                <a16:creationId xmlns:a16="http://schemas.microsoft.com/office/drawing/2014/main" id="{93515C52-B1C4-454B-BBAC-CD8965A7F284}"/>
              </a:ext>
            </a:extLst>
          </p:cNvPr>
          <p:cNvPicPr>
            <a:picLocks noChangeAspect="1"/>
          </p:cNvPicPr>
          <p:nvPr/>
        </p:nvPicPr>
        <p:blipFill rotWithShape="1">
          <a:blip r:embed="rId4">
            <a:duotone>
              <a:schemeClr val="accent3">
                <a:shade val="45000"/>
                <a:satMod val="135000"/>
              </a:schemeClr>
              <a:prstClr val="white"/>
            </a:duotone>
          </a:blip>
          <a:srcRect l="9166" t="10910" r="67590" b="68144"/>
          <a:stretch/>
        </p:blipFill>
        <p:spPr>
          <a:xfrm>
            <a:off x="5090605" y="4578696"/>
            <a:ext cx="104352" cy="104272"/>
          </a:xfrm>
          <a:prstGeom prst="rect">
            <a:avLst/>
          </a:prstGeom>
          <a:noFill/>
          <a:ln>
            <a:noFill/>
          </a:ln>
        </p:spPr>
      </p:pic>
      <p:pic>
        <p:nvPicPr>
          <p:cNvPr id="10" name="Picture 9">
            <a:extLst>
              <a:ext uri="{FF2B5EF4-FFF2-40B4-BE49-F238E27FC236}">
                <a16:creationId xmlns:a16="http://schemas.microsoft.com/office/drawing/2014/main" id="{936B2539-2F08-6541-ABC9-703416F35812}"/>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5541834" y="4712415"/>
            <a:ext cx="104352" cy="93347"/>
          </a:xfrm>
          <a:prstGeom prst="rect">
            <a:avLst/>
          </a:prstGeom>
          <a:noFill/>
          <a:ln>
            <a:noFill/>
          </a:ln>
        </p:spPr>
      </p:pic>
      <p:pic>
        <p:nvPicPr>
          <p:cNvPr id="11" name="Picture 10">
            <a:extLst>
              <a:ext uri="{FF2B5EF4-FFF2-40B4-BE49-F238E27FC236}">
                <a16:creationId xmlns:a16="http://schemas.microsoft.com/office/drawing/2014/main" id="{B43E1C05-D67F-C749-A6A6-0AE6E25D83C1}"/>
              </a:ext>
            </a:extLst>
          </p:cNvPr>
          <p:cNvPicPr>
            <a:picLocks noChangeAspect="1"/>
          </p:cNvPicPr>
          <p:nvPr/>
        </p:nvPicPr>
        <p:blipFill rotWithShape="1">
          <a:blip r:embed="rId4">
            <a:duotone>
              <a:schemeClr val="accent4">
                <a:shade val="45000"/>
                <a:satMod val="135000"/>
              </a:schemeClr>
              <a:prstClr val="white"/>
            </a:duotone>
          </a:blip>
          <a:srcRect l="68116" t="10221" r="12057" b="66868"/>
          <a:stretch/>
        </p:blipFill>
        <p:spPr>
          <a:xfrm rot="15844517">
            <a:off x="5370162" y="3950813"/>
            <a:ext cx="94497" cy="107421"/>
          </a:xfrm>
          <a:prstGeom prst="rect">
            <a:avLst/>
          </a:prstGeom>
          <a:noFill/>
          <a:ln>
            <a:noFill/>
          </a:ln>
        </p:spPr>
      </p:pic>
      <p:pic>
        <p:nvPicPr>
          <p:cNvPr id="12" name="Picture 11">
            <a:extLst>
              <a:ext uri="{FF2B5EF4-FFF2-40B4-BE49-F238E27FC236}">
                <a16:creationId xmlns:a16="http://schemas.microsoft.com/office/drawing/2014/main" id="{6B701F7E-961B-EC4A-8DDA-148A40E471E7}"/>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4941675" y="3958300"/>
            <a:ext cx="119698" cy="97755"/>
          </a:xfrm>
          <a:prstGeom prst="rect">
            <a:avLst/>
          </a:prstGeom>
          <a:noFill/>
          <a:ln>
            <a:noFill/>
          </a:ln>
        </p:spPr>
      </p:pic>
      <p:pic>
        <p:nvPicPr>
          <p:cNvPr id="13" name="Picture 12">
            <a:extLst>
              <a:ext uri="{FF2B5EF4-FFF2-40B4-BE49-F238E27FC236}">
                <a16:creationId xmlns:a16="http://schemas.microsoft.com/office/drawing/2014/main" id="{414EE47B-F03B-FA4F-900D-63F813E003D3}"/>
              </a:ext>
            </a:extLst>
          </p:cNvPr>
          <p:cNvPicPr>
            <a:picLocks noChangeAspect="1"/>
          </p:cNvPicPr>
          <p:nvPr/>
        </p:nvPicPr>
        <p:blipFill rotWithShape="1">
          <a:blip r:embed="rId4">
            <a:duotone>
              <a:schemeClr val="accent4">
                <a:shade val="45000"/>
                <a:satMod val="135000"/>
              </a:schemeClr>
              <a:prstClr val="white"/>
            </a:duotone>
          </a:blip>
          <a:srcRect l="71180" t="10221" r="12057" b="66868"/>
          <a:stretch/>
        </p:blipFill>
        <p:spPr>
          <a:xfrm>
            <a:off x="5460761" y="3961287"/>
            <a:ext cx="75249" cy="114047"/>
          </a:xfrm>
          <a:prstGeom prst="rect">
            <a:avLst/>
          </a:prstGeom>
          <a:noFill/>
          <a:ln>
            <a:noFill/>
          </a:ln>
        </p:spPr>
      </p:pic>
      <p:pic>
        <p:nvPicPr>
          <p:cNvPr id="14" name="Picture 13">
            <a:extLst>
              <a:ext uri="{FF2B5EF4-FFF2-40B4-BE49-F238E27FC236}">
                <a16:creationId xmlns:a16="http://schemas.microsoft.com/office/drawing/2014/main" id="{D6E7C66F-5226-E04D-9EE9-2730DC1E4495}"/>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20626980">
            <a:off x="4818187" y="4328773"/>
            <a:ext cx="88545" cy="99057"/>
          </a:xfrm>
          <a:prstGeom prst="rect">
            <a:avLst/>
          </a:prstGeom>
          <a:noFill/>
          <a:ln>
            <a:noFill/>
          </a:ln>
        </p:spPr>
      </p:pic>
      <p:pic>
        <p:nvPicPr>
          <p:cNvPr id="15" name="Picture 14">
            <a:extLst>
              <a:ext uri="{FF2B5EF4-FFF2-40B4-BE49-F238E27FC236}">
                <a16:creationId xmlns:a16="http://schemas.microsoft.com/office/drawing/2014/main" id="{87D494F4-C9CF-5846-AE2F-D8867C310A96}"/>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rot="17498277">
            <a:off x="5447005" y="4665741"/>
            <a:ext cx="104352" cy="93347"/>
          </a:xfrm>
          <a:prstGeom prst="rect">
            <a:avLst/>
          </a:prstGeom>
          <a:noFill/>
          <a:ln>
            <a:noFill/>
          </a:ln>
        </p:spPr>
      </p:pic>
      <p:pic>
        <p:nvPicPr>
          <p:cNvPr id="16" name="Picture 15">
            <a:extLst>
              <a:ext uri="{FF2B5EF4-FFF2-40B4-BE49-F238E27FC236}">
                <a16:creationId xmlns:a16="http://schemas.microsoft.com/office/drawing/2014/main" id="{CF2D95F2-8F3D-2F41-849A-7BF18DF7FE32}"/>
              </a:ext>
            </a:extLst>
          </p:cNvPr>
          <p:cNvPicPr>
            <a:picLocks noChangeAspect="1"/>
          </p:cNvPicPr>
          <p:nvPr/>
        </p:nvPicPr>
        <p:blipFill rotWithShape="1">
          <a:blip r:embed="rId4">
            <a:duotone>
              <a:schemeClr val="accent3">
                <a:shade val="45000"/>
                <a:satMod val="135000"/>
              </a:schemeClr>
              <a:prstClr val="white"/>
            </a:duotone>
          </a:blip>
          <a:srcRect l="12081" t="13105" r="69259" b="70216"/>
          <a:stretch/>
        </p:blipFill>
        <p:spPr>
          <a:xfrm rot="14577937">
            <a:off x="5037451" y="4665741"/>
            <a:ext cx="83771" cy="83032"/>
          </a:xfrm>
          <a:prstGeom prst="rect">
            <a:avLst/>
          </a:prstGeom>
          <a:noFill/>
          <a:ln>
            <a:noFill/>
          </a:ln>
        </p:spPr>
      </p:pic>
      <p:pic>
        <p:nvPicPr>
          <p:cNvPr id="17" name="Picture 16">
            <a:extLst>
              <a:ext uri="{FF2B5EF4-FFF2-40B4-BE49-F238E27FC236}">
                <a16:creationId xmlns:a16="http://schemas.microsoft.com/office/drawing/2014/main" id="{0F3FBA04-94C1-9641-A587-50579A6A314B}"/>
              </a:ext>
            </a:extLst>
          </p:cNvPr>
          <p:cNvPicPr>
            <a:picLocks noChangeAspect="1"/>
          </p:cNvPicPr>
          <p:nvPr/>
        </p:nvPicPr>
        <p:blipFill rotWithShape="1">
          <a:blip r:embed="rId4">
            <a:duotone>
              <a:schemeClr val="accent1">
                <a:shade val="45000"/>
                <a:satMod val="135000"/>
              </a:schemeClr>
              <a:prstClr val="white"/>
            </a:duotone>
          </a:blip>
          <a:srcRect l="68542" t="64967" r="11548" b="16765"/>
          <a:stretch/>
        </p:blipFill>
        <p:spPr>
          <a:xfrm>
            <a:off x="5630830" y="4348114"/>
            <a:ext cx="89380" cy="90940"/>
          </a:xfrm>
          <a:prstGeom prst="rect">
            <a:avLst/>
          </a:prstGeom>
          <a:noFill/>
          <a:ln>
            <a:noFill/>
          </a:ln>
        </p:spPr>
      </p:pic>
      <p:pic>
        <p:nvPicPr>
          <p:cNvPr id="18" name="Picture 17">
            <a:extLst>
              <a:ext uri="{FF2B5EF4-FFF2-40B4-BE49-F238E27FC236}">
                <a16:creationId xmlns:a16="http://schemas.microsoft.com/office/drawing/2014/main" id="{18C7CFF2-281E-BB4A-AF55-A331B5313C38}"/>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5055058" y="3941736"/>
            <a:ext cx="119698" cy="97755"/>
          </a:xfrm>
          <a:prstGeom prst="rect">
            <a:avLst/>
          </a:prstGeom>
          <a:noFill/>
          <a:ln>
            <a:noFill/>
          </a:ln>
        </p:spPr>
      </p:pic>
      <p:pic>
        <p:nvPicPr>
          <p:cNvPr id="19" name="Picture 18">
            <a:extLst>
              <a:ext uri="{FF2B5EF4-FFF2-40B4-BE49-F238E27FC236}">
                <a16:creationId xmlns:a16="http://schemas.microsoft.com/office/drawing/2014/main" id="{7EA0651D-E07F-9845-A472-E2D2F2C6B822}"/>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5001522" y="4038316"/>
            <a:ext cx="119698" cy="97755"/>
          </a:xfrm>
          <a:prstGeom prst="rect">
            <a:avLst/>
          </a:prstGeom>
          <a:noFill/>
          <a:ln>
            <a:noFill/>
          </a:ln>
        </p:spPr>
      </p:pic>
      <p:pic>
        <p:nvPicPr>
          <p:cNvPr id="20" name="Picture 19">
            <a:extLst>
              <a:ext uri="{FF2B5EF4-FFF2-40B4-BE49-F238E27FC236}">
                <a16:creationId xmlns:a16="http://schemas.microsoft.com/office/drawing/2014/main" id="{FCB6C6F2-FD3F-244E-B0BF-54E1C32471BE}"/>
              </a:ext>
            </a:extLst>
          </p:cNvPr>
          <p:cNvPicPr>
            <a:picLocks noChangeAspect="1"/>
          </p:cNvPicPr>
          <p:nvPr/>
        </p:nvPicPr>
        <p:blipFill rotWithShape="1">
          <a:blip r:embed="rId4">
            <a:duotone>
              <a:schemeClr val="accent1">
                <a:shade val="45000"/>
                <a:satMod val="135000"/>
              </a:schemeClr>
              <a:prstClr val="white"/>
            </a:duotone>
          </a:blip>
          <a:srcRect l="68542" t="64967" r="11548" b="16765"/>
          <a:stretch/>
        </p:blipFill>
        <p:spPr>
          <a:xfrm>
            <a:off x="5720657" y="4322193"/>
            <a:ext cx="89380" cy="90940"/>
          </a:xfrm>
          <a:prstGeom prst="rect">
            <a:avLst/>
          </a:prstGeom>
          <a:noFill/>
          <a:ln>
            <a:noFill/>
          </a:ln>
        </p:spPr>
      </p:pic>
      <p:pic>
        <p:nvPicPr>
          <p:cNvPr id="21" name="Picture 20">
            <a:extLst>
              <a:ext uri="{FF2B5EF4-FFF2-40B4-BE49-F238E27FC236}">
                <a16:creationId xmlns:a16="http://schemas.microsoft.com/office/drawing/2014/main" id="{F87A3199-FE6E-A445-B39F-4F058437F274}"/>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5538494" y="4609771"/>
            <a:ext cx="104352" cy="93347"/>
          </a:xfrm>
          <a:prstGeom prst="rect">
            <a:avLst/>
          </a:prstGeom>
          <a:noFill/>
          <a:ln>
            <a:noFill/>
          </a:ln>
        </p:spPr>
      </p:pic>
      <p:pic>
        <p:nvPicPr>
          <p:cNvPr id="22" name="Picture 21">
            <a:extLst>
              <a:ext uri="{FF2B5EF4-FFF2-40B4-BE49-F238E27FC236}">
                <a16:creationId xmlns:a16="http://schemas.microsoft.com/office/drawing/2014/main" id="{9B47B771-F828-4F43-8926-235FD3B08CBE}"/>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855273">
            <a:off x="4874966" y="4400678"/>
            <a:ext cx="88545" cy="99057"/>
          </a:xfrm>
          <a:prstGeom prst="rect">
            <a:avLst/>
          </a:prstGeom>
          <a:noFill/>
          <a:ln>
            <a:noFill/>
          </a:ln>
        </p:spPr>
      </p:pic>
      <p:pic>
        <p:nvPicPr>
          <p:cNvPr id="23" name="Picture 22">
            <a:extLst>
              <a:ext uri="{FF2B5EF4-FFF2-40B4-BE49-F238E27FC236}">
                <a16:creationId xmlns:a16="http://schemas.microsoft.com/office/drawing/2014/main" id="{BC00857E-2874-CD4F-884F-ACFC56C7331B}"/>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5068118">
            <a:off x="4906219" y="4320002"/>
            <a:ext cx="94008" cy="93301"/>
          </a:xfrm>
          <a:prstGeom prst="rect">
            <a:avLst/>
          </a:prstGeom>
          <a:noFill/>
          <a:ln>
            <a:noFill/>
          </a:ln>
        </p:spPr>
      </p:pic>
      <p:cxnSp>
        <p:nvCxnSpPr>
          <p:cNvPr id="24" name="Straight Arrow Connector 23">
            <a:extLst>
              <a:ext uri="{FF2B5EF4-FFF2-40B4-BE49-F238E27FC236}">
                <a16:creationId xmlns:a16="http://schemas.microsoft.com/office/drawing/2014/main" id="{08756FE0-0389-BB40-88D2-4043EEAE0AF9}"/>
              </a:ext>
            </a:extLst>
          </p:cNvPr>
          <p:cNvCxnSpPr/>
          <p:nvPr/>
        </p:nvCxnSpPr>
        <p:spPr>
          <a:xfrm flipH="1" flipV="1">
            <a:off x="5090606" y="4170624"/>
            <a:ext cx="30615" cy="373712"/>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A084E19-ABCF-5642-8EDB-0CEDD80AB177}"/>
              </a:ext>
            </a:extLst>
          </p:cNvPr>
          <p:cNvCxnSpPr/>
          <p:nvPr/>
        </p:nvCxnSpPr>
        <p:spPr>
          <a:xfrm flipH="1">
            <a:off x="5027180" y="4083840"/>
            <a:ext cx="341584" cy="280909"/>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E9D527DF-DFA1-AF40-A766-2195D37C4740}"/>
              </a:ext>
            </a:extLst>
          </p:cNvPr>
          <p:cNvCxnSpPr/>
          <p:nvPr/>
        </p:nvCxnSpPr>
        <p:spPr>
          <a:xfrm flipV="1">
            <a:off x="5200768" y="4103786"/>
            <a:ext cx="228911" cy="476852"/>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CD6CD38-5770-7C43-B70C-DCF3878AC9BA}"/>
              </a:ext>
            </a:extLst>
          </p:cNvPr>
          <p:cNvCxnSpPr/>
          <p:nvPr/>
        </p:nvCxnSpPr>
        <p:spPr>
          <a:xfrm flipV="1">
            <a:off x="5200769" y="4413132"/>
            <a:ext cx="400105" cy="191933"/>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0CEB71FA-9CBD-E040-B250-75DED99B15B2}"/>
              </a:ext>
            </a:extLst>
          </p:cNvPr>
          <p:cNvCxnSpPr/>
          <p:nvPr/>
        </p:nvCxnSpPr>
        <p:spPr>
          <a:xfrm>
            <a:off x="5447003" y="4075335"/>
            <a:ext cx="89006" cy="503363"/>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CADD01E1-2D9C-B241-98ED-9822FC7C5605}"/>
              </a:ext>
            </a:extLst>
          </p:cNvPr>
          <p:cNvCxnSpPr/>
          <p:nvPr/>
        </p:nvCxnSpPr>
        <p:spPr>
          <a:xfrm>
            <a:off x="5551732" y="4099382"/>
            <a:ext cx="136820" cy="184533"/>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13165639-B2B4-F847-A6A5-67909AF9E254}"/>
              </a:ext>
            </a:extLst>
          </p:cNvPr>
          <p:cNvCxnSpPr/>
          <p:nvPr/>
        </p:nvCxnSpPr>
        <p:spPr>
          <a:xfrm flipH="1">
            <a:off x="5174754" y="4103784"/>
            <a:ext cx="221213" cy="46275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B2F0289A-14A0-2142-9D61-5BC527F1CF8F}"/>
              </a:ext>
            </a:extLst>
          </p:cNvPr>
          <p:cNvCxnSpPr/>
          <p:nvPr/>
        </p:nvCxnSpPr>
        <p:spPr>
          <a:xfrm flipH="1">
            <a:off x="5174754" y="3987483"/>
            <a:ext cx="194010" cy="68571"/>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B9038D5-261F-9C42-B30C-47F660D24C42}"/>
              </a:ext>
            </a:extLst>
          </p:cNvPr>
          <p:cNvCxnSpPr/>
          <p:nvPr/>
        </p:nvCxnSpPr>
        <p:spPr>
          <a:xfrm flipH="1" flipV="1">
            <a:off x="4974346" y="4507818"/>
            <a:ext cx="87027" cy="121691"/>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nvGrpSpPr>
          <p:cNvPr id="33" name="Group 32">
            <a:extLst>
              <a:ext uri="{FF2B5EF4-FFF2-40B4-BE49-F238E27FC236}">
                <a16:creationId xmlns:a16="http://schemas.microsoft.com/office/drawing/2014/main" id="{DFB126EE-F5DE-BC42-9174-0B4A68F6B70B}"/>
              </a:ext>
            </a:extLst>
          </p:cNvPr>
          <p:cNvGrpSpPr/>
          <p:nvPr/>
        </p:nvGrpSpPr>
        <p:grpSpPr>
          <a:xfrm>
            <a:off x="3307486" y="3886621"/>
            <a:ext cx="991849" cy="943584"/>
            <a:chOff x="11068445" y="8260508"/>
            <a:chExt cx="1525359" cy="1451132"/>
          </a:xfrm>
        </p:grpSpPr>
        <p:pic>
          <p:nvPicPr>
            <p:cNvPr id="89" name="Picture 88">
              <a:extLst>
                <a:ext uri="{FF2B5EF4-FFF2-40B4-BE49-F238E27FC236}">
                  <a16:creationId xmlns:a16="http://schemas.microsoft.com/office/drawing/2014/main" id="{F6A5A7BB-F9C8-B04C-9733-9FADD7481B06}"/>
                </a:ext>
              </a:extLst>
            </p:cNvPr>
            <p:cNvPicPr>
              <a:picLocks noChangeAspect="1"/>
            </p:cNvPicPr>
            <p:nvPr/>
          </p:nvPicPr>
          <p:blipFill rotWithShape="1">
            <a:blip r:embed="rId4">
              <a:duotone>
                <a:schemeClr val="accent4">
                  <a:shade val="45000"/>
                  <a:satMod val="135000"/>
                </a:schemeClr>
                <a:prstClr val="white"/>
              </a:duotone>
            </a:blip>
            <a:srcRect l="71180" t="10221" r="12057" b="66868"/>
            <a:stretch/>
          </p:blipFill>
          <p:spPr>
            <a:xfrm rot="19707961">
              <a:off x="12046177" y="8260508"/>
              <a:ext cx="115726" cy="175392"/>
            </a:xfrm>
            <a:prstGeom prst="rect">
              <a:avLst/>
            </a:prstGeom>
            <a:noFill/>
            <a:ln>
              <a:noFill/>
            </a:ln>
          </p:spPr>
        </p:pic>
        <p:pic>
          <p:nvPicPr>
            <p:cNvPr id="90" name="Picture 89">
              <a:extLst>
                <a:ext uri="{FF2B5EF4-FFF2-40B4-BE49-F238E27FC236}">
                  <a16:creationId xmlns:a16="http://schemas.microsoft.com/office/drawing/2014/main" id="{FBD2E919-5981-9B4B-98DB-4528A7D5888F}"/>
                </a:ext>
              </a:extLst>
            </p:cNvPr>
            <p:cNvPicPr>
              <a:picLocks noChangeAspect="1"/>
            </p:cNvPicPr>
            <p:nvPr/>
          </p:nvPicPr>
          <p:blipFill rotWithShape="1">
            <a:blip r:embed="rId4">
              <a:duotone>
                <a:schemeClr val="accent3">
                  <a:shade val="45000"/>
                  <a:satMod val="135000"/>
                </a:schemeClr>
                <a:prstClr val="white"/>
              </a:duotone>
            </a:blip>
            <a:srcRect l="9166" t="10910" r="67590" b="68144"/>
            <a:stretch/>
          </p:blipFill>
          <p:spPr>
            <a:xfrm>
              <a:off x="11487397" y="9362437"/>
              <a:ext cx="160481" cy="160359"/>
            </a:xfrm>
            <a:prstGeom prst="rect">
              <a:avLst/>
            </a:prstGeom>
            <a:noFill/>
            <a:ln>
              <a:noFill/>
            </a:ln>
          </p:spPr>
        </p:pic>
        <p:pic>
          <p:nvPicPr>
            <p:cNvPr id="91" name="Picture 90">
              <a:extLst>
                <a:ext uri="{FF2B5EF4-FFF2-40B4-BE49-F238E27FC236}">
                  <a16:creationId xmlns:a16="http://schemas.microsoft.com/office/drawing/2014/main" id="{C97FAE2E-E3E9-114B-A09E-315DC13A60AF}"/>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12181338" y="9568081"/>
              <a:ext cx="160481" cy="143559"/>
            </a:xfrm>
            <a:prstGeom prst="rect">
              <a:avLst/>
            </a:prstGeom>
            <a:noFill/>
            <a:ln>
              <a:noFill/>
            </a:ln>
          </p:spPr>
        </p:pic>
        <p:pic>
          <p:nvPicPr>
            <p:cNvPr id="92" name="Picture 91">
              <a:extLst>
                <a:ext uri="{FF2B5EF4-FFF2-40B4-BE49-F238E27FC236}">
                  <a16:creationId xmlns:a16="http://schemas.microsoft.com/office/drawing/2014/main" id="{036BE330-3195-7C4D-9089-79083743AD19}"/>
                </a:ext>
              </a:extLst>
            </p:cNvPr>
            <p:cNvPicPr>
              <a:picLocks noChangeAspect="1"/>
            </p:cNvPicPr>
            <p:nvPr/>
          </p:nvPicPr>
          <p:blipFill rotWithShape="1">
            <a:blip r:embed="rId4">
              <a:duotone>
                <a:schemeClr val="accent4">
                  <a:shade val="45000"/>
                  <a:satMod val="135000"/>
                </a:schemeClr>
                <a:prstClr val="white"/>
              </a:duotone>
            </a:blip>
            <a:srcRect l="68116" t="10221" r="12057" b="66868"/>
            <a:stretch/>
          </p:blipFill>
          <p:spPr>
            <a:xfrm rot="15844517">
              <a:off x="11917325" y="8396819"/>
              <a:ext cx="145325" cy="165201"/>
            </a:xfrm>
            <a:prstGeom prst="rect">
              <a:avLst/>
            </a:prstGeom>
            <a:noFill/>
            <a:ln>
              <a:noFill/>
            </a:ln>
          </p:spPr>
        </p:pic>
        <p:pic>
          <p:nvPicPr>
            <p:cNvPr id="93" name="Picture 92">
              <a:extLst>
                <a:ext uri="{FF2B5EF4-FFF2-40B4-BE49-F238E27FC236}">
                  <a16:creationId xmlns:a16="http://schemas.microsoft.com/office/drawing/2014/main" id="{2B75BE23-D081-EA4F-8EA2-531693552BD2}"/>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11258357" y="8408332"/>
              <a:ext cx="184082" cy="150336"/>
            </a:xfrm>
            <a:prstGeom prst="rect">
              <a:avLst/>
            </a:prstGeom>
            <a:noFill/>
            <a:ln>
              <a:noFill/>
            </a:ln>
          </p:spPr>
        </p:pic>
        <p:pic>
          <p:nvPicPr>
            <p:cNvPr id="94" name="Picture 93">
              <a:extLst>
                <a:ext uri="{FF2B5EF4-FFF2-40B4-BE49-F238E27FC236}">
                  <a16:creationId xmlns:a16="http://schemas.microsoft.com/office/drawing/2014/main" id="{7AC776A2-8309-D843-BC75-C516700618B5}"/>
                </a:ext>
              </a:extLst>
            </p:cNvPr>
            <p:cNvPicPr>
              <a:picLocks noChangeAspect="1"/>
            </p:cNvPicPr>
            <p:nvPr/>
          </p:nvPicPr>
          <p:blipFill rotWithShape="1">
            <a:blip r:embed="rId4">
              <a:duotone>
                <a:schemeClr val="accent4">
                  <a:shade val="45000"/>
                  <a:satMod val="135000"/>
                </a:schemeClr>
                <a:prstClr val="white"/>
              </a:duotone>
            </a:blip>
            <a:srcRect l="71180" t="10221" r="12057" b="66868"/>
            <a:stretch/>
          </p:blipFill>
          <p:spPr>
            <a:xfrm>
              <a:off x="12056656" y="8412926"/>
              <a:ext cx="115726" cy="175392"/>
            </a:xfrm>
            <a:prstGeom prst="rect">
              <a:avLst/>
            </a:prstGeom>
            <a:noFill/>
            <a:ln>
              <a:noFill/>
            </a:ln>
          </p:spPr>
        </p:pic>
        <p:pic>
          <p:nvPicPr>
            <p:cNvPr id="95" name="Picture 94">
              <a:extLst>
                <a:ext uri="{FF2B5EF4-FFF2-40B4-BE49-F238E27FC236}">
                  <a16:creationId xmlns:a16="http://schemas.microsoft.com/office/drawing/2014/main" id="{6583CABE-0B82-A64B-B605-3BB4E4DA7042}"/>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20626980">
              <a:off x="11068445" y="8978078"/>
              <a:ext cx="136173" cy="152339"/>
            </a:xfrm>
            <a:prstGeom prst="rect">
              <a:avLst/>
            </a:prstGeom>
            <a:noFill/>
            <a:ln>
              <a:noFill/>
            </a:ln>
          </p:spPr>
        </p:pic>
        <p:pic>
          <p:nvPicPr>
            <p:cNvPr id="96" name="Picture 95">
              <a:extLst>
                <a:ext uri="{FF2B5EF4-FFF2-40B4-BE49-F238E27FC236}">
                  <a16:creationId xmlns:a16="http://schemas.microsoft.com/office/drawing/2014/main" id="{26CD9349-3703-1C49-9E1E-DD3E1893BA4F}"/>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12035500" y="9496301"/>
              <a:ext cx="160481" cy="143559"/>
            </a:xfrm>
            <a:prstGeom prst="rect">
              <a:avLst/>
            </a:prstGeom>
            <a:noFill/>
            <a:ln>
              <a:noFill/>
            </a:ln>
          </p:spPr>
        </p:pic>
        <p:pic>
          <p:nvPicPr>
            <p:cNvPr id="97" name="Picture 96">
              <a:extLst>
                <a:ext uri="{FF2B5EF4-FFF2-40B4-BE49-F238E27FC236}">
                  <a16:creationId xmlns:a16="http://schemas.microsoft.com/office/drawing/2014/main" id="{34B46C16-5EE1-E44E-B23D-6D2D6918E611}"/>
                </a:ext>
              </a:extLst>
            </p:cNvPr>
            <p:cNvPicPr>
              <a:picLocks noChangeAspect="1"/>
            </p:cNvPicPr>
            <p:nvPr/>
          </p:nvPicPr>
          <p:blipFill rotWithShape="1">
            <a:blip r:embed="rId4">
              <a:duotone>
                <a:schemeClr val="accent3">
                  <a:shade val="45000"/>
                  <a:satMod val="135000"/>
                </a:schemeClr>
                <a:prstClr val="white"/>
              </a:duotone>
            </a:blip>
            <a:srcRect l="12081" t="13105" r="69259" b="70216"/>
            <a:stretch/>
          </p:blipFill>
          <p:spPr>
            <a:xfrm>
              <a:off x="11405649" y="9496301"/>
              <a:ext cx="128831" cy="127694"/>
            </a:xfrm>
            <a:prstGeom prst="rect">
              <a:avLst/>
            </a:prstGeom>
            <a:noFill/>
            <a:ln>
              <a:noFill/>
            </a:ln>
          </p:spPr>
        </p:pic>
        <p:pic>
          <p:nvPicPr>
            <p:cNvPr id="98" name="Picture 97">
              <a:extLst>
                <a:ext uri="{FF2B5EF4-FFF2-40B4-BE49-F238E27FC236}">
                  <a16:creationId xmlns:a16="http://schemas.microsoft.com/office/drawing/2014/main" id="{1A159AFD-66F0-F94E-90A5-9D0918949C96}"/>
                </a:ext>
              </a:extLst>
            </p:cNvPr>
            <p:cNvPicPr>
              <a:picLocks noChangeAspect="1"/>
            </p:cNvPicPr>
            <p:nvPr/>
          </p:nvPicPr>
          <p:blipFill rotWithShape="1">
            <a:blip r:embed="rId4">
              <a:duotone>
                <a:schemeClr val="accent1">
                  <a:shade val="45000"/>
                  <a:satMod val="135000"/>
                </a:schemeClr>
                <a:prstClr val="white"/>
              </a:duotone>
            </a:blip>
            <a:srcRect l="68542" t="64967" r="11548" b="16765"/>
            <a:stretch/>
          </p:blipFill>
          <p:spPr>
            <a:xfrm>
              <a:off x="12318204" y="9007822"/>
              <a:ext cx="137456" cy="139855"/>
            </a:xfrm>
            <a:prstGeom prst="rect">
              <a:avLst/>
            </a:prstGeom>
            <a:noFill/>
            <a:ln>
              <a:noFill/>
            </a:ln>
          </p:spPr>
        </p:pic>
        <p:pic>
          <p:nvPicPr>
            <p:cNvPr id="99" name="Picture 98">
              <a:extLst>
                <a:ext uri="{FF2B5EF4-FFF2-40B4-BE49-F238E27FC236}">
                  <a16:creationId xmlns:a16="http://schemas.microsoft.com/office/drawing/2014/main" id="{587ECE3A-C4D8-1740-8EC4-782EA74339BD}"/>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11432728" y="8382859"/>
              <a:ext cx="184082" cy="150336"/>
            </a:xfrm>
            <a:prstGeom prst="rect">
              <a:avLst/>
            </a:prstGeom>
            <a:noFill/>
            <a:ln>
              <a:noFill/>
            </a:ln>
          </p:spPr>
        </p:pic>
        <p:pic>
          <p:nvPicPr>
            <p:cNvPr id="100" name="Picture 99">
              <a:extLst>
                <a:ext uri="{FF2B5EF4-FFF2-40B4-BE49-F238E27FC236}">
                  <a16:creationId xmlns:a16="http://schemas.microsoft.com/office/drawing/2014/main" id="{E045130D-114D-7949-A89A-5661D0EDAA7B}"/>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11350398" y="8531388"/>
              <a:ext cx="184082" cy="150336"/>
            </a:xfrm>
            <a:prstGeom prst="rect">
              <a:avLst/>
            </a:prstGeom>
            <a:noFill/>
            <a:ln>
              <a:noFill/>
            </a:ln>
          </p:spPr>
        </p:pic>
        <p:pic>
          <p:nvPicPr>
            <p:cNvPr id="101" name="Picture 100">
              <a:extLst>
                <a:ext uri="{FF2B5EF4-FFF2-40B4-BE49-F238E27FC236}">
                  <a16:creationId xmlns:a16="http://schemas.microsoft.com/office/drawing/2014/main" id="{7FDE37AD-8BA9-F543-97A7-DFD49D2FB98C}"/>
                </a:ext>
              </a:extLst>
            </p:cNvPr>
            <p:cNvPicPr>
              <a:picLocks noChangeAspect="1"/>
            </p:cNvPicPr>
            <p:nvPr/>
          </p:nvPicPr>
          <p:blipFill rotWithShape="1">
            <a:blip r:embed="rId4">
              <a:duotone>
                <a:schemeClr val="accent1">
                  <a:shade val="45000"/>
                  <a:satMod val="135000"/>
                </a:schemeClr>
                <a:prstClr val="white"/>
              </a:duotone>
            </a:blip>
            <a:srcRect l="68542" t="64967" r="11548" b="16765"/>
            <a:stretch/>
          </p:blipFill>
          <p:spPr>
            <a:xfrm>
              <a:off x="12456348" y="8967960"/>
              <a:ext cx="137456" cy="139855"/>
            </a:xfrm>
            <a:prstGeom prst="rect">
              <a:avLst/>
            </a:prstGeom>
            <a:noFill/>
            <a:ln>
              <a:noFill/>
            </a:ln>
          </p:spPr>
        </p:pic>
        <p:pic>
          <p:nvPicPr>
            <p:cNvPr id="102" name="Picture 101">
              <a:extLst>
                <a:ext uri="{FF2B5EF4-FFF2-40B4-BE49-F238E27FC236}">
                  <a16:creationId xmlns:a16="http://schemas.microsoft.com/office/drawing/2014/main" id="{DFC69DEE-CFC1-3444-BE94-B347F193E5C1}"/>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12176200" y="9410224"/>
              <a:ext cx="160481" cy="143559"/>
            </a:xfrm>
            <a:prstGeom prst="rect">
              <a:avLst/>
            </a:prstGeom>
            <a:noFill/>
            <a:ln>
              <a:noFill/>
            </a:ln>
          </p:spPr>
        </p:pic>
        <p:pic>
          <p:nvPicPr>
            <p:cNvPr id="103" name="Picture 102">
              <a:extLst>
                <a:ext uri="{FF2B5EF4-FFF2-40B4-BE49-F238E27FC236}">
                  <a16:creationId xmlns:a16="http://schemas.microsoft.com/office/drawing/2014/main" id="{1E1FE2A5-501D-1045-8025-9B6E99FCFAC3}"/>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855273">
              <a:off x="11155768" y="9088660"/>
              <a:ext cx="136173" cy="152339"/>
            </a:xfrm>
            <a:prstGeom prst="rect">
              <a:avLst/>
            </a:prstGeom>
            <a:noFill/>
            <a:ln>
              <a:noFill/>
            </a:ln>
          </p:spPr>
        </p:pic>
        <p:pic>
          <p:nvPicPr>
            <p:cNvPr id="104" name="Picture 103">
              <a:extLst>
                <a:ext uri="{FF2B5EF4-FFF2-40B4-BE49-F238E27FC236}">
                  <a16:creationId xmlns:a16="http://schemas.microsoft.com/office/drawing/2014/main" id="{803DBF36-736C-F549-BD49-F567438456E4}"/>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5068118">
              <a:off x="11203827" y="8964589"/>
              <a:ext cx="144573" cy="143487"/>
            </a:xfrm>
            <a:prstGeom prst="rect">
              <a:avLst/>
            </a:prstGeom>
            <a:noFill/>
            <a:ln>
              <a:noFill/>
            </a:ln>
          </p:spPr>
        </p:pic>
        <p:cxnSp>
          <p:nvCxnSpPr>
            <p:cNvPr id="105" name="Straight Arrow Connector 104">
              <a:extLst>
                <a:ext uri="{FF2B5EF4-FFF2-40B4-BE49-F238E27FC236}">
                  <a16:creationId xmlns:a16="http://schemas.microsoft.com/office/drawing/2014/main" id="{67CE4740-0BA5-BB41-8A18-ED336C1C5AAB}"/>
                </a:ext>
              </a:extLst>
            </p:cNvPr>
            <p:cNvCxnSpPr/>
            <p:nvPr/>
          </p:nvCxnSpPr>
          <p:spPr>
            <a:xfrm flipH="1" flipV="1">
              <a:off x="11487397" y="8734866"/>
              <a:ext cx="47083" cy="57472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9CF65E25-EA10-8E43-90AF-135B9F364540}"/>
                </a:ext>
              </a:extLst>
            </p:cNvPr>
            <p:cNvCxnSpPr/>
            <p:nvPr/>
          </p:nvCxnSpPr>
          <p:spPr>
            <a:xfrm flipV="1">
              <a:off x="11426804" y="8560747"/>
              <a:ext cx="527110" cy="44707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6BAC7239-58BE-4D4D-A0D4-E1AFFCFFB6D9}"/>
                </a:ext>
              </a:extLst>
            </p:cNvPr>
            <p:cNvCxnSpPr/>
            <p:nvPr/>
          </p:nvCxnSpPr>
          <p:spPr>
            <a:xfrm flipH="1" flipV="1">
              <a:off x="11616809" y="8681724"/>
              <a:ext cx="506221" cy="71445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A3EFB5F7-510B-FC47-838B-7BB330405B15}"/>
                </a:ext>
              </a:extLst>
            </p:cNvPr>
            <p:cNvCxnSpPr/>
            <p:nvPr/>
          </p:nvCxnSpPr>
          <p:spPr>
            <a:xfrm flipV="1">
              <a:off x="11656815" y="9107815"/>
              <a:ext cx="615318" cy="295174"/>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D6468D3D-A3EF-354F-BDCB-74050FAEE7D6}"/>
                </a:ext>
              </a:extLst>
            </p:cNvPr>
            <p:cNvCxnSpPr/>
            <p:nvPr/>
          </p:nvCxnSpPr>
          <p:spPr>
            <a:xfrm>
              <a:off x="12035500" y="8588318"/>
              <a:ext cx="136882" cy="774119"/>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8D990D39-1FDD-E046-BB11-C7B8CC5D129A}"/>
                </a:ext>
              </a:extLst>
            </p:cNvPr>
            <p:cNvCxnSpPr/>
            <p:nvPr/>
          </p:nvCxnSpPr>
          <p:spPr>
            <a:xfrm>
              <a:off x="12196559" y="8625303"/>
              <a:ext cx="210413" cy="28379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a:extLst>
                <a:ext uri="{FF2B5EF4-FFF2-40B4-BE49-F238E27FC236}">
                  <a16:creationId xmlns:a16="http://schemas.microsoft.com/office/drawing/2014/main" id="{C3E5879E-A11B-5E46-A7DD-B48CAC7F23F5}"/>
                </a:ext>
              </a:extLst>
            </p:cNvPr>
            <p:cNvCxnSpPr/>
            <p:nvPr/>
          </p:nvCxnSpPr>
          <p:spPr>
            <a:xfrm>
              <a:off x="11656815" y="9589055"/>
              <a:ext cx="354706"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B1FC8808-C86B-9A4E-B023-19F2AD7E535A}"/>
                </a:ext>
              </a:extLst>
            </p:cNvPr>
            <p:cNvCxnSpPr/>
            <p:nvPr/>
          </p:nvCxnSpPr>
          <p:spPr>
            <a:xfrm flipH="1">
              <a:off x="11646028" y="9530659"/>
              <a:ext cx="365493"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FC48D120-1E2D-4F4B-B8FC-0F50755E4932}"/>
                </a:ext>
              </a:extLst>
            </p:cNvPr>
            <p:cNvCxnSpPr/>
            <p:nvPr/>
          </p:nvCxnSpPr>
          <p:spPr>
            <a:xfrm flipH="1">
              <a:off x="11258357" y="8650776"/>
              <a:ext cx="85541" cy="25831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a:extLst>
                <a:ext uri="{FF2B5EF4-FFF2-40B4-BE49-F238E27FC236}">
                  <a16:creationId xmlns:a16="http://schemas.microsoft.com/office/drawing/2014/main" id="{1E1FCF61-8A40-5D41-9466-79D88B53CAB1}"/>
                </a:ext>
              </a:extLst>
            </p:cNvPr>
            <p:cNvCxnSpPr/>
            <p:nvPr/>
          </p:nvCxnSpPr>
          <p:spPr>
            <a:xfrm flipV="1">
              <a:off x="11616809" y="8455080"/>
              <a:ext cx="283955" cy="4106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pic>
        <p:nvPicPr>
          <p:cNvPr id="34" name="Picture 33">
            <a:extLst>
              <a:ext uri="{FF2B5EF4-FFF2-40B4-BE49-F238E27FC236}">
                <a16:creationId xmlns:a16="http://schemas.microsoft.com/office/drawing/2014/main" id="{2007A60D-6889-0646-AE0C-9925E7384485}"/>
              </a:ext>
            </a:extLst>
          </p:cNvPr>
          <p:cNvPicPr>
            <a:picLocks noChangeAspect="1"/>
          </p:cNvPicPr>
          <p:nvPr/>
        </p:nvPicPr>
        <p:blipFill rotWithShape="1">
          <a:blip r:embed="rId4">
            <a:duotone>
              <a:schemeClr val="accent4">
                <a:shade val="45000"/>
                <a:satMod val="135000"/>
              </a:schemeClr>
              <a:prstClr val="white"/>
            </a:duotone>
          </a:blip>
          <a:srcRect l="71180" t="10221" r="12057" b="66868"/>
          <a:stretch/>
        </p:blipFill>
        <p:spPr>
          <a:xfrm rot="19707961">
            <a:off x="2420118" y="3873957"/>
            <a:ext cx="75249" cy="114047"/>
          </a:xfrm>
          <a:prstGeom prst="rect">
            <a:avLst/>
          </a:prstGeom>
          <a:noFill/>
          <a:ln>
            <a:noFill/>
          </a:ln>
        </p:spPr>
      </p:pic>
      <p:pic>
        <p:nvPicPr>
          <p:cNvPr id="35" name="Picture 34">
            <a:extLst>
              <a:ext uri="{FF2B5EF4-FFF2-40B4-BE49-F238E27FC236}">
                <a16:creationId xmlns:a16="http://schemas.microsoft.com/office/drawing/2014/main" id="{329F18E7-191F-1942-88C2-441B6731C006}"/>
              </a:ext>
            </a:extLst>
          </p:cNvPr>
          <p:cNvPicPr>
            <a:picLocks noChangeAspect="1"/>
          </p:cNvPicPr>
          <p:nvPr/>
        </p:nvPicPr>
        <p:blipFill rotWithShape="1">
          <a:blip r:embed="rId4">
            <a:duotone>
              <a:schemeClr val="accent3">
                <a:shade val="45000"/>
                <a:satMod val="135000"/>
              </a:schemeClr>
              <a:prstClr val="white"/>
            </a:duotone>
          </a:blip>
          <a:srcRect l="9166" t="10910" r="67590" b="68144"/>
          <a:stretch/>
        </p:blipFill>
        <p:spPr>
          <a:xfrm>
            <a:off x="2056776" y="4590476"/>
            <a:ext cx="104352" cy="104272"/>
          </a:xfrm>
          <a:prstGeom prst="rect">
            <a:avLst/>
          </a:prstGeom>
          <a:noFill/>
          <a:ln>
            <a:noFill/>
          </a:ln>
        </p:spPr>
      </p:pic>
      <p:pic>
        <p:nvPicPr>
          <p:cNvPr id="36" name="Picture 35">
            <a:extLst>
              <a:ext uri="{FF2B5EF4-FFF2-40B4-BE49-F238E27FC236}">
                <a16:creationId xmlns:a16="http://schemas.microsoft.com/office/drawing/2014/main" id="{5D3E5427-3D3A-274F-9DE0-121EE2EC384F}"/>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2508005" y="4724195"/>
            <a:ext cx="104352" cy="93347"/>
          </a:xfrm>
          <a:prstGeom prst="rect">
            <a:avLst/>
          </a:prstGeom>
          <a:noFill/>
          <a:ln>
            <a:noFill/>
          </a:ln>
        </p:spPr>
      </p:pic>
      <p:pic>
        <p:nvPicPr>
          <p:cNvPr id="37" name="Picture 36">
            <a:extLst>
              <a:ext uri="{FF2B5EF4-FFF2-40B4-BE49-F238E27FC236}">
                <a16:creationId xmlns:a16="http://schemas.microsoft.com/office/drawing/2014/main" id="{FF866B06-E582-AA45-AAC9-62150B30A13E}"/>
              </a:ext>
            </a:extLst>
          </p:cNvPr>
          <p:cNvPicPr>
            <a:picLocks noChangeAspect="1"/>
          </p:cNvPicPr>
          <p:nvPr/>
        </p:nvPicPr>
        <p:blipFill rotWithShape="1">
          <a:blip r:embed="rId4">
            <a:duotone>
              <a:schemeClr val="accent4">
                <a:shade val="45000"/>
                <a:satMod val="135000"/>
              </a:schemeClr>
              <a:prstClr val="white"/>
            </a:duotone>
          </a:blip>
          <a:srcRect l="68116" t="10221" r="12057" b="66868"/>
          <a:stretch/>
        </p:blipFill>
        <p:spPr>
          <a:xfrm rot="15844517">
            <a:off x="2336331" y="3962592"/>
            <a:ext cx="94497" cy="107421"/>
          </a:xfrm>
          <a:prstGeom prst="rect">
            <a:avLst/>
          </a:prstGeom>
          <a:noFill/>
          <a:ln>
            <a:noFill/>
          </a:ln>
        </p:spPr>
      </p:pic>
      <p:pic>
        <p:nvPicPr>
          <p:cNvPr id="38" name="Picture 37">
            <a:extLst>
              <a:ext uri="{FF2B5EF4-FFF2-40B4-BE49-F238E27FC236}">
                <a16:creationId xmlns:a16="http://schemas.microsoft.com/office/drawing/2014/main" id="{2EB2715D-BB79-FE4B-80D8-72249BF80855}"/>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1907844" y="3970078"/>
            <a:ext cx="119698" cy="97755"/>
          </a:xfrm>
          <a:prstGeom prst="rect">
            <a:avLst/>
          </a:prstGeom>
          <a:noFill/>
          <a:ln>
            <a:noFill/>
          </a:ln>
        </p:spPr>
      </p:pic>
      <p:pic>
        <p:nvPicPr>
          <p:cNvPr id="39" name="Picture 38">
            <a:extLst>
              <a:ext uri="{FF2B5EF4-FFF2-40B4-BE49-F238E27FC236}">
                <a16:creationId xmlns:a16="http://schemas.microsoft.com/office/drawing/2014/main" id="{785F7C18-3F11-974F-BEC9-2E46A402D59F}"/>
              </a:ext>
            </a:extLst>
          </p:cNvPr>
          <p:cNvPicPr>
            <a:picLocks noChangeAspect="1"/>
          </p:cNvPicPr>
          <p:nvPr/>
        </p:nvPicPr>
        <p:blipFill rotWithShape="1">
          <a:blip r:embed="rId4">
            <a:duotone>
              <a:schemeClr val="accent4">
                <a:shade val="45000"/>
                <a:satMod val="135000"/>
              </a:schemeClr>
              <a:prstClr val="white"/>
            </a:duotone>
          </a:blip>
          <a:srcRect l="71180" t="10221" r="12057" b="66868"/>
          <a:stretch/>
        </p:blipFill>
        <p:spPr>
          <a:xfrm>
            <a:off x="2426932" y="3973065"/>
            <a:ext cx="75249" cy="114047"/>
          </a:xfrm>
          <a:prstGeom prst="rect">
            <a:avLst/>
          </a:prstGeom>
          <a:noFill/>
          <a:ln>
            <a:noFill/>
          </a:ln>
        </p:spPr>
      </p:pic>
      <p:pic>
        <p:nvPicPr>
          <p:cNvPr id="40" name="Picture 39">
            <a:extLst>
              <a:ext uri="{FF2B5EF4-FFF2-40B4-BE49-F238E27FC236}">
                <a16:creationId xmlns:a16="http://schemas.microsoft.com/office/drawing/2014/main" id="{2FF2BA4D-5214-D447-A3B0-FD4F019BE25D}"/>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20626980">
            <a:off x="1784356" y="4340551"/>
            <a:ext cx="88545" cy="99057"/>
          </a:xfrm>
          <a:prstGeom prst="rect">
            <a:avLst/>
          </a:prstGeom>
          <a:noFill/>
          <a:ln>
            <a:noFill/>
          </a:ln>
        </p:spPr>
      </p:pic>
      <p:pic>
        <p:nvPicPr>
          <p:cNvPr id="41" name="Picture 40">
            <a:extLst>
              <a:ext uri="{FF2B5EF4-FFF2-40B4-BE49-F238E27FC236}">
                <a16:creationId xmlns:a16="http://schemas.microsoft.com/office/drawing/2014/main" id="{4B038D02-E42D-304D-BB61-82889756D1F2}"/>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2413175" y="4677521"/>
            <a:ext cx="104352" cy="93347"/>
          </a:xfrm>
          <a:prstGeom prst="rect">
            <a:avLst/>
          </a:prstGeom>
          <a:noFill/>
          <a:ln>
            <a:noFill/>
          </a:ln>
        </p:spPr>
      </p:pic>
      <p:pic>
        <p:nvPicPr>
          <p:cNvPr id="42" name="Picture 41">
            <a:extLst>
              <a:ext uri="{FF2B5EF4-FFF2-40B4-BE49-F238E27FC236}">
                <a16:creationId xmlns:a16="http://schemas.microsoft.com/office/drawing/2014/main" id="{ECF79FA1-5F35-D945-8F70-C5E663506475}"/>
              </a:ext>
            </a:extLst>
          </p:cNvPr>
          <p:cNvPicPr>
            <a:picLocks noChangeAspect="1"/>
          </p:cNvPicPr>
          <p:nvPr/>
        </p:nvPicPr>
        <p:blipFill rotWithShape="1">
          <a:blip r:embed="rId4">
            <a:duotone>
              <a:schemeClr val="accent3">
                <a:shade val="45000"/>
                <a:satMod val="135000"/>
              </a:schemeClr>
              <a:prstClr val="white"/>
            </a:duotone>
          </a:blip>
          <a:srcRect l="12081" t="13105" r="69259" b="70216"/>
          <a:stretch/>
        </p:blipFill>
        <p:spPr>
          <a:xfrm>
            <a:off x="2003621" y="4677520"/>
            <a:ext cx="83771" cy="83032"/>
          </a:xfrm>
          <a:prstGeom prst="rect">
            <a:avLst/>
          </a:prstGeom>
          <a:noFill/>
          <a:ln>
            <a:noFill/>
          </a:ln>
        </p:spPr>
      </p:pic>
      <p:pic>
        <p:nvPicPr>
          <p:cNvPr id="43" name="Picture 42">
            <a:extLst>
              <a:ext uri="{FF2B5EF4-FFF2-40B4-BE49-F238E27FC236}">
                <a16:creationId xmlns:a16="http://schemas.microsoft.com/office/drawing/2014/main" id="{379309AF-5A43-AC44-91AD-129BCF63DD49}"/>
              </a:ext>
            </a:extLst>
          </p:cNvPr>
          <p:cNvPicPr>
            <a:picLocks noChangeAspect="1"/>
          </p:cNvPicPr>
          <p:nvPr/>
        </p:nvPicPr>
        <p:blipFill rotWithShape="1">
          <a:blip r:embed="rId4">
            <a:duotone>
              <a:schemeClr val="accent1">
                <a:shade val="45000"/>
                <a:satMod val="135000"/>
              </a:schemeClr>
              <a:prstClr val="white"/>
            </a:duotone>
          </a:blip>
          <a:srcRect l="68542" t="64967" r="11548" b="16765"/>
          <a:stretch/>
        </p:blipFill>
        <p:spPr>
          <a:xfrm>
            <a:off x="2596999" y="4359892"/>
            <a:ext cx="89380" cy="90940"/>
          </a:xfrm>
          <a:prstGeom prst="rect">
            <a:avLst/>
          </a:prstGeom>
          <a:noFill/>
          <a:ln>
            <a:noFill/>
          </a:ln>
        </p:spPr>
      </p:pic>
      <p:pic>
        <p:nvPicPr>
          <p:cNvPr id="44" name="Picture 43">
            <a:extLst>
              <a:ext uri="{FF2B5EF4-FFF2-40B4-BE49-F238E27FC236}">
                <a16:creationId xmlns:a16="http://schemas.microsoft.com/office/drawing/2014/main" id="{DF42F2C8-C451-EF43-BC0F-8A6BDEF0E919}"/>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2021227" y="3953516"/>
            <a:ext cx="119698" cy="97755"/>
          </a:xfrm>
          <a:prstGeom prst="rect">
            <a:avLst/>
          </a:prstGeom>
          <a:noFill/>
          <a:ln>
            <a:noFill/>
          </a:ln>
        </p:spPr>
      </p:pic>
      <p:pic>
        <p:nvPicPr>
          <p:cNvPr id="45" name="Picture 44">
            <a:extLst>
              <a:ext uri="{FF2B5EF4-FFF2-40B4-BE49-F238E27FC236}">
                <a16:creationId xmlns:a16="http://schemas.microsoft.com/office/drawing/2014/main" id="{231926D1-13C6-3E40-96DE-4B64E8B64EF0}"/>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1967693" y="4050095"/>
            <a:ext cx="119698" cy="97755"/>
          </a:xfrm>
          <a:prstGeom prst="rect">
            <a:avLst/>
          </a:prstGeom>
          <a:noFill/>
          <a:ln>
            <a:noFill/>
          </a:ln>
        </p:spPr>
      </p:pic>
      <p:pic>
        <p:nvPicPr>
          <p:cNvPr id="46" name="Picture 45">
            <a:extLst>
              <a:ext uri="{FF2B5EF4-FFF2-40B4-BE49-F238E27FC236}">
                <a16:creationId xmlns:a16="http://schemas.microsoft.com/office/drawing/2014/main" id="{6FA90FA8-195E-2B41-80FE-09CE9DCE8018}"/>
              </a:ext>
            </a:extLst>
          </p:cNvPr>
          <p:cNvPicPr>
            <a:picLocks noChangeAspect="1"/>
          </p:cNvPicPr>
          <p:nvPr/>
        </p:nvPicPr>
        <p:blipFill rotWithShape="1">
          <a:blip r:embed="rId4">
            <a:duotone>
              <a:schemeClr val="accent1">
                <a:shade val="45000"/>
                <a:satMod val="135000"/>
              </a:schemeClr>
              <a:prstClr val="white"/>
            </a:duotone>
          </a:blip>
          <a:srcRect l="68542" t="64967" r="11548" b="16765"/>
          <a:stretch/>
        </p:blipFill>
        <p:spPr>
          <a:xfrm>
            <a:off x="2686828" y="4333971"/>
            <a:ext cx="89380" cy="90940"/>
          </a:xfrm>
          <a:prstGeom prst="rect">
            <a:avLst/>
          </a:prstGeom>
          <a:noFill/>
          <a:ln>
            <a:noFill/>
          </a:ln>
        </p:spPr>
      </p:pic>
      <p:pic>
        <p:nvPicPr>
          <p:cNvPr id="47" name="Picture 46">
            <a:extLst>
              <a:ext uri="{FF2B5EF4-FFF2-40B4-BE49-F238E27FC236}">
                <a16:creationId xmlns:a16="http://schemas.microsoft.com/office/drawing/2014/main" id="{CE888D40-BEA1-7042-8D21-72E0B9C9D81A}"/>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2504663" y="4621549"/>
            <a:ext cx="104352" cy="93347"/>
          </a:xfrm>
          <a:prstGeom prst="rect">
            <a:avLst/>
          </a:prstGeom>
          <a:noFill/>
          <a:ln>
            <a:noFill/>
          </a:ln>
        </p:spPr>
      </p:pic>
      <p:pic>
        <p:nvPicPr>
          <p:cNvPr id="48" name="Picture 47">
            <a:extLst>
              <a:ext uri="{FF2B5EF4-FFF2-40B4-BE49-F238E27FC236}">
                <a16:creationId xmlns:a16="http://schemas.microsoft.com/office/drawing/2014/main" id="{8A96D6D6-1BC8-1B46-974E-9EED57F9485A}"/>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855273">
            <a:off x="1841137" y="4412456"/>
            <a:ext cx="88545" cy="99057"/>
          </a:xfrm>
          <a:prstGeom prst="rect">
            <a:avLst/>
          </a:prstGeom>
          <a:noFill/>
          <a:ln>
            <a:noFill/>
          </a:ln>
        </p:spPr>
      </p:pic>
      <p:pic>
        <p:nvPicPr>
          <p:cNvPr id="49" name="Picture 48">
            <a:extLst>
              <a:ext uri="{FF2B5EF4-FFF2-40B4-BE49-F238E27FC236}">
                <a16:creationId xmlns:a16="http://schemas.microsoft.com/office/drawing/2014/main" id="{72137EF0-1295-3D4E-9DBA-242DB0C75E02}"/>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5068118">
            <a:off x="1872388" y="4331780"/>
            <a:ext cx="94008" cy="93301"/>
          </a:xfrm>
          <a:prstGeom prst="rect">
            <a:avLst/>
          </a:prstGeom>
          <a:noFill/>
          <a:ln>
            <a:noFill/>
          </a:ln>
        </p:spPr>
      </p:pic>
      <p:cxnSp>
        <p:nvCxnSpPr>
          <p:cNvPr id="50" name="Straight Arrow Connector 49">
            <a:extLst>
              <a:ext uri="{FF2B5EF4-FFF2-40B4-BE49-F238E27FC236}">
                <a16:creationId xmlns:a16="http://schemas.microsoft.com/office/drawing/2014/main" id="{8F7266F9-13F9-4942-ADF9-2FBCB276EDB1}"/>
              </a:ext>
            </a:extLst>
          </p:cNvPr>
          <p:cNvCxnSpPr>
            <a:stCxn id="49" idx="3"/>
            <a:endCxn id="41" idx="0"/>
          </p:cNvCxnSpPr>
          <p:nvPr/>
        </p:nvCxnSpPr>
        <p:spPr>
          <a:xfrm>
            <a:off x="1923921" y="4425215"/>
            <a:ext cx="541428" cy="25230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24DF5953-4F24-3C49-9203-5631C79D4F3C}"/>
              </a:ext>
            </a:extLst>
          </p:cNvPr>
          <p:cNvCxnSpPr>
            <a:stCxn id="49" idx="0"/>
            <a:endCxn id="37" idx="1"/>
          </p:cNvCxnSpPr>
          <p:nvPr/>
        </p:nvCxnSpPr>
        <p:spPr>
          <a:xfrm flipV="1">
            <a:off x="1965824" y="4063298"/>
            <a:ext cx="422633" cy="310635"/>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05D7839C-548A-A748-B170-67D52E8A235E}"/>
              </a:ext>
            </a:extLst>
          </p:cNvPr>
          <p:cNvCxnSpPr>
            <a:endCxn id="41" idx="1"/>
          </p:cNvCxnSpPr>
          <p:nvPr/>
        </p:nvCxnSpPr>
        <p:spPr>
          <a:xfrm flipV="1">
            <a:off x="2140925" y="4724193"/>
            <a:ext cx="272250" cy="12418"/>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9C8B5E54-D9D3-7C4E-B9C2-3D7D4E5B7A20}"/>
              </a:ext>
            </a:extLst>
          </p:cNvPr>
          <p:cNvCxnSpPr>
            <a:stCxn id="45" idx="3"/>
          </p:cNvCxnSpPr>
          <p:nvPr/>
        </p:nvCxnSpPr>
        <p:spPr>
          <a:xfrm>
            <a:off x="2087392" y="4098972"/>
            <a:ext cx="414789" cy="49150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8E536347-8F25-8C42-9167-27BE7FEFA42C}"/>
              </a:ext>
            </a:extLst>
          </p:cNvPr>
          <p:cNvCxnSpPr/>
          <p:nvPr/>
        </p:nvCxnSpPr>
        <p:spPr>
          <a:xfrm flipV="1">
            <a:off x="2027542" y="4391299"/>
            <a:ext cx="492092" cy="26634"/>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6D47DFCD-2F2C-AC42-8DF0-5489218083DE}"/>
              </a:ext>
            </a:extLst>
          </p:cNvPr>
          <p:cNvCxnSpPr/>
          <p:nvPr/>
        </p:nvCxnSpPr>
        <p:spPr>
          <a:xfrm flipH="1" flipV="1">
            <a:off x="1908218" y="4507817"/>
            <a:ext cx="119323" cy="16299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B36A91CB-DE5C-A948-9717-A9D88DC19FE3}"/>
              </a:ext>
            </a:extLst>
          </p:cNvPr>
          <p:cNvCxnSpPr/>
          <p:nvPr/>
        </p:nvCxnSpPr>
        <p:spPr>
          <a:xfrm flipH="1">
            <a:off x="2609015" y="4492809"/>
            <a:ext cx="77813" cy="147723"/>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A308EB8B-6823-7241-BCCC-F1BFEB21CA5F}"/>
              </a:ext>
            </a:extLst>
          </p:cNvPr>
          <p:cNvCxnSpPr/>
          <p:nvPr/>
        </p:nvCxnSpPr>
        <p:spPr>
          <a:xfrm flipH="1">
            <a:off x="1884972" y="4119428"/>
            <a:ext cx="50237" cy="15232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2B96CDD9-5808-A641-A314-88120C991292}"/>
              </a:ext>
            </a:extLst>
          </p:cNvPr>
          <p:cNvCxnSpPr>
            <a:endCxn id="37" idx="0"/>
          </p:cNvCxnSpPr>
          <p:nvPr/>
        </p:nvCxnSpPr>
        <p:spPr>
          <a:xfrm flipV="1">
            <a:off x="2166937" y="4021846"/>
            <a:ext cx="163219" cy="606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EC3FD072-D49A-174A-8548-FAC16425015D}"/>
              </a:ext>
            </a:extLst>
          </p:cNvPr>
          <p:cNvCxnSpPr/>
          <p:nvPr/>
        </p:nvCxnSpPr>
        <p:spPr>
          <a:xfrm>
            <a:off x="5186450" y="4712246"/>
            <a:ext cx="243230" cy="1194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pic>
        <p:nvPicPr>
          <p:cNvPr id="83" name="Picture 82" descr="36749-O0UTTP.eps">
            <a:extLst>
              <a:ext uri="{FF2B5EF4-FFF2-40B4-BE49-F238E27FC236}">
                <a16:creationId xmlns:a16="http://schemas.microsoft.com/office/drawing/2014/main" id="{198876E0-D70D-104C-A1F6-88D3E636BEB3}"/>
              </a:ext>
            </a:extLst>
          </p:cNvPr>
          <p:cNvPicPr>
            <a:picLocks noChangeAspect="1"/>
          </p:cNvPicPr>
          <p:nvPr/>
        </p:nvPicPr>
        <p:blipFill rotWithShape="1">
          <a:blip r:embed="rId3">
            <a:extLst>
              <a:ext uri="{28A0092B-C50C-407E-A947-70E740481C1C}">
                <a14:useLocalDpi xmlns:a14="http://schemas.microsoft.com/office/drawing/2010/main" val="0"/>
              </a:ext>
            </a:extLst>
          </a:blip>
          <a:srcRect l="64688"/>
          <a:stretch/>
        </p:blipFill>
        <p:spPr>
          <a:xfrm>
            <a:off x="5089111" y="1943566"/>
            <a:ext cx="437672" cy="1239454"/>
          </a:xfrm>
          <a:prstGeom prst="rect">
            <a:avLst/>
          </a:prstGeom>
        </p:spPr>
      </p:pic>
      <p:cxnSp>
        <p:nvCxnSpPr>
          <p:cNvPr id="85" name="Straight Connector 84">
            <a:extLst>
              <a:ext uri="{FF2B5EF4-FFF2-40B4-BE49-F238E27FC236}">
                <a16:creationId xmlns:a16="http://schemas.microsoft.com/office/drawing/2014/main" id="{738B877A-0189-544A-B955-9762683E35A1}"/>
              </a:ext>
            </a:extLst>
          </p:cNvPr>
          <p:cNvCxnSpPr/>
          <p:nvPr/>
        </p:nvCxnSpPr>
        <p:spPr>
          <a:xfrm>
            <a:off x="5234602" y="3199811"/>
            <a:ext cx="0" cy="601552"/>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9F9E0049-204D-BA4C-BDC0-DD961D9C1D7C}"/>
              </a:ext>
            </a:extLst>
          </p:cNvPr>
          <p:cNvCxnSpPr/>
          <p:nvPr/>
        </p:nvCxnSpPr>
        <p:spPr>
          <a:xfrm>
            <a:off x="3690069" y="3175136"/>
            <a:ext cx="0" cy="601552"/>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98C8776E-B414-614D-A992-6BA88C161455}"/>
              </a:ext>
            </a:extLst>
          </p:cNvPr>
          <p:cNvCxnSpPr/>
          <p:nvPr/>
        </p:nvCxnSpPr>
        <p:spPr>
          <a:xfrm>
            <a:off x="2161126" y="3183021"/>
            <a:ext cx="0" cy="601552"/>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26" name="Title 1">
            <a:extLst>
              <a:ext uri="{FF2B5EF4-FFF2-40B4-BE49-F238E27FC236}">
                <a16:creationId xmlns:a16="http://schemas.microsoft.com/office/drawing/2014/main" id="{592833A0-D48E-6740-AB65-5A3A795BD3D3}"/>
              </a:ext>
            </a:extLst>
          </p:cNvPr>
          <p:cNvSpPr>
            <a:spLocks noGrp="1"/>
          </p:cNvSpPr>
          <p:nvPr>
            <p:ph type="title"/>
          </p:nvPr>
        </p:nvSpPr>
        <p:spPr>
          <a:xfrm>
            <a:off x="457200" y="533400"/>
            <a:ext cx="8229600" cy="990600"/>
          </a:xfrm>
        </p:spPr>
        <p:txBody>
          <a:bodyPr>
            <a:normAutofit/>
          </a:bodyPr>
          <a:lstStyle/>
          <a:p>
            <a:pPr algn="ctr"/>
            <a:r>
              <a:rPr lang="en-US" dirty="0"/>
              <a:t>THE ecological network ??</a:t>
            </a:r>
          </a:p>
        </p:txBody>
      </p:sp>
      <p:sp>
        <p:nvSpPr>
          <p:cNvPr id="227" name="TextBox 226">
            <a:extLst>
              <a:ext uri="{FF2B5EF4-FFF2-40B4-BE49-F238E27FC236}">
                <a16:creationId xmlns:a16="http://schemas.microsoft.com/office/drawing/2014/main" id="{9A687525-04AE-0F47-ABD1-3DB8B4926E53}"/>
              </a:ext>
            </a:extLst>
          </p:cNvPr>
          <p:cNvSpPr txBox="1"/>
          <p:nvPr/>
        </p:nvSpPr>
        <p:spPr>
          <a:xfrm>
            <a:off x="2084832" y="5108448"/>
            <a:ext cx="1377696" cy="369332"/>
          </a:xfrm>
          <a:prstGeom prst="rect">
            <a:avLst/>
          </a:prstGeom>
          <a:noFill/>
        </p:spPr>
        <p:txBody>
          <a:bodyPr wrap="square" rtlCol="0">
            <a:spAutoFit/>
          </a:bodyPr>
          <a:lstStyle/>
          <a:p>
            <a:r>
              <a:rPr lang="en-US" dirty="0"/>
              <a:t>Genetics</a:t>
            </a:r>
          </a:p>
        </p:txBody>
      </p:sp>
      <p:sp>
        <p:nvSpPr>
          <p:cNvPr id="228" name="TextBox 227">
            <a:extLst>
              <a:ext uri="{FF2B5EF4-FFF2-40B4-BE49-F238E27FC236}">
                <a16:creationId xmlns:a16="http://schemas.microsoft.com/office/drawing/2014/main" id="{06EA745D-44B8-1044-8780-914A707B074A}"/>
              </a:ext>
            </a:extLst>
          </p:cNvPr>
          <p:cNvSpPr txBox="1"/>
          <p:nvPr/>
        </p:nvSpPr>
        <p:spPr>
          <a:xfrm>
            <a:off x="3651862" y="5120640"/>
            <a:ext cx="1377696" cy="369332"/>
          </a:xfrm>
          <a:prstGeom prst="rect">
            <a:avLst/>
          </a:prstGeom>
          <a:noFill/>
        </p:spPr>
        <p:txBody>
          <a:bodyPr wrap="square" rtlCol="0">
            <a:spAutoFit/>
          </a:bodyPr>
          <a:lstStyle/>
          <a:p>
            <a:r>
              <a:rPr lang="en-US" dirty="0"/>
              <a:t>Immune</a:t>
            </a:r>
          </a:p>
        </p:txBody>
      </p:sp>
      <p:sp>
        <p:nvSpPr>
          <p:cNvPr id="115" name="Slide Number Placeholder 5">
            <a:extLst>
              <a:ext uri="{FF2B5EF4-FFF2-40B4-BE49-F238E27FC236}">
                <a16:creationId xmlns:a16="http://schemas.microsoft.com/office/drawing/2014/main" id="{82701D4B-7FFF-D046-8019-A77274FF999B}"/>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1891028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83E88B4-B0A5-934F-B09E-890C86A63A5D}"/>
              </a:ext>
            </a:extLst>
          </p:cNvPr>
          <p:cNvGrpSpPr/>
          <p:nvPr/>
        </p:nvGrpSpPr>
        <p:grpSpPr>
          <a:xfrm>
            <a:off x="1784356" y="1943565"/>
            <a:ext cx="5575288" cy="2886640"/>
            <a:chOff x="1737027" y="13942739"/>
            <a:chExt cx="9741523" cy="5043734"/>
          </a:xfrm>
        </p:grpSpPr>
        <p:pic>
          <p:nvPicPr>
            <p:cNvPr id="5" name="Picture 4" descr="36757-O0UTWR.eps">
              <a:extLst>
                <a:ext uri="{FF2B5EF4-FFF2-40B4-BE49-F238E27FC236}">
                  <a16:creationId xmlns:a16="http://schemas.microsoft.com/office/drawing/2014/main" id="{5AB70DBB-D959-B240-9F81-F81CB48DB908}"/>
                </a:ext>
              </a:extLst>
            </p:cNvPr>
            <p:cNvPicPr>
              <a:picLocks noChangeAspect="1"/>
            </p:cNvPicPr>
            <p:nvPr/>
          </p:nvPicPr>
          <p:blipFill rotWithShape="1">
            <a:blip r:embed="rId2">
              <a:extLst>
                <a:ext uri="{28A0092B-C50C-407E-A947-70E740481C1C}">
                  <a14:useLocalDpi xmlns:a14="http://schemas.microsoft.com/office/drawing/2010/main" val="0"/>
                </a:ext>
              </a:extLst>
            </a:blip>
            <a:srcRect l="66490" r="6552"/>
            <a:stretch/>
          </p:blipFill>
          <p:spPr>
            <a:xfrm>
              <a:off x="2132027" y="13942739"/>
              <a:ext cx="583822" cy="2165658"/>
            </a:xfrm>
            <a:prstGeom prst="rect">
              <a:avLst/>
            </a:prstGeom>
          </p:spPr>
        </p:pic>
        <p:pic>
          <p:nvPicPr>
            <p:cNvPr id="6" name="Picture 5" descr="36749-O0UTTP.eps">
              <a:extLst>
                <a:ext uri="{FF2B5EF4-FFF2-40B4-BE49-F238E27FC236}">
                  <a16:creationId xmlns:a16="http://schemas.microsoft.com/office/drawing/2014/main" id="{064B39F2-ACCB-F047-A9D8-1CB5172EA000}"/>
                </a:ext>
              </a:extLst>
            </p:cNvPr>
            <p:cNvPicPr>
              <a:picLocks noChangeAspect="1"/>
            </p:cNvPicPr>
            <p:nvPr/>
          </p:nvPicPr>
          <p:blipFill rotWithShape="1">
            <a:blip r:embed="rId3">
              <a:extLst>
                <a:ext uri="{28A0092B-C50C-407E-A947-70E740481C1C}">
                  <a14:useLocalDpi xmlns:a14="http://schemas.microsoft.com/office/drawing/2010/main" val="0"/>
                </a:ext>
              </a:extLst>
            </a:blip>
            <a:srcRect l="34821" r="34721" b="6399"/>
            <a:stretch/>
          </p:blipFill>
          <p:spPr>
            <a:xfrm>
              <a:off x="4711300" y="13942743"/>
              <a:ext cx="659615" cy="2027075"/>
            </a:xfrm>
            <a:prstGeom prst="rect">
              <a:avLst/>
            </a:prstGeom>
          </p:spPr>
        </p:pic>
        <p:pic>
          <p:nvPicPr>
            <p:cNvPr id="7" name="Picture 6" descr="36775-O0UU04.eps">
              <a:extLst>
                <a:ext uri="{FF2B5EF4-FFF2-40B4-BE49-F238E27FC236}">
                  <a16:creationId xmlns:a16="http://schemas.microsoft.com/office/drawing/2014/main" id="{5707FD8E-427B-2848-9498-8EF4164EDB50}"/>
                </a:ext>
              </a:extLst>
            </p:cNvPr>
            <p:cNvPicPr>
              <a:picLocks noChangeAspect="1"/>
            </p:cNvPicPr>
            <p:nvPr/>
          </p:nvPicPr>
          <p:blipFill rotWithShape="1">
            <a:blip r:embed="rId4">
              <a:extLst>
                <a:ext uri="{28A0092B-C50C-407E-A947-70E740481C1C}">
                  <a14:useLocalDpi xmlns:a14="http://schemas.microsoft.com/office/drawing/2010/main" val="0"/>
                </a:ext>
              </a:extLst>
            </a:blip>
            <a:srcRect l="34536" r="31209" b="4927"/>
            <a:stretch/>
          </p:blipFill>
          <p:spPr>
            <a:xfrm>
              <a:off x="10275003" y="13942741"/>
              <a:ext cx="741850" cy="2058946"/>
            </a:xfrm>
            <a:prstGeom prst="rect">
              <a:avLst/>
            </a:prstGeom>
          </p:spPr>
        </p:pic>
        <p:pic>
          <p:nvPicPr>
            <p:cNvPr id="8" name="Picture 7">
              <a:extLst>
                <a:ext uri="{FF2B5EF4-FFF2-40B4-BE49-F238E27FC236}">
                  <a16:creationId xmlns:a16="http://schemas.microsoft.com/office/drawing/2014/main" id="{56B19947-EB24-5541-90EF-32F6502639EB}"/>
                </a:ext>
              </a:extLst>
            </p:cNvPr>
            <p:cNvPicPr>
              <a:picLocks noChangeAspect="1"/>
            </p:cNvPicPr>
            <p:nvPr/>
          </p:nvPicPr>
          <p:blipFill rotWithShape="1">
            <a:blip r:embed="rId5">
              <a:duotone>
                <a:schemeClr val="accent4">
                  <a:shade val="45000"/>
                  <a:satMod val="135000"/>
                </a:schemeClr>
                <a:prstClr val="white"/>
              </a:duotone>
            </a:blip>
            <a:srcRect l="71180" t="10221" r="12057" b="66868"/>
            <a:stretch/>
          </p:blipFill>
          <p:spPr>
            <a:xfrm rot="19707961">
              <a:off x="8148787" y="17295069"/>
              <a:ext cx="131480" cy="199270"/>
            </a:xfrm>
            <a:prstGeom prst="rect">
              <a:avLst/>
            </a:prstGeom>
            <a:noFill/>
            <a:ln>
              <a:noFill/>
            </a:ln>
          </p:spPr>
        </p:pic>
        <p:pic>
          <p:nvPicPr>
            <p:cNvPr id="9" name="Picture 8">
              <a:extLst>
                <a:ext uri="{FF2B5EF4-FFF2-40B4-BE49-F238E27FC236}">
                  <a16:creationId xmlns:a16="http://schemas.microsoft.com/office/drawing/2014/main" id="{93515C52-B1C4-454B-BBAC-CD8965A7F284}"/>
                </a:ext>
              </a:extLst>
            </p:cNvPr>
            <p:cNvPicPr>
              <a:picLocks noChangeAspect="1"/>
            </p:cNvPicPr>
            <p:nvPr/>
          </p:nvPicPr>
          <p:blipFill rotWithShape="1">
            <a:blip r:embed="rId5">
              <a:duotone>
                <a:schemeClr val="accent3">
                  <a:shade val="45000"/>
                  <a:satMod val="135000"/>
                </a:schemeClr>
                <a:prstClr val="white"/>
              </a:duotone>
            </a:blip>
            <a:srcRect l="9166" t="10910" r="67590" b="68144"/>
            <a:stretch/>
          </p:blipFill>
          <p:spPr>
            <a:xfrm>
              <a:off x="7513931" y="18547020"/>
              <a:ext cx="182331" cy="182191"/>
            </a:xfrm>
            <a:prstGeom prst="rect">
              <a:avLst/>
            </a:prstGeom>
            <a:noFill/>
            <a:ln>
              <a:noFill/>
            </a:ln>
          </p:spPr>
        </p:pic>
        <p:pic>
          <p:nvPicPr>
            <p:cNvPr id="10" name="Picture 9">
              <a:extLst>
                <a:ext uri="{FF2B5EF4-FFF2-40B4-BE49-F238E27FC236}">
                  <a16:creationId xmlns:a16="http://schemas.microsoft.com/office/drawing/2014/main" id="{936B2539-2F08-6541-ABC9-703416F35812}"/>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8302349" y="18780663"/>
              <a:ext cx="182331" cy="163102"/>
            </a:xfrm>
            <a:prstGeom prst="rect">
              <a:avLst/>
            </a:prstGeom>
            <a:noFill/>
            <a:ln>
              <a:noFill/>
            </a:ln>
          </p:spPr>
        </p:pic>
        <p:pic>
          <p:nvPicPr>
            <p:cNvPr id="11" name="Picture 10">
              <a:extLst>
                <a:ext uri="{FF2B5EF4-FFF2-40B4-BE49-F238E27FC236}">
                  <a16:creationId xmlns:a16="http://schemas.microsoft.com/office/drawing/2014/main" id="{B43E1C05-D67F-C749-A6A6-0AE6E25D83C1}"/>
                </a:ext>
              </a:extLst>
            </p:cNvPr>
            <p:cNvPicPr>
              <a:picLocks noChangeAspect="1"/>
            </p:cNvPicPr>
            <p:nvPr/>
          </p:nvPicPr>
          <p:blipFill rotWithShape="1">
            <a:blip r:embed="rId5">
              <a:duotone>
                <a:schemeClr val="accent4">
                  <a:shade val="45000"/>
                  <a:satMod val="135000"/>
                </a:schemeClr>
                <a:prstClr val="white"/>
              </a:duotone>
            </a:blip>
            <a:srcRect l="68116" t="10221" r="12057" b="66868"/>
            <a:stretch/>
          </p:blipFill>
          <p:spPr>
            <a:xfrm rot="15844517">
              <a:off x="8002391" y="17449940"/>
              <a:ext cx="165111" cy="187693"/>
            </a:xfrm>
            <a:prstGeom prst="rect">
              <a:avLst/>
            </a:prstGeom>
            <a:noFill/>
            <a:ln>
              <a:noFill/>
            </a:ln>
          </p:spPr>
        </p:pic>
        <p:pic>
          <p:nvPicPr>
            <p:cNvPr id="12" name="Picture 11">
              <a:extLst>
                <a:ext uri="{FF2B5EF4-FFF2-40B4-BE49-F238E27FC236}">
                  <a16:creationId xmlns:a16="http://schemas.microsoft.com/office/drawing/2014/main" id="{6B701F7E-961B-EC4A-8DDA-148A40E471E7}"/>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7253710" y="17463021"/>
              <a:ext cx="209144" cy="170805"/>
            </a:xfrm>
            <a:prstGeom prst="rect">
              <a:avLst/>
            </a:prstGeom>
            <a:noFill/>
            <a:ln>
              <a:noFill/>
            </a:ln>
          </p:spPr>
        </p:pic>
        <p:pic>
          <p:nvPicPr>
            <p:cNvPr id="13" name="Picture 12">
              <a:extLst>
                <a:ext uri="{FF2B5EF4-FFF2-40B4-BE49-F238E27FC236}">
                  <a16:creationId xmlns:a16="http://schemas.microsoft.com/office/drawing/2014/main" id="{414EE47B-F03B-FA4F-900D-63F813E003D3}"/>
                </a:ext>
              </a:extLst>
            </p:cNvPr>
            <p:cNvPicPr>
              <a:picLocks noChangeAspect="1"/>
            </p:cNvPicPr>
            <p:nvPr/>
          </p:nvPicPr>
          <p:blipFill rotWithShape="1">
            <a:blip r:embed="rId5">
              <a:duotone>
                <a:schemeClr val="accent4">
                  <a:shade val="45000"/>
                  <a:satMod val="135000"/>
                </a:schemeClr>
                <a:prstClr val="white"/>
              </a:duotone>
            </a:blip>
            <a:srcRect l="71180" t="10221" r="12057" b="66868"/>
            <a:stretch/>
          </p:blipFill>
          <p:spPr>
            <a:xfrm>
              <a:off x="8160693" y="17468240"/>
              <a:ext cx="131480" cy="199270"/>
            </a:xfrm>
            <a:prstGeom prst="rect">
              <a:avLst/>
            </a:prstGeom>
            <a:noFill/>
            <a:ln>
              <a:noFill/>
            </a:ln>
          </p:spPr>
        </p:pic>
        <p:pic>
          <p:nvPicPr>
            <p:cNvPr id="14" name="Picture 13">
              <a:extLst>
                <a:ext uri="{FF2B5EF4-FFF2-40B4-BE49-F238E27FC236}">
                  <a16:creationId xmlns:a16="http://schemas.microsoft.com/office/drawing/2014/main" id="{D6E7C66F-5226-E04D-9EE9-2730DC1E4495}"/>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20626980">
              <a:off x="7037943" y="18110337"/>
              <a:ext cx="154711" cy="173079"/>
            </a:xfrm>
            <a:prstGeom prst="rect">
              <a:avLst/>
            </a:prstGeom>
            <a:noFill/>
            <a:ln>
              <a:noFill/>
            </a:ln>
          </p:spPr>
        </p:pic>
        <p:pic>
          <p:nvPicPr>
            <p:cNvPr id="15" name="Picture 14">
              <a:extLst>
                <a:ext uri="{FF2B5EF4-FFF2-40B4-BE49-F238E27FC236}">
                  <a16:creationId xmlns:a16="http://schemas.microsoft.com/office/drawing/2014/main" id="{87D494F4-C9CF-5846-AE2F-D8867C310A96}"/>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rot="17498277">
              <a:off x="8136656" y="18699110"/>
              <a:ext cx="182331" cy="163102"/>
            </a:xfrm>
            <a:prstGeom prst="rect">
              <a:avLst/>
            </a:prstGeom>
            <a:noFill/>
            <a:ln>
              <a:noFill/>
            </a:ln>
          </p:spPr>
        </p:pic>
        <p:pic>
          <p:nvPicPr>
            <p:cNvPr id="16" name="Picture 15">
              <a:extLst>
                <a:ext uri="{FF2B5EF4-FFF2-40B4-BE49-F238E27FC236}">
                  <a16:creationId xmlns:a16="http://schemas.microsoft.com/office/drawing/2014/main" id="{CF2D95F2-8F3D-2F41-849A-7BF18DF7FE32}"/>
                </a:ext>
              </a:extLst>
            </p:cNvPr>
            <p:cNvPicPr>
              <a:picLocks noChangeAspect="1"/>
            </p:cNvPicPr>
            <p:nvPr/>
          </p:nvPicPr>
          <p:blipFill rotWithShape="1">
            <a:blip r:embed="rId5">
              <a:duotone>
                <a:schemeClr val="accent3">
                  <a:shade val="45000"/>
                  <a:satMod val="135000"/>
                </a:schemeClr>
                <a:prstClr val="white"/>
              </a:duotone>
            </a:blip>
            <a:srcRect l="12081" t="13105" r="69259" b="70216"/>
            <a:stretch/>
          </p:blipFill>
          <p:spPr>
            <a:xfrm rot="14577937">
              <a:off x="7421057" y="18699110"/>
              <a:ext cx="146371" cy="145080"/>
            </a:xfrm>
            <a:prstGeom prst="rect">
              <a:avLst/>
            </a:prstGeom>
            <a:noFill/>
            <a:ln>
              <a:noFill/>
            </a:ln>
          </p:spPr>
        </p:pic>
        <p:pic>
          <p:nvPicPr>
            <p:cNvPr id="17" name="Picture 16">
              <a:extLst>
                <a:ext uri="{FF2B5EF4-FFF2-40B4-BE49-F238E27FC236}">
                  <a16:creationId xmlns:a16="http://schemas.microsoft.com/office/drawing/2014/main" id="{0F3FBA04-94C1-9641-A587-50579A6A314B}"/>
                </a:ext>
              </a:extLst>
            </p:cNvPr>
            <p:cNvPicPr>
              <a:picLocks noChangeAspect="1"/>
            </p:cNvPicPr>
            <p:nvPr/>
          </p:nvPicPr>
          <p:blipFill rotWithShape="1">
            <a:blip r:embed="rId5">
              <a:duotone>
                <a:schemeClr val="accent1">
                  <a:shade val="45000"/>
                  <a:satMod val="135000"/>
                </a:schemeClr>
                <a:prstClr val="white"/>
              </a:duotone>
            </a:blip>
            <a:srcRect l="68542" t="64967" r="11548" b="16765"/>
            <a:stretch/>
          </p:blipFill>
          <p:spPr>
            <a:xfrm>
              <a:off x="8457849" y="18144130"/>
              <a:ext cx="156171" cy="158897"/>
            </a:xfrm>
            <a:prstGeom prst="rect">
              <a:avLst/>
            </a:prstGeom>
            <a:noFill/>
            <a:ln>
              <a:noFill/>
            </a:ln>
          </p:spPr>
        </p:pic>
        <p:pic>
          <p:nvPicPr>
            <p:cNvPr id="18" name="Picture 17">
              <a:extLst>
                <a:ext uri="{FF2B5EF4-FFF2-40B4-BE49-F238E27FC236}">
                  <a16:creationId xmlns:a16="http://schemas.microsoft.com/office/drawing/2014/main" id="{18C7CFF2-281E-BB4A-AF55-A331B5313C38}"/>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7451820" y="17434079"/>
              <a:ext cx="209144" cy="170805"/>
            </a:xfrm>
            <a:prstGeom prst="rect">
              <a:avLst/>
            </a:prstGeom>
            <a:noFill/>
            <a:ln>
              <a:noFill/>
            </a:ln>
          </p:spPr>
        </p:pic>
        <p:pic>
          <p:nvPicPr>
            <p:cNvPr id="19" name="Picture 18">
              <a:extLst>
                <a:ext uri="{FF2B5EF4-FFF2-40B4-BE49-F238E27FC236}">
                  <a16:creationId xmlns:a16="http://schemas.microsoft.com/office/drawing/2014/main" id="{7EA0651D-E07F-9845-A472-E2D2F2C6B822}"/>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7358279" y="17602830"/>
              <a:ext cx="209144" cy="170805"/>
            </a:xfrm>
            <a:prstGeom prst="rect">
              <a:avLst/>
            </a:prstGeom>
            <a:noFill/>
            <a:ln>
              <a:noFill/>
            </a:ln>
          </p:spPr>
        </p:pic>
        <p:pic>
          <p:nvPicPr>
            <p:cNvPr id="20" name="Picture 19">
              <a:extLst>
                <a:ext uri="{FF2B5EF4-FFF2-40B4-BE49-F238E27FC236}">
                  <a16:creationId xmlns:a16="http://schemas.microsoft.com/office/drawing/2014/main" id="{FCB6C6F2-FD3F-244E-B0BF-54E1C32471BE}"/>
                </a:ext>
              </a:extLst>
            </p:cNvPr>
            <p:cNvPicPr>
              <a:picLocks noChangeAspect="1"/>
            </p:cNvPicPr>
            <p:nvPr/>
          </p:nvPicPr>
          <p:blipFill rotWithShape="1">
            <a:blip r:embed="rId5">
              <a:duotone>
                <a:schemeClr val="accent1">
                  <a:shade val="45000"/>
                  <a:satMod val="135000"/>
                </a:schemeClr>
                <a:prstClr val="white"/>
              </a:duotone>
            </a:blip>
            <a:srcRect l="68542" t="64967" r="11548" b="16765"/>
            <a:stretch/>
          </p:blipFill>
          <p:spPr>
            <a:xfrm>
              <a:off x="8614800" y="18098840"/>
              <a:ext cx="156171" cy="158897"/>
            </a:xfrm>
            <a:prstGeom prst="rect">
              <a:avLst/>
            </a:prstGeom>
            <a:noFill/>
            <a:ln>
              <a:noFill/>
            </a:ln>
          </p:spPr>
        </p:pic>
        <p:pic>
          <p:nvPicPr>
            <p:cNvPr id="21" name="Picture 20">
              <a:extLst>
                <a:ext uri="{FF2B5EF4-FFF2-40B4-BE49-F238E27FC236}">
                  <a16:creationId xmlns:a16="http://schemas.microsoft.com/office/drawing/2014/main" id="{F87A3199-FE6E-A445-B39F-4F058437F274}"/>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8296512" y="18601315"/>
              <a:ext cx="182331" cy="163102"/>
            </a:xfrm>
            <a:prstGeom prst="rect">
              <a:avLst/>
            </a:prstGeom>
            <a:noFill/>
            <a:ln>
              <a:noFill/>
            </a:ln>
          </p:spPr>
        </p:pic>
        <p:pic>
          <p:nvPicPr>
            <p:cNvPr id="22" name="Picture 21">
              <a:extLst>
                <a:ext uri="{FF2B5EF4-FFF2-40B4-BE49-F238E27FC236}">
                  <a16:creationId xmlns:a16="http://schemas.microsoft.com/office/drawing/2014/main" id="{9B47B771-F828-4F43-8926-235FD3B08CBE}"/>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855273">
              <a:off x="7137152" y="18235974"/>
              <a:ext cx="154711" cy="173079"/>
            </a:xfrm>
            <a:prstGeom prst="rect">
              <a:avLst/>
            </a:prstGeom>
            <a:noFill/>
            <a:ln>
              <a:noFill/>
            </a:ln>
          </p:spPr>
        </p:pic>
        <p:pic>
          <p:nvPicPr>
            <p:cNvPr id="23" name="Picture 22">
              <a:extLst>
                <a:ext uri="{FF2B5EF4-FFF2-40B4-BE49-F238E27FC236}">
                  <a16:creationId xmlns:a16="http://schemas.microsoft.com/office/drawing/2014/main" id="{BC00857E-2874-CD4F-884F-ACFC56C7331B}"/>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5068118">
              <a:off x="7191758" y="18095011"/>
              <a:ext cx="164257" cy="163022"/>
            </a:xfrm>
            <a:prstGeom prst="rect">
              <a:avLst/>
            </a:prstGeom>
            <a:noFill/>
            <a:ln>
              <a:noFill/>
            </a:ln>
          </p:spPr>
        </p:pic>
        <p:cxnSp>
          <p:nvCxnSpPr>
            <p:cNvPr id="24" name="Straight Arrow Connector 23">
              <a:extLst>
                <a:ext uri="{FF2B5EF4-FFF2-40B4-BE49-F238E27FC236}">
                  <a16:creationId xmlns:a16="http://schemas.microsoft.com/office/drawing/2014/main" id="{08756FE0-0389-BB40-88D2-4043EEAE0AF9}"/>
                </a:ext>
              </a:extLst>
            </p:cNvPr>
            <p:cNvCxnSpPr/>
            <p:nvPr/>
          </p:nvCxnSpPr>
          <p:spPr>
            <a:xfrm flipH="1" flipV="1">
              <a:off x="7513932" y="17834009"/>
              <a:ext cx="53493" cy="652975"/>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A084E19-ABCF-5642-8EDB-0CEDD80AB177}"/>
                </a:ext>
              </a:extLst>
            </p:cNvPr>
            <p:cNvCxnSpPr/>
            <p:nvPr/>
          </p:nvCxnSpPr>
          <p:spPr>
            <a:xfrm flipH="1">
              <a:off x="7403110" y="17682373"/>
              <a:ext cx="596839" cy="490824"/>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E9D527DF-DFA1-AF40-A766-2195D37C4740}"/>
                </a:ext>
              </a:extLst>
            </p:cNvPr>
            <p:cNvCxnSpPr/>
            <p:nvPr/>
          </p:nvCxnSpPr>
          <p:spPr>
            <a:xfrm flipV="1">
              <a:off x="7706415" y="17717224"/>
              <a:ext cx="399969" cy="833188"/>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CD6CD38-5770-7C43-B70C-DCF3878AC9BA}"/>
                </a:ext>
              </a:extLst>
            </p:cNvPr>
            <p:cNvCxnSpPr/>
            <p:nvPr/>
          </p:nvCxnSpPr>
          <p:spPr>
            <a:xfrm flipV="1">
              <a:off x="7706416" y="18257735"/>
              <a:ext cx="699091" cy="33535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0CEB71FA-9CBD-E040-B250-75DED99B15B2}"/>
                </a:ext>
              </a:extLst>
            </p:cNvPr>
            <p:cNvCxnSpPr/>
            <p:nvPr/>
          </p:nvCxnSpPr>
          <p:spPr>
            <a:xfrm>
              <a:off x="8136654" y="17667512"/>
              <a:ext cx="155517" cy="87951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CADD01E1-2D9C-B241-98ED-9822FC7C5605}"/>
                </a:ext>
              </a:extLst>
            </p:cNvPr>
            <p:cNvCxnSpPr/>
            <p:nvPr/>
          </p:nvCxnSpPr>
          <p:spPr>
            <a:xfrm>
              <a:off x="8319643" y="17709529"/>
              <a:ext cx="239061" cy="322428"/>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13165639-B2B4-F847-A6A5-67909AF9E254}"/>
                </a:ext>
              </a:extLst>
            </p:cNvPr>
            <p:cNvCxnSpPr/>
            <p:nvPr/>
          </p:nvCxnSpPr>
          <p:spPr>
            <a:xfrm flipH="1">
              <a:off x="7660961" y="17717220"/>
              <a:ext cx="386518" cy="808549"/>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B2F0289A-14A0-2142-9D61-5BC527F1CF8F}"/>
                </a:ext>
              </a:extLst>
            </p:cNvPr>
            <p:cNvCxnSpPr/>
            <p:nvPr/>
          </p:nvCxnSpPr>
          <p:spPr>
            <a:xfrm flipH="1">
              <a:off x="7660962" y="17514012"/>
              <a:ext cx="338987" cy="119812"/>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B9038D5-261F-9C42-B30C-47F660D24C42}"/>
                </a:ext>
              </a:extLst>
            </p:cNvPr>
            <p:cNvCxnSpPr/>
            <p:nvPr/>
          </p:nvCxnSpPr>
          <p:spPr>
            <a:xfrm flipH="1" flipV="1">
              <a:off x="7310794" y="18423176"/>
              <a:ext cx="152060" cy="21262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nvGrpSpPr>
            <p:cNvPr id="33" name="Group 32">
              <a:extLst>
                <a:ext uri="{FF2B5EF4-FFF2-40B4-BE49-F238E27FC236}">
                  <a16:creationId xmlns:a16="http://schemas.microsoft.com/office/drawing/2014/main" id="{DFB126EE-F5DE-BC42-9174-0B4A68F6B70B}"/>
                </a:ext>
              </a:extLst>
            </p:cNvPr>
            <p:cNvGrpSpPr/>
            <p:nvPr/>
          </p:nvGrpSpPr>
          <p:grpSpPr>
            <a:xfrm>
              <a:off x="4398343" y="17337779"/>
              <a:ext cx="1733027" cy="1648694"/>
              <a:chOff x="11068445" y="8260508"/>
              <a:chExt cx="1525359" cy="1451132"/>
            </a:xfrm>
          </p:grpSpPr>
          <p:pic>
            <p:nvPicPr>
              <p:cNvPr id="89" name="Picture 88">
                <a:extLst>
                  <a:ext uri="{FF2B5EF4-FFF2-40B4-BE49-F238E27FC236}">
                    <a16:creationId xmlns:a16="http://schemas.microsoft.com/office/drawing/2014/main" id="{F6A5A7BB-F9C8-B04C-9733-9FADD7481B06}"/>
                  </a:ext>
                </a:extLst>
              </p:cNvPr>
              <p:cNvPicPr>
                <a:picLocks noChangeAspect="1"/>
              </p:cNvPicPr>
              <p:nvPr/>
            </p:nvPicPr>
            <p:blipFill rotWithShape="1">
              <a:blip r:embed="rId5">
                <a:duotone>
                  <a:schemeClr val="accent4">
                    <a:shade val="45000"/>
                    <a:satMod val="135000"/>
                  </a:schemeClr>
                  <a:prstClr val="white"/>
                </a:duotone>
              </a:blip>
              <a:srcRect l="71180" t="10221" r="12057" b="66868"/>
              <a:stretch/>
            </p:blipFill>
            <p:spPr>
              <a:xfrm rot="19707961">
                <a:off x="12046177" y="8260508"/>
                <a:ext cx="115726" cy="175392"/>
              </a:xfrm>
              <a:prstGeom prst="rect">
                <a:avLst/>
              </a:prstGeom>
              <a:noFill/>
              <a:ln>
                <a:noFill/>
              </a:ln>
            </p:spPr>
          </p:pic>
          <p:pic>
            <p:nvPicPr>
              <p:cNvPr id="90" name="Picture 89">
                <a:extLst>
                  <a:ext uri="{FF2B5EF4-FFF2-40B4-BE49-F238E27FC236}">
                    <a16:creationId xmlns:a16="http://schemas.microsoft.com/office/drawing/2014/main" id="{FBD2E919-5981-9B4B-98DB-4528A7D5888F}"/>
                  </a:ext>
                </a:extLst>
              </p:cNvPr>
              <p:cNvPicPr>
                <a:picLocks noChangeAspect="1"/>
              </p:cNvPicPr>
              <p:nvPr/>
            </p:nvPicPr>
            <p:blipFill rotWithShape="1">
              <a:blip r:embed="rId5">
                <a:duotone>
                  <a:schemeClr val="accent3">
                    <a:shade val="45000"/>
                    <a:satMod val="135000"/>
                  </a:schemeClr>
                  <a:prstClr val="white"/>
                </a:duotone>
              </a:blip>
              <a:srcRect l="9166" t="10910" r="67590" b="68144"/>
              <a:stretch/>
            </p:blipFill>
            <p:spPr>
              <a:xfrm>
                <a:off x="11487397" y="9362437"/>
                <a:ext cx="160481" cy="160359"/>
              </a:xfrm>
              <a:prstGeom prst="rect">
                <a:avLst/>
              </a:prstGeom>
              <a:noFill/>
              <a:ln>
                <a:noFill/>
              </a:ln>
            </p:spPr>
          </p:pic>
          <p:pic>
            <p:nvPicPr>
              <p:cNvPr id="91" name="Picture 90">
                <a:extLst>
                  <a:ext uri="{FF2B5EF4-FFF2-40B4-BE49-F238E27FC236}">
                    <a16:creationId xmlns:a16="http://schemas.microsoft.com/office/drawing/2014/main" id="{C97FAE2E-E3E9-114B-A09E-315DC13A60AF}"/>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12181338" y="9568081"/>
                <a:ext cx="160481" cy="143559"/>
              </a:xfrm>
              <a:prstGeom prst="rect">
                <a:avLst/>
              </a:prstGeom>
              <a:noFill/>
              <a:ln>
                <a:noFill/>
              </a:ln>
            </p:spPr>
          </p:pic>
          <p:pic>
            <p:nvPicPr>
              <p:cNvPr id="92" name="Picture 91">
                <a:extLst>
                  <a:ext uri="{FF2B5EF4-FFF2-40B4-BE49-F238E27FC236}">
                    <a16:creationId xmlns:a16="http://schemas.microsoft.com/office/drawing/2014/main" id="{036BE330-3195-7C4D-9089-79083743AD19}"/>
                  </a:ext>
                </a:extLst>
              </p:cNvPr>
              <p:cNvPicPr>
                <a:picLocks noChangeAspect="1"/>
              </p:cNvPicPr>
              <p:nvPr/>
            </p:nvPicPr>
            <p:blipFill rotWithShape="1">
              <a:blip r:embed="rId5">
                <a:duotone>
                  <a:schemeClr val="accent4">
                    <a:shade val="45000"/>
                    <a:satMod val="135000"/>
                  </a:schemeClr>
                  <a:prstClr val="white"/>
                </a:duotone>
              </a:blip>
              <a:srcRect l="68116" t="10221" r="12057" b="66868"/>
              <a:stretch/>
            </p:blipFill>
            <p:spPr>
              <a:xfrm rot="15844517">
                <a:off x="11917325" y="8396819"/>
                <a:ext cx="145325" cy="165201"/>
              </a:xfrm>
              <a:prstGeom prst="rect">
                <a:avLst/>
              </a:prstGeom>
              <a:noFill/>
              <a:ln>
                <a:noFill/>
              </a:ln>
            </p:spPr>
          </p:pic>
          <p:pic>
            <p:nvPicPr>
              <p:cNvPr id="93" name="Picture 92">
                <a:extLst>
                  <a:ext uri="{FF2B5EF4-FFF2-40B4-BE49-F238E27FC236}">
                    <a16:creationId xmlns:a16="http://schemas.microsoft.com/office/drawing/2014/main" id="{2B75BE23-D081-EA4F-8EA2-531693552BD2}"/>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1258357" y="8408332"/>
                <a:ext cx="184082" cy="150336"/>
              </a:xfrm>
              <a:prstGeom prst="rect">
                <a:avLst/>
              </a:prstGeom>
              <a:noFill/>
              <a:ln>
                <a:noFill/>
              </a:ln>
            </p:spPr>
          </p:pic>
          <p:pic>
            <p:nvPicPr>
              <p:cNvPr id="94" name="Picture 93">
                <a:extLst>
                  <a:ext uri="{FF2B5EF4-FFF2-40B4-BE49-F238E27FC236}">
                    <a16:creationId xmlns:a16="http://schemas.microsoft.com/office/drawing/2014/main" id="{7AC776A2-8309-D843-BC75-C516700618B5}"/>
                  </a:ext>
                </a:extLst>
              </p:cNvPr>
              <p:cNvPicPr>
                <a:picLocks noChangeAspect="1"/>
              </p:cNvPicPr>
              <p:nvPr/>
            </p:nvPicPr>
            <p:blipFill rotWithShape="1">
              <a:blip r:embed="rId5">
                <a:duotone>
                  <a:schemeClr val="accent4">
                    <a:shade val="45000"/>
                    <a:satMod val="135000"/>
                  </a:schemeClr>
                  <a:prstClr val="white"/>
                </a:duotone>
              </a:blip>
              <a:srcRect l="71180" t="10221" r="12057" b="66868"/>
              <a:stretch/>
            </p:blipFill>
            <p:spPr>
              <a:xfrm>
                <a:off x="12056656" y="8412926"/>
                <a:ext cx="115726" cy="175392"/>
              </a:xfrm>
              <a:prstGeom prst="rect">
                <a:avLst/>
              </a:prstGeom>
              <a:noFill/>
              <a:ln>
                <a:noFill/>
              </a:ln>
            </p:spPr>
          </p:pic>
          <p:pic>
            <p:nvPicPr>
              <p:cNvPr id="95" name="Picture 94">
                <a:extLst>
                  <a:ext uri="{FF2B5EF4-FFF2-40B4-BE49-F238E27FC236}">
                    <a16:creationId xmlns:a16="http://schemas.microsoft.com/office/drawing/2014/main" id="{6583CABE-0B82-A64B-B605-3BB4E4DA7042}"/>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20626980">
                <a:off x="11068445" y="8978078"/>
                <a:ext cx="136173" cy="152339"/>
              </a:xfrm>
              <a:prstGeom prst="rect">
                <a:avLst/>
              </a:prstGeom>
              <a:noFill/>
              <a:ln>
                <a:noFill/>
              </a:ln>
            </p:spPr>
          </p:pic>
          <p:pic>
            <p:nvPicPr>
              <p:cNvPr id="96" name="Picture 95">
                <a:extLst>
                  <a:ext uri="{FF2B5EF4-FFF2-40B4-BE49-F238E27FC236}">
                    <a16:creationId xmlns:a16="http://schemas.microsoft.com/office/drawing/2014/main" id="{26CD9349-3703-1C49-9E1E-DD3E1893BA4F}"/>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12035500" y="9496301"/>
                <a:ext cx="160481" cy="143559"/>
              </a:xfrm>
              <a:prstGeom prst="rect">
                <a:avLst/>
              </a:prstGeom>
              <a:noFill/>
              <a:ln>
                <a:noFill/>
              </a:ln>
            </p:spPr>
          </p:pic>
          <p:pic>
            <p:nvPicPr>
              <p:cNvPr id="97" name="Picture 96">
                <a:extLst>
                  <a:ext uri="{FF2B5EF4-FFF2-40B4-BE49-F238E27FC236}">
                    <a16:creationId xmlns:a16="http://schemas.microsoft.com/office/drawing/2014/main" id="{34B46C16-5EE1-E44E-B23D-6D2D6918E611}"/>
                  </a:ext>
                </a:extLst>
              </p:cNvPr>
              <p:cNvPicPr>
                <a:picLocks noChangeAspect="1"/>
              </p:cNvPicPr>
              <p:nvPr/>
            </p:nvPicPr>
            <p:blipFill rotWithShape="1">
              <a:blip r:embed="rId5">
                <a:duotone>
                  <a:schemeClr val="accent3">
                    <a:shade val="45000"/>
                    <a:satMod val="135000"/>
                  </a:schemeClr>
                  <a:prstClr val="white"/>
                </a:duotone>
              </a:blip>
              <a:srcRect l="12081" t="13105" r="69259" b="70216"/>
              <a:stretch/>
            </p:blipFill>
            <p:spPr>
              <a:xfrm>
                <a:off x="11405649" y="9496301"/>
                <a:ext cx="128831" cy="127694"/>
              </a:xfrm>
              <a:prstGeom prst="rect">
                <a:avLst/>
              </a:prstGeom>
              <a:noFill/>
              <a:ln>
                <a:noFill/>
              </a:ln>
            </p:spPr>
          </p:pic>
          <p:pic>
            <p:nvPicPr>
              <p:cNvPr id="98" name="Picture 97">
                <a:extLst>
                  <a:ext uri="{FF2B5EF4-FFF2-40B4-BE49-F238E27FC236}">
                    <a16:creationId xmlns:a16="http://schemas.microsoft.com/office/drawing/2014/main" id="{1A159AFD-66F0-F94E-90A5-9D0918949C96}"/>
                  </a:ext>
                </a:extLst>
              </p:cNvPr>
              <p:cNvPicPr>
                <a:picLocks noChangeAspect="1"/>
              </p:cNvPicPr>
              <p:nvPr/>
            </p:nvPicPr>
            <p:blipFill rotWithShape="1">
              <a:blip r:embed="rId5">
                <a:duotone>
                  <a:schemeClr val="accent1">
                    <a:shade val="45000"/>
                    <a:satMod val="135000"/>
                  </a:schemeClr>
                  <a:prstClr val="white"/>
                </a:duotone>
              </a:blip>
              <a:srcRect l="68542" t="64967" r="11548" b="16765"/>
              <a:stretch/>
            </p:blipFill>
            <p:spPr>
              <a:xfrm>
                <a:off x="12318204" y="9007822"/>
                <a:ext cx="137456" cy="139855"/>
              </a:xfrm>
              <a:prstGeom prst="rect">
                <a:avLst/>
              </a:prstGeom>
              <a:noFill/>
              <a:ln>
                <a:noFill/>
              </a:ln>
            </p:spPr>
          </p:pic>
          <p:pic>
            <p:nvPicPr>
              <p:cNvPr id="99" name="Picture 98">
                <a:extLst>
                  <a:ext uri="{FF2B5EF4-FFF2-40B4-BE49-F238E27FC236}">
                    <a16:creationId xmlns:a16="http://schemas.microsoft.com/office/drawing/2014/main" id="{587ECE3A-C4D8-1740-8EC4-782EA74339BD}"/>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1432728" y="8382859"/>
                <a:ext cx="184082" cy="150336"/>
              </a:xfrm>
              <a:prstGeom prst="rect">
                <a:avLst/>
              </a:prstGeom>
              <a:noFill/>
              <a:ln>
                <a:noFill/>
              </a:ln>
            </p:spPr>
          </p:pic>
          <p:pic>
            <p:nvPicPr>
              <p:cNvPr id="100" name="Picture 99">
                <a:extLst>
                  <a:ext uri="{FF2B5EF4-FFF2-40B4-BE49-F238E27FC236}">
                    <a16:creationId xmlns:a16="http://schemas.microsoft.com/office/drawing/2014/main" id="{E045130D-114D-7949-A89A-5661D0EDAA7B}"/>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1350398" y="8531388"/>
                <a:ext cx="184082" cy="150336"/>
              </a:xfrm>
              <a:prstGeom prst="rect">
                <a:avLst/>
              </a:prstGeom>
              <a:noFill/>
              <a:ln>
                <a:noFill/>
              </a:ln>
            </p:spPr>
          </p:pic>
          <p:pic>
            <p:nvPicPr>
              <p:cNvPr id="101" name="Picture 100">
                <a:extLst>
                  <a:ext uri="{FF2B5EF4-FFF2-40B4-BE49-F238E27FC236}">
                    <a16:creationId xmlns:a16="http://schemas.microsoft.com/office/drawing/2014/main" id="{7FDE37AD-8BA9-F543-97A7-DFD49D2FB98C}"/>
                  </a:ext>
                </a:extLst>
              </p:cNvPr>
              <p:cNvPicPr>
                <a:picLocks noChangeAspect="1"/>
              </p:cNvPicPr>
              <p:nvPr/>
            </p:nvPicPr>
            <p:blipFill rotWithShape="1">
              <a:blip r:embed="rId5">
                <a:duotone>
                  <a:schemeClr val="accent1">
                    <a:shade val="45000"/>
                    <a:satMod val="135000"/>
                  </a:schemeClr>
                  <a:prstClr val="white"/>
                </a:duotone>
              </a:blip>
              <a:srcRect l="68542" t="64967" r="11548" b="16765"/>
              <a:stretch/>
            </p:blipFill>
            <p:spPr>
              <a:xfrm>
                <a:off x="12456348" y="8967960"/>
                <a:ext cx="137456" cy="139855"/>
              </a:xfrm>
              <a:prstGeom prst="rect">
                <a:avLst/>
              </a:prstGeom>
              <a:noFill/>
              <a:ln>
                <a:noFill/>
              </a:ln>
            </p:spPr>
          </p:pic>
          <p:pic>
            <p:nvPicPr>
              <p:cNvPr id="102" name="Picture 101">
                <a:extLst>
                  <a:ext uri="{FF2B5EF4-FFF2-40B4-BE49-F238E27FC236}">
                    <a16:creationId xmlns:a16="http://schemas.microsoft.com/office/drawing/2014/main" id="{DFC69DEE-CFC1-3444-BE94-B347F193E5C1}"/>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12176200" y="9410224"/>
                <a:ext cx="160481" cy="143559"/>
              </a:xfrm>
              <a:prstGeom prst="rect">
                <a:avLst/>
              </a:prstGeom>
              <a:noFill/>
              <a:ln>
                <a:noFill/>
              </a:ln>
            </p:spPr>
          </p:pic>
          <p:pic>
            <p:nvPicPr>
              <p:cNvPr id="103" name="Picture 102">
                <a:extLst>
                  <a:ext uri="{FF2B5EF4-FFF2-40B4-BE49-F238E27FC236}">
                    <a16:creationId xmlns:a16="http://schemas.microsoft.com/office/drawing/2014/main" id="{1E1FE2A5-501D-1045-8025-9B6E99FCFAC3}"/>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855273">
                <a:off x="11155768" y="9088660"/>
                <a:ext cx="136173" cy="152339"/>
              </a:xfrm>
              <a:prstGeom prst="rect">
                <a:avLst/>
              </a:prstGeom>
              <a:noFill/>
              <a:ln>
                <a:noFill/>
              </a:ln>
            </p:spPr>
          </p:pic>
          <p:pic>
            <p:nvPicPr>
              <p:cNvPr id="104" name="Picture 103">
                <a:extLst>
                  <a:ext uri="{FF2B5EF4-FFF2-40B4-BE49-F238E27FC236}">
                    <a16:creationId xmlns:a16="http://schemas.microsoft.com/office/drawing/2014/main" id="{803DBF36-736C-F549-BD49-F567438456E4}"/>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5068118">
                <a:off x="11203827" y="8964589"/>
                <a:ext cx="144573" cy="143487"/>
              </a:xfrm>
              <a:prstGeom prst="rect">
                <a:avLst/>
              </a:prstGeom>
              <a:noFill/>
              <a:ln>
                <a:noFill/>
              </a:ln>
            </p:spPr>
          </p:pic>
          <p:cxnSp>
            <p:nvCxnSpPr>
              <p:cNvPr id="105" name="Straight Arrow Connector 104">
                <a:extLst>
                  <a:ext uri="{FF2B5EF4-FFF2-40B4-BE49-F238E27FC236}">
                    <a16:creationId xmlns:a16="http://schemas.microsoft.com/office/drawing/2014/main" id="{67CE4740-0BA5-BB41-8A18-ED336C1C5AAB}"/>
                  </a:ext>
                </a:extLst>
              </p:cNvPr>
              <p:cNvCxnSpPr/>
              <p:nvPr/>
            </p:nvCxnSpPr>
            <p:spPr>
              <a:xfrm flipH="1" flipV="1">
                <a:off x="11487397" y="8734866"/>
                <a:ext cx="47083" cy="57472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9CF65E25-EA10-8E43-90AF-135B9F364540}"/>
                  </a:ext>
                </a:extLst>
              </p:cNvPr>
              <p:cNvCxnSpPr/>
              <p:nvPr/>
            </p:nvCxnSpPr>
            <p:spPr>
              <a:xfrm flipV="1">
                <a:off x="11426804" y="8560747"/>
                <a:ext cx="527110" cy="44707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6BAC7239-58BE-4D4D-A0D4-E1AFFCFFB6D9}"/>
                  </a:ext>
                </a:extLst>
              </p:cNvPr>
              <p:cNvCxnSpPr/>
              <p:nvPr/>
            </p:nvCxnSpPr>
            <p:spPr>
              <a:xfrm flipH="1" flipV="1">
                <a:off x="11616809" y="8681724"/>
                <a:ext cx="506221" cy="71445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A3EFB5F7-510B-FC47-838B-7BB330405B15}"/>
                  </a:ext>
                </a:extLst>
              </p:cNvPr>
              <p:cNvCxnSpPr/>
              <p:nvPr/>
            </p:nvCxnSpPr>
            <p:spPr>
              <a:xfrm flipV="1">
                <a:off x="11656815" y="9107815"/>
                <a:ext cx="615318" cy="295174"/>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D6468D3D-A3EF-354F-BDCB-74050FAEE7D6}"/>
                  </a:ext>
                </a:extLst>
              </p:cNvPr>
              <p:cNvCxnSpPr/>
              <p:nvPr/>
            </p:nvCxnSpPr>
            <p:spPr>
              <a:xfrm>
                <a:off x="12035500" y="8588318"/>
                <a:ext cx="136882" cy="774119"/>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8D990D39-1FDD-E046-BB11-C7B8CC5D129A}"/>
                  </a:ext>
                </a:extLst>
              </p:cNvPr>
              <p:cNvCxnSpPr/>
              <p:nvPr/>
            </p:nvCxnSpPr>
            <p:spPr>
              <a:xfrm>
                <a:off x="12196559" y="8625303"/>
                <a:ext cx="210413" cy="28379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a:extLst>
                  <a:ext uri="{FF2B5EF4-FFF2-40B4-BE49-F238E27FC236}">
                    <a16:creationId xmlns:a16="http://schemas.microsoft.com/office/drawing/2014/main" id="{C3E5879E-A11B-5E46-A7DD-B48CAC7F23F5}"/>
                  </a:ext>
                </a:extLst>
              </p:cNvPr>
              <p:cNvCxnSpPr/>
              <p:nvPr/>
            </p:nvCxnSpPr>
            <p:spPr>
              <a:xfrm>
                <a:off x="11656815" y="9589055"/>
                <a:ext cx="354706"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B1FC8808-C86B-9A4E-B023-19F2AD7E535A}"/>
                  </a:ext>
                </a:extLst>
              </p:cNvPr>
              <p:cNvCxnSpPr/>
              <p:nvPr/>
            </p:nvCxnSpPr>
            <p:spPr>
              <a:xfrm flipH="1">
                <a:off x="11646028" y="9530659"/>
                <a:ext cx="365493"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FC48D120-1E2D-4F4B-B8FC-0F50755E4932}"/>
                  </a:ext>
                </a:extLst>
              </p:cNvPr>
              <p:cNvCxnSpPr/>
              <p:nvPr/>
            </p:nvCxnSpPr>
            <p:spPr>
              <a:xfrm flipH="1">
                <a:off x="11258357" y="8650776"/>
                <a:ext cx="85541" cy="25831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a:extLst>
                  <a:ext uri="{FF2B5EF4-FFF2-40B4-BE49-F238E27FC236}">
                    <a16:creationId xmlns:a16="http://schemas.microsoft.com/office/drawing/2014/main" id="{1E1FCF61-8A40-5D41-9466-79D88B53CAB1}"/>
                  </a:ext>
                </a:extLst>
              </p:cNvPr>
              <p:cNvCxnSpPr/>
              <p:nvPr/>
            </p:nvCxnSpPr>
            <p:spPr>
              <a:xfrm flipV="1">
                <a:off x="11616809" y="8455080"/>
                <a:ext cx="283955" cy="4106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pic>
          <p:nvPicPr>
            <p:cNvPr id="34" name="Picture 33">
              <a:extLst>
                <a:ext uri="{FF2B5EF4-FFF2-40B4-BE49-F238E27FC236}">
                  <a16:creationId xmlns:a16="http://schemas.microsoft.com/office/drawing/2014/main" id="{2007A60D-6889-0646-AE0C-9925E7384485}"/>
                </a:ext>
              </a:extLst>
            </p:cNvPr>
            <p:cNvPicPr>
              <a:picLocks noChangeAspect="1"/>
            </p:cNvPicPr>
            <p:nvPr/>
          </p:nvPicPr>
          <p:blipFill rotWithShape="1">
            <a:blip r:embed="rId5">
              <a:duotone>
                <a:schemeClr val="accent4">
                  <a:shade val="45000"/>
                  <a:satMod val="135000"/>
                </a:schemeClr>
                <a:prstClr val="white"/>
              </a:duotone>
            </a:blip>
            <a:srcRect l="71180" t="10221" r="12057" b="66868"/>
            <a:stretch/>
          </p:blipFill>
          <p:spPr>
            <a:xfrm rot="19707961">
              <a:off x="2847874" y="17315652"/>
              <a:ext cx="131480" cy="199270"/>
            </a:xfrm>
            <a:prstGeom prst="rect">
              <a:avLst/>
            </a:prstGeom>
            <a:noFill/>
            <a:ln>
              <a:noFill/>
            </a:ln>
          </p:spPr>
        </p:pic>
        <p:pic>
          <p:nvPicPr>
            <p:cNvPr id="35" name="Picture 34">
              <a:extLst>
                <a:ext uri="{FF2B5EF4-FFF2-40B4-BE49-F238E27FC236}">
                  <a16:creationId xmlns:a16="http://schemas.microsoft.com/office/drawing/2014/main" id="{329F18E7-191F-1942-88C2-441B6731C006}"/>
                </a:ext>
              </a:extLst>
            </p:cNvPr>
            <p:cNvPicPr>
              <a:picLocks noChangeAspect="1"/>
            </p:cNvPicPr>
            <p:nvPr/>
          </p:nvPicPr>
          <p:blipFill rotWithShape="1">
            <a:blip r:embed="rId5">
              <a:duotone>
                <a:schemeClr val="accent3">
                  <a:shade val="45000"/>
                  <a:satMod val="135000"/>
                </a:schemeClr>
                <a:prstClr val="white"/>
              </a:duotone>
            </a:blip>
            <a:srcRect l="9166" t="10910" r="67590" b="68144"/>
            <a:stretch/>
          </p:blipFill>
          <p:spPr>
            <a:xfrm>
              <a:off x="2213018" y="18567603"/>
              <a:ext cx="182331" cy="182191"/>
            </a:xfrm>
            <a:prstGeom prst="rect">
              <a:avLst/>
            </a:prstGeom>
            <a:noFill/>
            <a:ln>
              <a:noFill/>
            </a:ln>
          </p:spPr>
        </p:pic>
        <p:pic>
          <p:nvPicPr>
            <p:cNvPr id="36" name="Picture 35">
              <a:extLst>
                <a:ext uri="{FF2B5EF4-FFF2-40B4-BE49-F238E27FC236}">
                  <a16:creationId xmlns:a16="http://schemas.microsoft.com/office/drawing/2014/main" id="{5D3E5427-3D3A-274F-9DE0-121EE2EC384F}"/>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3001436" y="18801245"/>
              <a:ext cx="182331" cy="163102"/>
            </a:xfrm>
            <a:prstGeom prst="rect">
              <a:avLst/>
            </a:prstGeom>
            <a:noFill/>
            <a:ln>
              <a:noFill/>
            </a:ln>
          </p:spPr>
        </p:pic>
        <p:pic>
          <p:nvPicPr>
            <p:cNvPr id="37" name="Picture 36">
              <a:extLst>
                <a:ext uri="{FF2B5EF4-FFF2-40B4-BE49-F238E27FC236}">
                  <a16:creationId xmlns:a16="http://schemas.microsoft.com/office/drawing/2014/main" id="{FF866B06-E582-AA45-AAC9-62150B30A13E}"/>
                </a:ext>
              </a:extLst>
            </p:cNvPr>
            <p:cNvPicPr>
              <a:picLocks noChangeAspect="1"/>
            </p:cNvPicPr>
            <p:nvPr/>
          </p:nvPicPr>
          <p:blipFill rotWithShape="1">
            <a:blip r:embed="rId5">
              <a:duotone>
                <a:schemeClr val="accent4">
                  <a:shade val="45000"/>
                  <a:satMod val="135000"/>
                </a:schemeClr>
                <a:prstClr val="white"/>
              </a:duotone>
            </a:blip>
            <a:srcRect l="68116" t="10221" r="12057" b="66868"/>
            <a:stretch/>
          </p:blipFill>
          <p:spPr>
            <a:xfrm rot="15844517">
              <a:off x="2701475" y="17470520"/>
              <a:ext cx="165111" cy="187693"/>
            </a:xfrm>
            <a:prstGeom prst="rect">
              <a:avLst/>
            </a:prstGeom>
            <a:noFill/>
            <a:ln>
              <a:noFill/>
            </a:ln>
          </p:spPr>
        </p:pic>
        <p:pic>
          <p:nvPicPr>
            <p:cNvPr id="38" name="Picture 37">
              <a:extLst>
                <a:ext uri="{FF2B5EF4-FFF2-40B4-BE49-F238E27FC236}">
                  <a16:creationId xmlns:a16="http://schemas.microsoft.com/office/drawing/2014/main" id="{2EB2715D-BB79-FE4B-80D8-72249BF80855}"/>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952794" y="17483601"/>
              <a:ext cx="209144" cy="170805"/>
            </a:xfrm>
            <a:prstGeom prst="rect">
              <a:avLst/>
            </a:prstGeom>
            <a:noFill/>
            <a:ln>
              <a:noFill/>
            </a:ln>
          </p:spPr>
        </p:pic>
        <p:pic>
          <p:nvPicPr>
            <p:cNvPr id="39" name="Picture 38">
              <a:extLst>
                <a:ext uri="{FF2B5EF4-FFF2-40B4-BE49-F238E27FC236}">
                  <a16:creationId xmlns:a16="http://schemas.microsoft.com/office/drawing/2014/main" id="{785F7C18-3F11-974F-BEC9-2E46A402D59F}"/>
                </a:ext>
              </a:extLst>
            </p:cNvPr>
            <p:cNvPicPr>
              <a:picLocks noChangeAspect="1"/>
            </p:cNvPicPr>
            <p:nvPr/>
          </p:nvPicPr>
          <p:blipFill rotWithShape="1">
            <a:blip r:embed="rId5">
              <a:duotone>
                <a:schemeClr val="accent4">
                  <a:shade val="45000"/>
                  <a:satMod val="135000"/>
                </a:schemeClr>
                <a:prstClr val="white"/>
              </a:duotone>
            </a:blip>
            <a:srcRect l="71180" t="10221" r="12057" b="66868"/>
            <a:stretch/>
          </p:blipFill>
          <p:spPr>
            <a:xfrm>
              <a:off x="2859779" y="17488820"/>
              <a:ext cx="131480" cy="199270"/>
            </a:xfrm>
            <a:prstGeom prst="rect">
              <a:avLst/>
            </a:prstGeom>
            <a:noFill/>
            <a:ln>
              <a:noFill/>
            </a:ln>
          </p:spPr>
        </p:pic>
        <p:pic>
          <p:nvPicPr>
            <p:cNvPr id="40" name="Picture 39">
              <a:extLst>
                <a:ext uri="{FF2B5EF4-FFF2-40B4-BE49-F238E27FC236}">
                  <a16:creationId xmlns:a16="http://schemas.microsoft.com/office/drawing/2014/main" id="{2FF2BA4D-5214-D447-A3B0-FD4F019BE25D}"/>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20626980">
              <a:off x="1737027" y="18130916"/>
              <a:ext cx="154711" cy="173079"/>
            </a:xfrm>
            <a:prstGeom prst="rect">
              <a:avLst/>
            </a:prstGeom>
            <a:noFill/>
            <a:ln>
              <a:noFill/>
            </a:ln>
          </p:spPr>
        </p:pic>
        <p:pic>
          <p:nvPicPr>
            <p:cNvPr id="41" name="Picture 40">
              <a:extLst>
                <a:ext uri="{FF2B5EF4-FFF2-40B4-BE49-F238E27FC236}">
                  <a16:creationId xmlns:a16="http://schemas.microsoft.com/office/drawing/2014/main" id="{4B038D02-E42D-304D-BB61-82889756D1F2}"/>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2835742" y="18719693"/>
              <a:ext cx="182331" cy="163102"/>
            </a:xfrm>
            <a:prstGeom prst="rect">
              <a:avLst/>
            </a:prstGeom>
            <a:noFill/>
            <a:ln>
              <a:noFill/>
            </a:ln>
          </p:spPr>
        </p:pic>
        <p:pic>
          <p:nvPicPr>
            <p:cNvPr id="42" name="Picture 41">
              <a:extLst>
                <a:ext uri="{FF2B5EF4-FFF2-40B4-BE49-F238E27FC236}">
                  <a16:creationId xmlns:a16="http://schemas.microsoft.com/office/drawing/2014/main" id="{ECF79FA1-5F35-D945-8F70-C5E663506475}"/>
                </a:ext>
              </a:extLst>
            </p:cNvPr>
            <p:cNvPicPr>
              <a:picLocks noChangeAspect="1"/>
            </p:cNvPicPr>
            <p:nvPr/>
          </p:nvPicPr>
          <p:blipFill rotWithShape="1">
            <a:blip r:embed="rId5">
              <a:duotone>
                <a:schemeClr val="accent3">
                  <a:shade val="45000"/>
                  <a:satMod val="135000"/>
                </a:schemeClr>
                <a:prstClr val="white"/>
              </a:duotone>
            </a:blip>
            <a:srcRect l="12081" t="13105" r="69259" b="70216"/>
            <a:stretch/>
          </p:blipFill>
          <p:spPr>
            <a:xfrm>
              <a:off x="2120141" y="18719692"/>
              <a:ext cx="146371" cy="145080"/>
            </a:xfrm>
            <a:prstGeom prst="rect">
              <a:avLst/>
            </a:prstGeom>
            <a:noFill/>
            <a:ln>
              <a:noFill/>
            </a:ln>
          </p:spPr>
        </p:pic>
        <p:pic>
          <p:nvPicPr>
            <p:cNvPr id="43" name="Picture 42">
              <a:extLst>
                <a:ext uri="{FF2B5EF4-FFF2-40B4-BE49-F238E27FC236}">
                  <a16:creationId xmlns:a16="http://schemas.microsoft.com/office/drawing/2014/main" id="{379309AF-5A43-AC44-91AD-129BCF63DD49}"/>
                </a:ext>
              </a:extLst>
            </p:cNvPr>
            <p:cNvPicPr>
              <a:picLocks noChangeAspect="1"/>
            </p:cNvPicPr>
            <p:nvPr/>
          </p:nvPicPr>
          <p:blipFill rotWithShape="1">
            <a:blip r:embed="rId5">
              <a:duotone>
                <a:schemeClr val="accent1">
                  <a:shade val="45000"/>
                  <a:satMod val="135000"/>
                </a:schemeClr>
                <a:prstClr val="white"/>
              </a:duotone>
            </a:blip>
            <a:srcRect l="68542" t="64967" r="11548" b="16765"/>
            <a:stretch/>
          </p:blipFill>
          <p:spPr>
            <a:xfrm>
              <a:off x="3156933" y="18164710"/>
              <a:ext cx="156171" cy="158897"/>
            </a:xfrm>
            <a:prstGeom prst="rect">
              <a:avLst/>
            </a:prstGeom>
            <a:noFill/>
            <a:ln>
              <a:noFill/>
            </a:ln>
          </p:spPr>
        </p:pic>
        <p:pic>
          <p:nvPicPr>
            <p:cNvPr id="44" name="Picture 43">
              <a:extLst>
                <a:ext uri="{FF2B5EF4-FFF2-40B4-BE49-F238E27FC236}">
                  <a16:creationId xmlns:a16="http://schemas.microsoft.com/office/drawing/2014/main" id="{DF42F2C8-C451-EF43-BC0F-8A6BDEF0E919}"/>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2150904" y="17454662"/>
              <a:ext cx="209144" cy="170805"/>
            </a:xfrm>
            <a:prstGeom prst="rect">
              <a:avLst/>
            </a:prstGeom>
            <a:noFill/>
            <a:ln>
              <a:noFill/>
            </a:ln>
          </p:spPr>
        </p:pic>
        <p:pic>
          <p:nvPicPr>
            <p:cNvPr id="45" name="Picture 44">
              <a:extLst>
                <a:ext uri="{FF2B5EF4-FFF2-40B4-BE49-F238E27FC236}">
                  <a16:creationId xmlns:a16="http://schemas.microsoft.com/office/drawing/2014/main" id="{231926D1-13C6-3E40-96DE-4B64E8B64EF0}"/>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2057366" y="17623412"/>
              <a:ext cx="209144" cy="170805"/>
            </a:xfrm>
            <a:prstGeom prst="rect">
              <a:avLst/>
            </a:prstGeom>
            <a:noFill/>
            <a:ln>
              <a:noFill/>
            </a:ln>
          </p:spPr>
        </p:pic>
        <p:pic>
          <p:nvPicPr>
            <p:cNvPr id="46" name="Picture 45">
              <a:extLst>
                <a:ext uri="{FF2B5EF4-FFF2-40B4-BE49-F238E27FC236}">
                  <a16:creationId xmlns:a16="http://schemas.microsoft.com/office/drawing/2014/main" id="{6FA90FA8-195E-2B41-80FE-09CE9DCE8018}"/>
                </a:ext>
              </a:extLst>
            </p:cNvPr>
            <p:cNvPicPr>
              <a:picLocks noChangeAspect="1"/>
            </p:cNvPicPr>
            <p:nvPr/>
          </p:nvPicPr>
          <p:blipFill rotWithShape="1">
            <a:blip r:embed="rId5">
              <a:duotone>
                <a:schemeClr val="accent1">
                  <a:shade val="45000"/>
                  <a:satMod val="135000"/>
                </a:schemeClr>
                <a:prstClr val="white"/>
              </a:duotone>
            </a:blip>
            <a:srcRect l="68542" t="64967" r="11548" b="16765"/>
            <a:stretch/>
          </p:blipFill>
          <p:spPr>
            <a:xfrm>
              <a:off x="3313887" y="18119419"/>
              <a:ext cx="156171" cy="158897"/>
            </a:xfrm>
            <a:prstGeom prst="rect">
              <a:avLst/>
            </a:prstGeom>
            <a:noFill/>
            <a:ln>
              <a:noFill/>
            </a:ln>
          </p:spPr>
        </p:pic>
        <p:pic>
          <p:nvPicPr>
            <p:cNvPr id="47" name="Picture 46">
              <a:extLst>
                <a:ext uri="{FF2B5EF4-FFF2-40B4-BE49-F238E27FC236}">
                  <a16:creationId xmlns:a16="http://schemas.microsoft.com/office/drawing/2014/main" id="{CE888D40-BEA1-7042-8D21-72E0B9C9D81A}"/>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2995596" y="18621895"/>
              <a:ext cx="182331" cy="163102"/>
            </a:xfrm>
            <a:prstGeom prst="rect">
              <a:avLst/>
            </a:prstGeom>
            <a:noFill/>
            <a:ln>
              <a:noFill/>
            </a:ln>
          </p:spPr>
        </p:pic>
        <p:pic>
          <p:nvPicPr>
            <p:cNvPr id="48" name="Picture 47">
              <a:extLst>
                <a:ext uri="{FF2B5EF4-FFF2-40B4-BE49-F238E27FC236}">
                  <a16:creationId xmlns:a16="http://schemas.microsoft.com/office/drawing/2014/main" id="{8A96D6D6-1BC8-1B46-974E-9EED57F9485A}"/>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855273">
              <a:off x="1836239" y="18256554"/>
              <a:ext cx="154711" cy="173079"/>
            </a:xfrm>
            <a:prstGeom prst="rect">
              <a:avLst/>
            </a:prstGeom>
            <a:noFill/>
            <a:ln>
              <a:noFill/>
            </a:ln>
          </p:spPr>
        </p:pic>
        <p:pic>
          <p:nvPicPr>
            <p:cNvPr id="49" name="Picture 48">
              <a:extLst>
                <a:ext uri="{FF2B5EF4-FFF2-40B4-BE49-F238E27FC236}">
                  <a16:creationId xmlns:a16="http://schemas.microsoft.com/office/drawing/2014/main" id="{72137EF0-1295-3D4E-9DBA-242DB0C75E02}"/>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5068118">
              <a:off x="1890842" y="18115591"/>
              <a:ext cx="164257" cy="163022"/>
            </a:xfrm>
            <a:prstGeom prst="rect">
              <a:avLst/>
            </a:prstGeom>
            <a:noFill/>
            <a:ln>
              <a:noFill/>
            </a:ln>
          </p:spPr>
        </p:pic>
        <p:cxnSp>
          <p:nvCxnSpPr>
            <p:cNvPr id="50" name="Straight Arrow Connector 49">
              <a:extLst>
                <a:ext uri="{FF2B5EF4-FFF2-40B4-BE49-F238E27FC236}">
                  <a16:creationId xmlns:a16="http://schemas.microsoft.com/office/drawing/2014/main" id="{8F7266F9-13F9-4942-ADF9-2FBCB276EDB1}"/>
                </a:ext>
              </a:extLst>
            </p:cNvPr>
            <p:cNvCxnSpPr>
              <a:stCxn id="49" idx="3"/>
              <a:endCxn id="41" idx="0"/>
            </p:cNvCxnSpPr>
            <p:nvPr/>
          </p:nvCxnSpPr>
          <p:spPr>
            <a:xfrm>
              <a:off x="1980885" y="18278847"/>
              <a:ext cx="946020" cy="44084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24DF5953-4F24-3C49-9203-5631C79D4F3C}"/>
                </a:ext>
              </a:extLst>
            </p:cNvPr>
            <p:cNvCxnSpPr>
              <a:stCxn id="49" idx="0"/>
              <a:endCxn id="37" idx="1"/>
            </p:cNvCxnSpPr>
            <p:nvPr/>
          </p:nvCxnSpPr>
          <p:spPr>
            <a:xfrm flipV="1">
              <a:off x="2054100" y="17646481"/>
              <a:ext cx="738453" cy="542763"/>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05D7839C-548A-A748-B170-67D52E8A235E}"/>
                </a:ext>
              </a:extLst>
            </p:cNvPr>
            <p:cNvCxnSpPr>
              <a:endCxn id="41" idx="1"/>
            </p:cNvCxnSpPr>
            <p:nvPr/>
          </p:nvCxnSpPr>
          <p:spPr>
            <a:xfrm flipV="1">
              <a:off x="2360048" y="18801241"/>
              <a:ext cx="475693" cy="2169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9C8B5E54-D9D3-7C4E-B9C2-3D7D4E5B7A20}"/>
                </a:ext>
              </a:extLst>
            </p:cNvPr>
            <p:cNvCxnSpPr>
              <a:stCxn id="45" idx="3"/>
            </p:cNvCxnSpPr>
            <p:nvPr/>
          </p:nvCxnSpPr>
          <p:spPr>
            <a:xfrm>
              <a:off x="2266512" y="17708813"/>
              <a:ext cx="724748" cy="858791"/>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8E536347-8F25-8C42-9167-27BE7FEFA42C}"/>
                </a:ext>
              </a:extLst>
            </p:cNvPr>
            <p:cNvCxnSpPr/>
            <p:nvPr/>
          </p:nvCxnSpPr>
          <p:spPr>
            <a:xfrm flipV="1">
              <a:off x="2161938" y="18219587"/>
              <a:ext cx="859816" cy="46536"/>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6D47DFCD-2F2C-AC42-8DF0-5489218083DE}"/>
                </a:ext>
              </a:extLst>
            </p:cNvPr>
            <p:cNvCxnSpPr/>
            <p:nvPr/>
          </p:nvCxnSpPr>
          <p:spPr>
            <a:xfrm flipH="1" flipV="1">
              <a:off x="1953447" y="18423175"/>
              <a:ext cx="208490" cy="284788"/>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B36A91CB-DE5C-A948-9717-A9D88DC19FE3}"/>
                </a:ext>
              </a:extLst>
            </p:cNvPr>
            <p:cNvCxnSpPr/>
            <p:nvPr/>
          </p:nvCxnSpPr>
          <p:spPr>
            <a:xfrm flipH="1">
              <a:off x="3177927" y="18396951"/>
              <a:ext cx="135960" cy="258112"/>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pic>
          <p:nvPicPr>
            <p:cNvPr id="57" name="Picture 56">
              <a:extLst>
                <a:ext uri="{FF2B5EF4-FFF2-40B4-BE49-F238E27FC236}">
                  <a16:creationId xmlns:a16="http://schemas.microsoft.com/office/drawing/2014/main" id="{E65210FF-AC8E-7546-9A09-E33374C10E03}"/>
                </a:ext>
              </a:extLst>
            </p:cNvPr>
            <p:cNvPicPr>
              <a:picLocks noChangeAspect="1"/>
            </p:cNvPicPr>
            <p:nvPr/>
          </p:nvPicPr>
          <p:blipFill rotWithShape="1">
            <a:blip r:embed="rId5">
              <a:duotone>
                <a:schemeClr val="accent4">
                  <a:shade val="45000"/>
                  <a:satMod val="135000"/>
                </a:schemeClr>
                <a:prstClr val="white"/>
              </a:duotone>
            </a:blip>
            <a:srcRect l="71180" t="10221" r="12057" b="66868"/>
            <a:stretch/>
          </p:blipFill>
          <p:spPr>
            <a:xfrm rot="19707961">
              <a:off x="10856365" y="17273821"/>
              <a:ext cx="131480" cy="199270"/>
            </a:xfrm>
            <a:prstGeom prst="rect">
              <a:avLst/>
            </a:prstGeom>
            <a:noFill/>
            <a:ln>
              <a:noFill/>
            </a:ln>
          </p:spPr>
        </p:pic>
        <p:pic>
          <p:nvPicPr>
            <p:cNvPr id="58" name="Picture 57">
              <a:extLst>
                <a:ext uri="{FF2B5EF4-FFF2-40B4-BE49-F238E27FC236}">
                  <a16:creationId xmlns:a16="http://schemas.microsoft.com/office/drawing/2014/main" id="{757BA8EC-2C49-6E4A-9B06-6DB7055020DC}"/>
                </a:ext>
              </a:extLst>
            </p:cNvPr>
            <p:cNvPicPr>
              <a:picLocks noChangeAspect="1"/>
            </p:cNvPicPr>
            <p:nvPr/>
          </p:nvPicPr>
          <p:blipFill rotWithShape="1">
            <a:blip r:embed="rId5">
              <a:duotone>
                <a:schemeClr val="accent3">
                  <a:shade val="45000"/>
                  <a:satMod val="135000"/>
                </a:schemeClr>
                <a:prstClr val="white"/>
              </a:duotone>
            </a:blip>
            <a:srcRect l="9166" t="10910" r="67590" b="68144"/>
            <a:stretch/>
          </p:blipFill>
          <p:spPr>
            <a:xfrm>
              <a:off x="10221510" y="18525769"/>
              <a:ext cx="182331" cy="182191"/>
            </a:xfrm>
            <a:prstGeom prst="rect">
              <a:avLst/>
            </a:prstGeom>
            <a:noFill/>
            <a:ln>
              <a:noFill/>
            </a:ln>
          </p:spPr>
        </p:pic>
        <p:pic>
          <p:nvPicPr>
            <p:cNvPr id="59" name="Picture 58">
              <a:extLst>
                <a:ext uri="{FF2B5EF4-FFF2-40B4-BE49-F238E27FC236}">
                  <a16:creationId xmlns:a16="http://schemas.microsoft.com/office/drawing/2014/main" id="{A432AFE0-D7A9-1C4F-8AC7-D368D64371C8}"/>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11009928" y="18759415"/>
              <a:ext cx="182331" cy="163102"/>
            </a:xfrm>
            <a:prstGeom prst="rect">
              <a:avLst/>
            </a:prstGeom>
            <a:noFill/>
            <a:ln>
              <a:noFill/>
            </a:ln>
          </p:spPr>
        </p:pic>
        <p:pic>
          <p:nvPicPr>
            <p:cNvPr id="60" name="Picture 59">
              <a:extLst>
                <a:ext uri="{FF2B5EF4-FFF2-40B4-BE49-F238E27FC236}">
                  <a16:creationId xmlns:a16="http://schemas.microsoft.com/office/drawing/2014/main" id="{2D94FD02-EB54-2A4B-8EA3-0B47113EDE8C}"/>
                </a:ext>
              </a:extLst>
            </p:cNvPr>
            <p:cNvPicPr>
              <a:picLocks noChangeAspect="1"/>
            </p:cNvPicPr>
            <p:nvPr/>
          </p:nvPicPr>
          <p:blipFill rotWithShape="1">
            <a:blip r:embed="rId5">
              <a:duotone>
                <a:schemeClr val="accent4">
                  <a:shade val="45000"/>
                  <a:satMod val="135000"/>
                </a:schemeClr>
                <a:prstClr val="white"/>
              </a:duotone>
            </a:blip>
            <a:srcRect l="68116" t="10221" r="12057" b="66868"/>
            <a:stretch/>
          </p:blipFill>
          <p:spPr>
            <a:xfrm rot="15844517">
              <a:off x="10709970" y="17428689"/>
              <a:ext cx="165111" cy="187693"/>
            </a:xfrm>
            <a:prstGeom prst="rect">
              <a:avLst/>
            </a:prstGeom>
            <a:noFill/>
            <a:ln>
              <a:noFill/>
            </a:ln>
          </p:spPr>
        </p:pic>
        <p:pic>
          <p:nvPicPr>
            <p:cNvPr id="61" name="Picture 60">
              <a:extLst>
                <a:ext uri="{FF2B5EF4-FFF2-40B4-BE49-F238E27FC236}">
                  <a16:creationId xmlns:a16="http://schemas.microsoft.com/office/drawing/2014/main" id="{2FC31208-74D4-9F47-8672-51AFB6606C44}"/>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9961285" y="17441770"/>
              <a:ext cx="209144" cy="170805"/>
            </a:xfrm>
            <a:prstGeom prst="rect">
              <a:avLst/>
            </a:prstGeom>
            <a:noFill/>
            <a:ln>
              <a:noFill/>
            </a:ln>
          </p:spPr>
        </p:pic>
        <p:pic>
          <p:nvPicPr>
            <p:cNvPr id="62" name="Picture 61">
              <a:extLst>
                <a:ext uri="{FF2B5EF4-FFF2-40B4-BE49-F238E27FC236}">
                  <a16:creationId xmlns:a16="http://schemas.microsoft.com/office/drawing/2014/main" id="{795B4D10-973E-DE49-B198-9554A7B0CB15}"/>
                </a:ext>
              </a:extLst>
            </p:cNvPr>
            <p:cNvPicPr>
              <a:picLocks noChangeAspect="1"/>
            </p:cNvPicPr>
            <p:nvPr/>
          </p:nvPicPr>
          <p:blipFill rotWithShape="1">
            <a:blip r:embed="rId5">
              <a:duotone>
                <a:schemeClr val="accent4">
                  <a:shade val="45000"/>
                  <a:satMod val="135000"/>
                </a:schemeClr>
                <a:prstClr val="white"/>
              </a:duotone>
            </a:blip>
            <a:srcRect l="71180" t="10221" r="12057" b="66868"/>
            <a:stretch/>
          </p:blipFill>
          <p:spPr>
            <a:xfrm>
              <a:off x="10868271" y="17446989"/>
              <a:ext cx="131480" cy="199270"/>
            </a:xfrm>
            <a:prstGeom prst="rect">
              <a:avLst/>
            </a:prstGeom>
            <a:noFill/>
            <a:ln>
              <a:noFill/>
            </a:ln>
          </p:spPr>
        </p:pic>
        <p:pic>
          <p:nvPicPr>
            <p:cNvPr id="63" name="Picture 62">
              <a:extLst>
                <a:ext uri="{FF2B5EF4-FFF2-40B4-BE49-F238E27FC236}">
                  <a16:creationId xmlns:a16="http://schemas.microsoft.com/office/drawing/2014/main" id="{B75124BD-0527-DA4C-B796-C97F530DBFCC}"/>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20626980">
              <a:off x="9745518" y="18089086"/>
              <a:ext cx="154711" cy="173079"/>
            </a:xfrm>
            <a:prstGeom prst="rect">
              <a:avLst/>
            </a:prstGeom>
            <a:noFill/>
            <a:ln>
              <a:noFill/>
            </a:ln>
          </p:spPr>
        </p:pic>
        <p:pic>
          <p:nvPicPr>
            <p:cNvPr id="64" name="Picture 63">
              <a:extLst>
                <a:ext uri="{FF2B5EF4-FFF2-40B4-BE49-F238E27FC236}">
                  <a16:creationId xmlns:a16="http://schemas.microsoft.com/office/drawing/2014/main" id="{334082C7-1715-0949-AA39-29B070D15AD2}"/>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10844234" y="18677859"/>
              <a:ext cx="182331" cy="163102"/>
            </a:xfrm>
            <a:prstGeom prst="rect">
              <a:avLst/>
            </a:prstGeom>
            <a:noFill/>
            <a:ln>
              <a:noFill/>
            </a:ln>
          </p:spPr>
        </p:pic>
        <p:pic>
          <p:nvPicPr>
            <p:cNvPr id="65" name="Picture 64">
              <a:extLst>
                <a:ext uri="{FF2B5EF4-FFF2-40B4-BE49-F238E27FC236}">
                  <a16:creationId xmlns:a16="http://schemas.microsoft.com/office/drawing/2014/main" id="{28DA4E84-6261-9944-A29A-BF6004D1FE3E}"/>
                </a:ext>
              </a:extLst>
            </p:cNvPr>
            <p:cNvPicPr>
              <a:picLocks noChangeAspect="1"/>
            </p:cNvPicPr>
            <p:nvPr/>
          </p:nvPicPr>
          <p:blipFill rotWithShape="1">
            <a:blip r:embed="rId5">
              <a:duotone>
                <a:schemeClr val="accent3">
                  <a:shade val="45000"/>
                  <a:satMod val="135000"/>
                </a:schemeClr>
                <a:prstClr val="white"/>
              </a:duotone>
            </a:blip>
            <a:srcRect l="12081" t="13105" r="69259" b="70216"/>
            <a:stretch/>
          </p:blipFill>
          <p:spPr>
            <a:xfrm>
              <a:off x="10128632" y="18677859"/>
              <a:ext cx="146371" cy="145080"/>
            </a:xfrm>
            <a:prstGeom prst="rect">
              <a:avLst/>
            </a:prstGeom>
            <a:noFill/>
            <a:ln>
              <a:noFill/>
            </a:ln>
          </p:spPr>
        </p:pic>
        <p:pic>
          <p:nvPicPr>
            <p:cNvPr id="66" name="Picture 65">
              <a:extLst>
                <a:ext uri="{FF2B5EF4-FFF2-40B4-BE49-F238E27FC236}">
                  <a16:creationId xmlns:a16="http://schemas.microsoft.com/office/drawing/2014/main" id="{B7BF646C-621B-154A-90F3-827EFAD2D087}"/>
                </a:ext>
              </a:extLst>
            </p:cNvPr>
            <p:cNvPicPr>
              <a:picLocks noChangeAspect="1"/>
            </p:cNvPicPr>
            <p:nvPr/>
          </p:nvPicPr>
          <p:blipFill rotWithShape="1">
            <a:blip r:embed="rId5">
              <a:duotone>
                <a:schemeClr val="accent1">
                  <a:shade val="45000"/>
                  <a:satMod val="135000"/>
                </a:schemeClr>
                <a:prstClr val="white"/>
              </a:duotone>
            </a:blip>
            <a:srcRect l="68542" t="64967" r="11548" b="16765"/>
            <a:stretch/>
          </p:blipFill>
          <p:spPr>
            <a:xfrm>
              <a:off x="11165427" y="18122879"/>
              <a:ext cx="156171" cy="158897"/>
            </a:xfrm>
            <a:prstGeom prst="rect">
              <a:avLst/>
            </a:prstGeom>
            <a:noFill/>
            <a:ln>
              <a:noFill/>
            </a:ln>
          </p:spPr>
        </p:pic>
        <p:pic>
          <p:nvPicPr>
            <p:cNvPr id="67" name="Picture 66">
              <a:extLst>
                <a:ext uri="{FF2B5EF4-FFF2-40B4-BE49-F238E27FC236}">
                  <a16:creationId xmlns:a16="http://schemas.microsoft.com/office/drawing/2014/main" id="{468398C1-3C1A-7247-BA96-D0B97BB5EBFE}"/>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0159396" y="17412828"/>
              <a:ext cx="209144" cy="170805"/>
            </a:xfrm>
            <a:prstGeom prst="rect">
              <a:avLst/>
            </a:prstGeom>
            <a:noFill/>
            <a:ln>
              <a:noFill/>
            </a:ln>
          </p:spPr>
        </p:pic>
        <p:pic>
          <p:nvPicPr>
            <p:cNvPr id="68" name="Picture 67">
              <a:extLst>
                <a:ext uri="{FF2B5EF4-FFF2-40B4-BE49-F238E27FC236}">
                  <a16:creationId xmlns:a16="http://schemas.microsoft.com/office/drawing/2014/main" id="{B3A7232D-0C4D-9A47-AE15-0E2905C879C3}"/>
                </a:ext>
              </a:extLst>
            </p:cNvPr>
            <p:cNvPicPr>
              <a:picLocks noChangeAspect="1"/>
            </p:cNvPicPr>
            <p:nvPr/>
          </p:nvPicPr>
          <p:blipFill rotWithShape="1">
            <a:blip r:embed="rId5">
              <a:duotone>
                <a:schemeClr val="accent5">
                  <a:shade val="45000"/>
                  <a:satMod val="135000"/>
                </a:schemeClr>
                <a:prstClr val="white"/>
              </a:duotone>
            </a:blip>
            <a:srcRect l="36948" t="11425" r="36389" b="68938"/>
            <a:stretch/>
          </p:blipFill>
          <p:spPr>
            <a:xfrm>
              <a:off x="10065857" y="17581579"/>
              <a:ext cx="209144" cy="170805"/>
            </a:xfrm>
            <a:prstGeom prst="rect">
              <a:avLst/>
            </a:prstGeom>
            <a:noFill/>
            <a:ln>
              <a:noFill/>
            </a:ln>
          </p:spPr>
        </p:pic>
        <p:pic>
          <p:nvPicPr>
            <p:cNvPr id="69" name="Picture 68">
              <a:extLst>
                <a:ext uri="{FF2B5EF4-FFF2-40B4-BE49-F238E27FC236}">
                  <a16:creationId xmlns:a16="http://schemas.microsoft.com/office/drawing/2014/main" id="{788B7388-7A22-6840-A9C0-B3BC16A08B9F}"/>
                </a:ext>
              </a:extLst>
            </p:cNvPr>
            <p:cNvPicPr>
              <a:picLocks noChangeAspect="1"/>
            </p:cNvPicPr>
            <p:nvPr/>
          </p:nvPicPr>
          <p:blipFill rotWithShape="1">
            <a:blip r:embed="rId5">
              <a:duotone>
                <a:schemeClr val="accent1">
                  <a:shade val="45000"/>
                  <a:satMod val="135000"/>
                </a:schemeClr>
                <a:prstClr val="white"/>
              </a:duotone>
            </a:blip>
            <a:srcRect l="68542" t="64967" r="11548" b="16765"/>
            <a:stretch/>
          </p:blipFill>
          <p:spPr>
            <a:xfrm>
              <a:off x="11322379" y="18077589"/>
              <a:ext cx="156171" cy="158897"/>
            </a:xfrm>
            <a:prstGeom prst="rect">
              <a:avLst/>
            </a:prstGeom>
            <a:noFill/>
            <a:ln>
              <a:noFill/>
            </a:ln>
          </p:spPr>
        </p:pic>
        <p:pic>
          <p:nvPicPr>
            <p:cNvPr id="70" name="Picture 69">
              <a:extLst>
                <a:ext uri="{FF2B5EF4-FFF2-40B4-BE49-F238E27FC236}">
                  <a16:creationId xmlns:a16="http://schemas.microsoft.com/office/drawing/2014/main" id="{07F120BE-11D0-9D45-A5CF-E7724D1ABA4D}"/>
                </a:ext>
              </a:extLst>
            </p:cNvPr>
            <p:cNvPicPr>
              <a:picLocks noChangeAspect="1"/>
            </p:cNvPicPr>
            <p:nvPr/>
          </p:nvPicPr>
          <p:blipFill rotWithShape="1">
            <a:blip r:embed="rId5">
              <a:duotone>
                <a:schemeClr val="accent6">
                  <a:shade val="45000"/>
                  <a:satMod val="135000"/>
                </a:schemeClr>
                <a:prstClr val="white"/>
              </a:duotone>
            </a:blip>
            <a:srcRect l="38717" t="65036" r="38038" b="16211"/>
            <a:stretch/>
          </p:blipFill>
          <p:spPr>
            <a:xfrm>
              <a:off x="11004091" y="18580064"/>
              <a:ext cx="182331" cy="163102"/>
            </a:xfrm>
            <a:prstGeom prst="rect">
              <a:avLst/>
            </a:prstGeom>
            <a:noFill/>
            <a:ln>
              <a:noFill/>
            </a:ln>
          </p:spPr>
        </p:pic>
        <p:pic>
          <p:nvPicPr>
            <p:cNvPr id="71" name="Picture 70">
              <a:extLst>
                <a:ext uri="{FF2B5EF4-FFF2-40B4-BE49-F238E27FC236}">
                  <a16:creationId xmlns:a16="http://schemas.microsoft.com/office/drawing/2014/main" id="{D2D2DA92-B5B8-E241-AF92-2E83243E5512}"/>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855273">
              <a:off x="9844731" y="18214723"/>
              <a:ext cx="154711" cy="173079"/>
            </a:xfrm>
            <a:prstGeom prst="rect">
              <a:avLst/>
            </a:prstGeom>
            <a:noFill/>
            <a:ln>
              <a:noFill/>
            </a:ln>
          </p:spPr>
        </p:pic>
        <p:pic>
          <p:nvPicPr>
            <p:cNvPr id="72" name="Picture 71">
              <a:extLst>
                <a:ext uri="{FF2B5EF4-FFF2-40B4-BE49-F238E27FC236}">
                  <a16:creationId xmlns:a16="http://schemas.microsoft.com/office/drawing/2014/main" id="{8F311FBA-03FA-5C40-825B-648EB19F0D5D}"/>
                </a:ext>
              </a:extLst>
            </p:cNvPr>
            <p:cNvPicPr>
              <a:picLocks noChangeAspect="1"/>
            </p:cNvPicPr>
            <p:nvPr/>
          </p:nvPicPr>
          <p:blipFill rotWithShape="1">
            <a:blip r:embed="rId5">
              <a:duotone>
                <a:schemeClr val="accent2">
                  <a:shade val="45000"/>
                  <a:satMod val="135000"/>
                </a:schemeClr>
                <a:prstClr val="white"/>
              </a:duotone>
            </a:blip>
            <a:srcRect l="12438" t="64045" r="67837" b="16055"/>
            <a:stretch/>
          </p:blipFill>
          <p:spPr>
            <a:xfrm rot="5068118">
              <a:off x="9899333" y="18073760"/>
              <a:ext cx="164257" cy="163022"/>
            </a:xfrm>
            <a:prstGeom prst="rect">
              <a:avLst/>
            </a:prstGeom>
            <a:noFill/>
            <a:ln>
              <a:noFill/>
            </a:ln>
          </p:spPr>
        </p:pic>
        <p:cxnSp>
          <p:nvCxnSpPr>
            <p:cNvPr id="73" name="Straight Arrow Connector 72">
              <a:extLst>
                <a:ext uri="{FF2B5EF4-FFF2-40B4-BE49-F238E27FC236}">
                  <a16:creationId xmlns:a16="http://schemas.microsoft.com/office/drawing/2014/main" id="{06E8C3BE-3BD4-9B46-A906-1485D75BF6CD}"/>
                </a:ext>
              </a:extLst>
            </p:cNvPr>
            <p:cNvCxnSpPr/>
            <p:nvPr/>
          </p:nvCxnSpPr>
          <p:spPr>
            <a:xfrm flipH="1">
              <a:off x="10070512" y="17584650"/>
              <a:ext cx="620147" cy="481016"/>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28BA6B5B-8F7F-4D41-A8B5-3E8743503BEF}"/>
                </a:ext>
              </a:extLst>
            </p:cNvPr>
            <p:cNvCxnSpPr/>
            <p:nvPr/>
          </p:nvCxnSpPr>
          <p:spPr>
            <a:xfrm flipV="1">
              <a:off x="11217115" y="18282677"/>
              <a:ext cx="135960" cy="33801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03E0A3F4-1D14-154A-977E-4DCB9B9D00DB}"/>
                </a:ext>
              </a:extLst>
            </p:cNvPr>
            <p:cNvCxnSpPr/>
            <p:nvPr/>
          </p:nvCxnSpPr>
          <p:spPr>
            <a:xfrm>
              <a:off x="10413993" y="18783241"/>
              <a:ext cx="402997"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DF975BB8-5874-EA4C-93DB-C890E255752D}"/>
                </a:ext>
              </a:extLst>
            </p:cNvPr>
            <p:cNvCxnSpPr/>
            <p:nvPr/>
          </p:nvCxnSpPr>
          <p:spPr>
            <a:xfrm flipH="1">
              <a:off x="10401738" y="18716894"/>
              <a:ext cx="415251"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53F7D58E-C72F-7B4A-9358-9B82AA4B2990}"/>
                </a:ext>
              </a:extLst>
            </p:cNvPr>
            <p:cNvCxnSpPr/>
            <p:nvPr/>
          </p:nvCxnSpPr>
          <p:spPr>
            <a:xfrm rot="10800000" flipH="1">
              <a:off x="9961285" y="17717221"/>
              <a:ext cx="97187" cy="293485"/>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97885C82-EC5A-D544-9558-3028418B5005}"/>
                </a:ext>
              </a:extLst>
            </p:cNvPr>
            <p:cNvCxnSpPr/>
            <p:nvPr/>
          </p:nvCxnSpPr>
          <p:spPr>
            <a:xfrm flipV="1">
              <a:off x="10368541" y="17494882"/>
              <a:ext cx="322613" cy="46662"/>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A308EB8B-6823-7241-BCCC-F1BFEB21CA5F}"/>
                </a:ext>
              </a:extLst>
            </p:cNvPr>
            <p:cNvCxnSpPr/>
            <p:nvPr/>
          </p:nvCxnSpPr>
          <p:spPr>
            <a:xfrm flipH="1">
              <a:off x="1912830" y="17744555"/>
              <a:ext cx="87778" cy="266152"/>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2B96CDD9-5808-A641-A314-88120C991292}"/>
                </a:ext>
              </a:extLst>
            </p:cNvPr>
            <p:cNvCxnSpPr>
              <a:endCxn id="37" idx="0"/>
            </p:cNvCxnSpPr>
            <p:nvPr/>
          </p:nvCxnSpPr>
          <p:spPr>
            <a:xfrm flipV="1">
              <a:off x="2405499" y="17574053"/>
              <a:ext cx="285188" cy="10597"/>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EC3FD072-D49A-174A-8548-FAC16425015D}"/>
                </a:ext>
              </a:extLst>
            </p:cNvPr>
            <p:cNvCxnSpPr/>
            <p:nvPr/>
          </p:nvCxnSpPr>
          <p:spPr>
            <a:xfrm>
              <a:off x="7681397" y="18780367"/>
              <a:ext cx="424988" cy="20874"/>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E185A23A-0017-4847-A3ED-78860C9B8295}"/>
                </a:ext>
              </a:extLst>
            </p:cNvPr>
            <p:cNvCxnSpPr/>
            <p:nvPr/>
          </p:nvCxnSpPr>
          <p:spPr>
            <a:xfrm flipH="1">
              <a:off x="10413994" y="18155360"/>
              <a:ext cx="669789" cy="39166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pic>
          <p:nvPicPr>
            <p:cNvPr id="83" name="Picture 82" descr="36749-O0UTTP.eps">
              <a:extLst>
                <a:ext uri="{FF2B5EF4-FFF2-40B4-BE49-F238E27FC236}">
                  <a16:creationId xmlns:a16="http://schemas.microsoft.com/office/drawing/2014/main" id="{198876E0-D70D-104C-A1F6-88D3E636BEB3}"/>
                </a:ext>
              </a:extLst>
            </p:cNvPr>
            <p:cNvPicPr>
              <a:picLocks noChangeAspect="1"/>
            </p:cNvPicPr>
            <p:nvPr/>
          </p:nvPicPr>
          <p:blipFill rotWithShape="1">
            <a:blip r:embed="rId3">
              <a:extLst>
                <a:ext uri="{28A0092B-C50C-407E-A947-70E740481C1C}">
                  <a14:useLocalDpi xmlns:a14="http://schemas.microsoft.com/office/drawing/2010/main" val="0"/>
                </a:ext>
              </a:extLst>
            </a:blip>
            <a:srcRect l="64688"/>
            <a:stretch/>
          </p:blipFill>
          <p:spPr>
            <a:xfrm>
              <a:off x="7511320" y="13942741"/>
              <a:ext cx="764730" cy="2165658"/>
            </a:xfrm>
            <a:prstGeom prst="rect">
              <a:avLst/>
            </a:prstGeom>
          </p:spPr>
        </p:pic>
        <p:cxnSp>
          <p:nvCxnSpPr>
            <p:cNvPr id="84" name="Straight Connector 83">
              <a:extLst>
                <a:ext uri="{FF2B5EF4-FFF2-40B4-BE49-F238E27FC236}">
                  <a16:creationId xmlns:a16="http://schemas.microsoft.com/office/drawing/2014/main" id="{6632168A-65C0-3546-B112-D9AA7BB85977}"/>
                </a:ext>
              </a:extLst>
            </p:cNvPr>
            <p:cNvCxnSpPr/>
            <p:nvPr/>
          </p:nvCxnSpPr>
          <p:spPr>
            <a:xfrm>
              <a:off x="10690656" y="16195510"/>
              <a:ext cx="0" cy="105107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738B877A-0189-544A-B955-9762683E35A1}"/>
                </a:ext>
              </a:extLst>
            </p:cNvPr>
            <p:cNvCxnSpPr/>
            <p:nvPr/>
          </p:nvCxnSpPr>
          <p:spPr>
            <a:xfrm>
              <a:off x="7765531" y="16137737"/>
              <a:ext cx="0" cy="105107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9F9E0049-204D-BA4C-BDC0-DD961D9C1D7C}"/>
                </a:ext>
              </a:extLst>
            </p:cNvPr>
            <p:cNvCxnSpPr/>
            <p:nvPr/>
          </p:nvCxnSpPr>
          <p:spPr>
            <a:xfrm>
              <a:off x="5066818" y="16094624"/>
              <a:ext cx="0" cy="105107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98C8776E-B414-614D-A992-6BA88C161455}"/>
                </a:ext>
              </a:extLst>
            </p:cNvPr>
            <p:cNvCxnSpPr/>
            <p:nvPr/>
          </p:nvCxnSpPr>
          <p:spPr>
            <a:xfrm>
              <a:off x="2395345" y="16108401"/>
              <a:ext cx="0" cy="105107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26" name="Title 1">
            <a:extLst>
              <a:ext uri="{FF2B5EF4-FFF2-40B4-BE49-F238E27FC236}">
                <a16:creationId xmlns:a16="http://schemas.microsoft.com/office/drawing/2014/main" id="{592833A0-D48E-6740-AB65-5A3A795BD3D3}"/>
              </a:ext>
            </a:extLst>
          </p:cNvPr>
          <p:cNvSpPr>
            <a:spLocks noGrp="1"/>
          </p:cNvSpPr>
          <p:nvPr>
            <p:ph type="title"/>
          </p:nvPr>
        </p:nvSpPr>
        <p:spPr>
          <a:xfrm>
            <a:off x="457200" y="533400"/>
            <a:ext cx="8229600" cy="990600"/>
          </a:xfrm>
        </p:spPr>
        <p:txBody>
          <a:bodyPr>
            <a:noAutofit/>
          </a:bodyPr>
          <a:lstStyle/>
          <a:p>
            <a:pPr algn="ctr"/>
            <a:r>
              <a:rPr lang="en-US" sz="2800" dirty="0"/>
              <a:t>“Host-specific ecosystem” = </a:t>
            </a:r>
            <a:br>
              <a:rPr lang="en-US" sz="2800" dirty="0"/>
            </a:br>
            <a:r>
              <a:rPr lang="en-US" sz="2800" dirty="0"/>
              <a:t>Each individual’s microbiota follows its own rules</a:t>
            </a:r>
          </a:p>
        </p:txBody>
      </p:sp>
      <p:sp>
        <p:nvSpPr>
          <p:cNvPr id="227" name="TextBox 226">
            <a:extLst>
              <a:ext uri="{FF2B5EF4-FFF2-40B4-BE49-F238E27FC236}">
                <a16:creationId xmlns:a16="http://schemas.microsoft.com/office/drawing/2014/main" id="{9A687525-04AE-0F47-ABD1-3DB8B4926E53}"/>
              </a:ext>
            </a:extLst>
          </p:cNvPr>
          <p:cNvSpPr txBox="1"/>
          <p:nvPr/>
        </p:nvSpPr>
        <p:spPr>
          <a:xfrm>
            <a:off x="2084832" y="5108448"/>
            <a:ext cx="1377696" cy="369332"/>
          </a:xfrm>
          <a:prstGeom prst="rect">
            <a:avLst/>
          </a:prstGeom>
          <a:noFill/>
        </p:spPr>
        <p:txBody>
          <a:bodyPr wrap="square" rtlCol="0">
            <a:spAutoFit/>
          </a:bodyPr>
          <a:lstStyle/>
          <a:p>
            <a:r>
              <a:rPr lang="en-US" dirty="0"/>
              <a:t>Genetics</a:t>
            </a:r>
          </a:p>
        </p:txBody>
      </p:sp>
      <p:sp>
        <p:nvSpPr>
          <p:cNvPr id="228" name="TextBox 227">
            <a:extLst>
              <a:ext uri="{FF2B5EF4-FFF2-40B4-BE49-F238E27FC236}">
                <a16:creationId xmlns:a16="http://schemas.microsoft.com/office/drawing/2014/main" id="{06EA745D-44B8-1044-8780-914A707B074A}"/>
              </a:ext>
            </a:extLst>
          </p:cNvPr>
          <p:cNvSpPr txBox="1"/>
          <p:nvPr/>
        </p:nvSpPr>
        <p:spPr>
          <a:xfrm>
            <a:off x="3651862" y="5120640"/>
            <a:ext cx="1377696" cy="369332"/>
          </a:xfrm>
          <a:prstGeom prst="rect">
            <a:avLst/>
          </a:prstGeom>
          <a:noFill/>
        </p:spPr>
        <p:txBody>
          <a:bodyPr wrap="square" rtlCol="0">
            <a:spAutoFit/>
          </a:bodyPr>
          <a:lstStyle/>
          <a:p>
            <a:r>
              <a:rPr lang="en-US" dirty="0"/>
              <a:t>Immune</a:t>
            </a:r>
          </a:p>
        </p:txBody>
      </p:sp>
      <p:sp>
        <p:nvSpPr>
          <p:cNvPr id="229" name="TextBox 228">
            <a:extLst>
              <a:ext uri="{FF2B5EF4-FFF2-40B4-BE49-F238E27FC236}">
                <a16:creationId xmlns:a16="http://schemas.microsoft.com/office/drawing/2014/main" id="{CEE10ACF-B15C-CE4A-AC2F-4CBA03C1BB83}"/>
              </a:ext>
            </a:extLst>
          </p:cNvPr>
          <p:cNvSpPr txBox="1"/>
          <p:nvPr/>
        </p:nvSpPr>
        <p:spPr>
          <a:xfrm>
            <a:off x="5029433" y="5120640"/>
            <a:ext cx="1377696" cy="369332"/>
          </a:xfrm>
          <a:prstGeom prst="rect">
            <a:avLst/>
          </a:prstGeom>
          <a:noFill/>
        </p:spPr>
        <p:txBody>
          <a:bodyPr wrap="square" rtlCol="0">
            <a:spAutoFit/>
          </a:bodyPr>
          <a:lstStyle/>
          <a:p>
            <a:r>
              <a:rPr lang="en-US" dirty="0"/>
              <a:t>Diet</a:t>
            </a:r>
          </a:p>
        </p:txBody>
      </p:sp>
      <p:sp>
        <p:nvSpPr>
          <p:cNvPr id="230" name="TextBox 229">
            <a:extLst>
              <a:ext uri="{FF2B5EF4-FFF2-40B4-BE49-F238E27FC236}">
                <a16:creationId xmlns:a16="http://schemas.microsoft.com/office/drawing/2014/main" id="{C2F730C2-33C3-A343-99DD-E4097D8AFA23}"/>
              </a:ext>
            </a:extLst>
          </p:cNvPr>
          <p:cNvSpPr txBox="1"/>
          <p:nvPr/>
        </p:nvSpPr>
        <p:spPr>
          <a:xfrm>
            <a:off x="6126480" y="5108448"/>
            <a:ext cx="1377696" cy="369332"/>
          </a:xfrm>
          <a:prstGeom prst="rect">
            <a:avLst/>
          </a:prstGeom>
          <a:noFill/>
        </p:spPr>
        <p:txBody>
          <a:bodyPr wrap="square" rtlCol="0">
            <a:spAutoFit/>
          </a:bodyPr>
          <a:lstStyle/>
          <a:p>
            <a:r>
              <a:rPr lang="en-US" dirty="0"/>
              <a:t>Life-style</a:t>
            </a:r>
          </a:p>
        </p:txBody>
      </p:sp>
      <p:sp>
        <p:nvSpPr>
          <p:cNvPr id="117" name="Slide Number Placeholder 5">
            <a:extLst>
              <a:ext uri="{FF2B5EF4-FFF2-40B4-BE49-F238E27FC236}">
                <a16:creationId xmlns:a16="http://schemas.microsoft.com/office/drawing/2014/main" id="{98AA7DEF-4E83-3A42-8159-E86DE091C6F5}"/>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325483824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2458" y="1702682"/>
            <a:ext cx="2595582" cy="400110"/>
          </a:xfrm>
          <a:prstGeom prst="rect">
            <a:avLst/>
          </a:prstGeom>
          <a:noFill/>
        </p:spPr>
        <p:txBody>
          <a:bodyPr wrap="none" rtlCol="0">
            <a:spAutoFit/>
          </a:bodyPr>
          <a:lstStyle/>
          <a:p>
            <a:r>
              <a:rPr lang="en-US" sz="2000" dirty="0">
                <a:latin typeface="Adobe Caslon Pro"/>
                <a:cs typeface="Adobe Caslon Pro"/>
              </a:rPr>
              <a:t>Microbial communities</a:t>
            </a:r>
          </a:p>
        </p:txBody>
      </p:sp>
      <p:sp>
        <p:nvSpPr>
          <p:cNvPr id="5" name="TextBox 4"/>
          <p:cNvSpPr txBox="1"/>
          <p:nvPr/>
        </p:nvSpPr>
        <p:spPr>
          <a:xfrm>
            <a:off x="2128056" y="2964725"/>
            <a:ext cx="915635" cy="523220"/>
          </a:xfrm>
          <a:prstGeom prst="rect">
            <a:avLst/>
          </a:prstGeom>
          <a:noFill/>
        </p:spPr>
        <p:txBody>
          <a:bodyPr wrap="none" rtlCol="0">
            <a:spAutoFit/>
          </a:bodyPr>
          <a:lstStyle/>
          <a:p>
            <a:r>
              <a:rPr lang="en-US" sz="2800" dirty="0">
                <a:latin typeface="Adobe Caslon Pro"/>
                <a:cs typeface="Adobe Caslon Pro"/>
              </a:rPr>
              <a:t>NLP</a:t>
            </a:r>
          </a:p>
        </p:txBody>
      </p:sp>
      <p:sp>
        <p:nvSpPr>
          <p:cNvPr id="6" name="TextBox 5"/>
          <p:cNvSpPr txBox="1"/>
          <p:nvPr/>
        </p:nvSpPr>
        <p:spPr>
          <a:xfrm>
            <a:off x="3864765" y="1866265"/>
            <a:ext cx="2685351" cy="523220"/>
          </a:xfrm>
          <a:prstGeom prst="rect">
            <a:avLst/>
          </a:prstGeom>
          <a:noFill/>
        </p:spPr>
        <p:txBody>
          <a:bodyPr wrap="none" rtlCol="0">
            <a:spAutoFit/>
          </a:bodyPr>
          <a:lstStyle/>
          <a:p>
            <a:r>
              <a:rPr lang="en-US" sz="2800" dirty="0">
                <a:latin typeface="Adobe Caslon Pro"/>
                <a:cs typeface="Adobe Caslon Pro"/>
              </a:rPr>
              <a:t>Image processing</a:t>
            </a:r>
          </a:p>
        </p:txBody>
      </p:sp>
      <p:sp>
        <p:nvSpPr>
          <p:cNvPr id="7" name="TextBox 6"/>
          <p:cNvSpPr txBox="1"/>
          <p:nvPr/>
        </p:nvSpPr>
        <p:spPr>
          <a:xfrm>
            <a:off x="3334292" y="3692465"/>
            <a:ext cx="1992853" cy="400110"/>
          </a:xfrm>
          <a:prstGeom prst="rect">
            <a:avLst/>
          </a:prstGeom>
          <a:noFill/>
        </p:spPr>
        <p:txBody>
          <a:bodyPr wrap="none" rtlCol="0">
            <a:spAutoFit/>
          </a:bodyPr>
          <a:lstStyle/>
          <a:p>
            <a:r>
              <a:rPr lang="en-US" sz="2000" dirty="0">
                <a:latin typeface="Adobe Caslon Pro"/>
                <a:cs typeface="Adobe Caslon Pro"/>
              </a:rPr>
              <a:t>Voice recognition</a:t>
            </a:r>
          </a:p>
        </p:txBody>
      </p:sp>
      <p:sp>
        <p:nvSpPr>
          <p:cNvPr id="8" name="TextBox 7"/>
          <p:cNvSpPr txBox="1"/>
          <p:nvPr/>
        </p:nvSpPr>
        <p:spPr>
          <a:xfrm>
            <a:off x="1830249" y="4493010"/>
            <a:ext cx="1851789" cy="400110"/>
          </a:xfrm>
          <a:prstGeom prst="rect">
            <a:avLst/>
          </a:prstGeom>
          <a:noFill/>
        </p:spPr>
        <p:txBody>
          <a:bodyPr wrap="none" rtlCol="0">
            <a:spAutoFit/>
          </a:bodyPr>
          <a:lstStyle/>
          <a:p>
            <a:r>
              <a:rPr lang="en-US" sz="2000" dirty="0">
                <a:latin typeface="Adobe Caslon Pro"/>
                <a:cs typeface="Adobe Caslon Pro"/>
              </a:rPr>
              <a:t>Gene regulation</a:t>
            </a:r>
          </a:p>
        </p:txBody>
      </p:sp>
      <p:sp>
        <p:nvSpPr>
          <p:cNvPr id="9" name="TextBox 8"/>
          <p:cNvSpPr txBox="1"/>
          <p:nvPr/>
        </p:nvSpPr>
        <p:spPr>
          <a:xfrm>
            <a:off x="5318886" y="2942410"/>
            <a:ext cx="2481909" cy="461665"/>
          </a:xfrm>
          <a:prstGeom prst="rect">
            <a:avLst/>
          </a:prstGeom>
          <a:noFill/>
        </p:spPr>
        <p:txBody>
          <a:bodyPr wrap="none" rtlCol="0">
            <a:spAutoFit/>
          </a:bodyPr>
          <a:lstStyle/>
          <a:p>
            <a:r>
              <a:rPr lang="en-US" sz="2400" dirty="0">
                <a:latin typeface="Adobe Caslon Pro"/>
                <a:cs typeface="Adobe Caslon Pro"/>
              </a:rPr>
              <a:t>Network inference</a:t>
            </a:r>
          </a:p>
        </p:txBody>
      </p:sp>
      <p:sp>
        <p:nvSpPr>
          <p:cNvPr id="10" name="TextBox 9"/>
          <p:cNvSpPr txBox="1"/>
          <p:nvPr/>
        </p:nvSpPr>
        <p:spPr>
          <a:xfrm>
            <a:off x="3043691" y="5378469"/>
            <a:ext cx="2300630" cy="584776"/>
          </a:xfrm>
          <a:prstGeom prst="rect">
            <a:avLst/>
          </a:prstGeom>
          <a:noFill/>
        </p:spPr>
        <p:txBody>
          <a:bodyPr wrap="none" rtlCol="0">
            <a:spAutoFit/>
          </a:bodyPr>
          <a:lstStyle/>
          <a:p>
            <a:r>
              <a:rPr lang="en-US" sz="3200" dirty="0">
                <a:latin typeface="Adobe Caslon Pro"/>
                <a:cs typeface="Adobe Caslon Pro"/>
              </a:rPr>
              <a:t>Data mining</a:t>
            </a:r>
          </a:p>
        </p:txBody>
      </p:sp>
      <p:sp>
        <p:nvSpPr>
          <p:cNvPr id="11" name="TextBox 10"/>
          <p:cNvSpPr txBox="1"/>
          <p:nvPr/>
        </p:nvSpPr>
        <p:spPr>
          <a:xfrm>
            <a:off x="5634652" y="5203962"/>
            <a:ext cx="2787943" cy="461665"/>
          </a:xfrm>
          <a:prstGeom prst="rect">
            <a:avLst/>
          </a:prstGeom>
          <a:noFill/>
        </p:spPr>
        <p:txBody>
          <a:bodyPr wrap="none" rtlCol="0">
            <a:spAutoFit/>
          </a:bodyPr>
          <a:lstStyle/>
          <a:p>
            <a:r>
              <a:rPr lang="en-US" sz="2400" dirty="0">
                <a:latin typeface="Adobe Caslon Pro"/>
                <a:cs typeface="Adobe Caslon Pro"/>
              </a:rPr>
              <a:t>Artificial intelligence</a:t>
            </a:r>
          </a:p>
        </p:txBody>
      </p:sp>
      <p:sp>
        <p:nvSpPr>
          <p:cNvPr id="13" name="TextBox 12"/>
          <p:cNvSpPr txBox="1"/>
          <p:nvPr/>
        </p:nvSpPr>
        <p:spPr>
          <a:xfrm>
            <a:off x="2963209" y="1362125"/>
            <a:ext cx="1569660" cy="584776"/>
          </a:xfrm>
          <a:prstGeom prst="rect">
            <a:avLst/>
          </a:prstGeom>
          <a:noFill/>
        </p:spPr>
        <p:txBody>
          <a:bodyPr wrap="none" rtlCol="0">
            <a:spAutoFit/>
          </a:bodyPr>
          <a:lstStyle/>
          <a:p>
            <a:r>
              <a:rPr lang="en-US" sz="3200" dirty="0">
                <a:latin typeface="Adobe Caslon Pro"/>
                <a:cs typeface="Adobe Caslon Pro"/>
              </a:rPr>
              <a:t>Big data</a:t>
            </a:r>
          </a:p>
        </p:txBody>
      </p:sp>
      <p:sp>
        <p:nvSpPr>
          <p:cNvPr id="14" name="TextBox 13"/>
          <p:cNvSpPr txBox="1"/>
          <p:nvPr/>
        </p:nvSpPr>
        <p:spPr>
          <a:xfrm>
            <a:off x="3535164" y="3087835"/>
            <a:ext cx="1582484" cy="400110"/>
          </a:xfrm>
          <a:prstGeom prst="rect">
            <a:avLst/>
          </a:prstGeom>
          <a:noFill/>
        </p:spPr>
        <p:txBody>
          <a:bodyPr wrap="none" rtlCol="0">
            <a:spAutoFit/>
          </a:bodyPr>
          <a:lstStyle/>
          <a:p>
            <a:r>
              <a:rPr lang="en-US" sz="2000" dirty="0">
                <a:latin typeface="Adobe Caslon Pro"/>
                <a:cs typeface="Adobe Caslon Pro"/>
              </a:rPr>
              <a:t>Classification</a:t>
            </a:r>
          </a:p>
        </p:txBody>
      </p:sp>
      <p:sp>
        <p:nvSpPr>
          <p:cNvPr id="15" name="TextBox 14"/>
          <p:cNvSpPr txBox="1"/>
          <p:nvPr/>
        </p:nvSpPr>
        <p:spPr>
          <a:xfrm>
            <a:off x="5871407" y="4609950"/>
            <a:ext cx="1916678" cy="400110"/>
          </a:xfrm>
          <a:prstGeom prst="rect">
            <a:avLst/>
          </a:prstGeom>
          <a:noFill/>
        </p:spPr>
        <p:txBody>
          <a:bodyPr wrap="none" rtlCol="0">
            <a:spAutoFit/>
          </a:bodyPr>
          <a:lstStyle/>
          <a:p>
            <a:r>
              <a:rPr lang="en-US" sz="2000" dirty="0">
                <a:latin typeface="Adobe Caslon Pro"/>
                <a:cs typeface="Adobe Caslon Pro"/>
              </a:rPr>
              <a:t>Computer vision</a:t>
            </a:r>
          </a:p>
        </p:txBody>
      </p:sp>
      <p:sp>
        <p:nvSpPr>
          <p:cNvPr id="16" name="TextBox 15"/>
          <p:cNvSpPr txBox="1"/>
          <p:nvPr/>
        </p:nvSpPr>
        <p:spPr>
          <a:xfrm>
            <a:off x="762639" y="3892520"/>
            <a:ext cx="2569934" cy="461665"/>
          </a:xfrm>
          <a:prstGeom prst="rect">
            <a:avLst/>
          </a:prstGeom>
          <a:noFill/>
        </p:spPr>
        <p:txBody>
          <a:bodyPr wrap="none" rtlCol="0">
            <a:spAutoFit/>
          </a:bodyPr>
          <a:lstStyle/>
          <a:p>
            <a:r>
              <a:rPr lang="en-US" sz="2400" dirty="0">
                <a:latin typeface="Adobe Caslon Pro"/>
                <a:cs typeface="Adobe Caslon Pro"/>
              </a:rPr>
              <a:t>Dynamical systems</a:t>
            </a:r>
          </a:p>
        </p:txBody>
      </p:sp>
      <p:sp>
        <p:nvSpPr>
          <p:cNvPr id="17" name="TextBox 16"/>
          <p:cNvSpPr txBox="1"/>
          <p:nvPr/>
        </p:nvSpPr>
        <p:spPr>
          <a:xfrm>
            <a:off x="6365853" y="2341320"/>
            <a:ext cx="2736953" cy="523220"/>
          </a:xfrm>
          <a:prstGeom prst="rect">
            <a:avLst/>
          </a:prstGeom>
          <a:noFill/>
        </p:spPr>
        <p:txBody>
          <a:bodyPr wrap="none" rtlCol="0">
            <a:spAutoFit/>
          </a:bodyPr>
          <a:lstStyle/>
          <a:p>
            <a:r>
              <a:rPr lang="en-US" sz="2800" dirty="0">
                <a:latin typeface="Adobe Caslon Pro"/>
                <a:cs typeface="Adobe Caslon Pro"/>
              </a:rPr>
              <a:t>Machine learning</a:t>
            </a:r>
          </a:p>
        </p:txBody>
      </p:sp>
      <p:sp>
        <p:nvSpPr>
          <p:cNvPr id="18" name="TextBox 17"/>
          <p:cNvSpPr txBox="1"/>
          <p:nvPr/>
        </p:nvSpPr>
        <p:spPr>
          <a:xfrm>
            <a:off x="7003139" y="4270424"/>
            <a:ext cx="2236510" cy="461665"/>
          </a:xfrm>
          <a:prstGeom prst="rect">
            <a:avLst/>
          </a:prstGeom>
          <a:noFill/>
        </p:spPr>
        <p:txBody>
          <a:bodyPr wrap="none" rtlCol="0">
            <a:spAutoFit/>
          </a:bodyPr>
          <a:lstStyle/>
          <a:p>
            <a:r>
              <a:rPr lang="en-US" sz="2400" dirty="0">
                <a:latin typeface="Adobe Caslon Pro"/>
                <a:cs typeface="Adobe Caslon Pro"/>
              </a:rPr>
              <a:t>Neural networks</a:t>
            </a:r>
          </a:p>
        </p:txBody>
      </p:sp>
      <p:sp>
        <p:nvSpPr>
          <p:cNvPr id="19" name="TextBox 18"/>
          <p:cNvSpPr txBox="1"/>
          <p:nvPr/>
        </p:nvSpPr>
        <p:spPr>
          <a:xfrm>
            <a:off x="3641799" y="4862017"/>
            <a:ext cx="1723549" cy="400110"/>
          </a:xfrm>
          <a:prstGeom prst="rect">
            <a:avLst/>
          </a:prstGeom>
          <a:noFill/>
        </p:spPr>
        <p:txBody>
          <a:bodyPr wrap="none" rtlCol="0">
            <a:spAutoFit/>
          </a:bodyPr>
          <a:lstStyle/>
          <a:p>
            <a:r>
              <a:rPr lang="en-US" sz="2000" dirty="0">
                <a:latin typeface="Adobe Caslon Pro"/>
                <a:cs typeface="Adobe Caslon Pro"/>
              </a:rPr>
              <a:t>Search engines</a:t>
            </a:r>
          </a:p>
        </p:txBody>
      </p:sp>
      <p:sp>
        <p:nvSpPr>
          <p:cNvPr id="20" name="TextBox 19"/>
          <p:cNvSpPr txBox="1"/>
          <p:nvPr/>
        </p:nvSpPr>
        <p:spPr>
          <a:xfrm>
            <a:off x="287503" y="4973129"/>
            <a:ext cx="1736373" cy="461665"/>
          </a:xfrm>
          <a:prstGeom prst="rect">
            <a:avLst/>
          </a:prstGeom>
          <a:noFill/>
        </p:spPr>
        <p:txBody>
          <a:bodyPr wrap="none" rtlCol="0">
            <a:spAutoFit/>
          </a:bodyPr>
          <a:lstStyle/>
          <a:p>
            <a:r>
              <a:rPr lang="en-US" sz="2400" dirty="0">
                <a:latin typeface="Adobe Caslon Pro"/>
                <a:cs typeface="Adobe Caslon Pro"/>
              </a:rPr>
              <a:t>Web mining</a:t>
            </a:r>
          </a:p>
        </p:txBody>
      </p:sp>
      <p:sp>
        <p:nvSpPr>
          <p:cNvPr id="22" name="TextBox 21"/>
          <p:cNvSpPr txBox="1"/>
          <p:nvPr/>
        </p:nvSpPr>
        <p:spPr>
          <a:xfrm>
            <a:off x="1520564" y="2370405"/>
            <a:ext cx="1941557" cy="461665"/>
          </a:xfrm>
          <a:prstGeom prst="rect">
            <a:avLst/>
          </a:prstGeom>
          <a:noFill/>
        </p:spPr>
        <p:txBody>
          <a:bodyPr wrap="none" rtlCol="0">
            <a:spAutoFit/>
          </a:bodyPr>
          <a:lstStyle/>
          <a:p>
            <a:r>
              <a:rPr lang="en-US" sz="2400" dirty="0">
                <a:latin typeface="Adobe Caslon Pro"/>
                <a:cs typeface="Adobe Caslon Pro"/>
              </a:rPr>
              <a:t>Deep learning</a:t>
            </a:r>
          </a:p>
        </p:txBody>
      </p:sp>
      <p:sp>
        <p:nvSpPr>
          <p:cNvPr id="23" name="TextBox 22"/>
          <p:cNvSpPr txBox="1"/>
          <p:nvPr/>
        </p:nvSpPr>
        <p:spPr>
          <a:xfrm>
            <a:off x="6917720" y="1238230"/>
            <a:ext cx="2121093" cy="400110"/>
          </a:xfrm>
          <a:prstGeom prst="rect">
            <a:avLst/>
          </a:prstGeom>
          <a:noFill/>
        </p:spPr>
        <p:txBody>
          <a:bodyPr wrap="none" rtlCol="0">
            <a:spAutoFit/>
          </a:bodyPr>
          <a:lstStyle/>
          <a:p>
            <a:r>
              <a:rPr lang="en-US" sz="2000" dirty="0">
                <a:latin typeface="Adobe Caslon Pro"/>
                <a:cs typeface="Adobe Caslon Pro"/>
              </a:rPr>
              <a:t>Recommendations</a:t>
            </a:r>
          </a:p>
        </p:txBody>
      </p:sp>
      <p:sp>
        <p:nvSpPr>
          <p:cNvPr id="24" name="TextBox 23"/>
          <p:cNvSpPr txBox="1"/>
          <p:nvPr/>
        </p:nvSpPr>
        <p:spPr>
          <a:xfrm>
            <a:off x="3743623" y="962015"/>
            <a:ext cx="1891029" cy="400110"/>
          </a:xfrm>
          <a:prstGeom prst="rect">
            <a:avLst/>
          </a:prstGeom>
          <a:noFill/>
        </p:spPr>
        <p:txBody>
          <a:bodyPr wrap="none" rtlCol="0">
            <a:spAutoFit/>
          </a:bodyPr>
          <a:lstStyle/>
          <a:p>
            <a:r>
              <a:rPr lang="en-US" sz="2000" dirty="0">
                <a:latin typeface="Adobe Caslon Pro"/>
                <a:cs typeface="Adobe Caslon Pro"/>
              </a:rPr>
              <a:t>Data integration</a:t>
            </a:r>
          </a:p>
        </p:txBody>
      </p:sp>
      <p:sp>
        <p:nvSpPr>
          <p:cNvPr id="25" name="TextBox 24"/>
          <p:cNvSpPr txBox="1"/>
          <p:nvPr/>
        </p:nvSpPr>
        <p:spPr>
          <a:xfrm>
            <a:off x="6239830" y="5773349"/>
            <a:ext cx="1095172" cy="400110"/>
          </a:xfrm>
          <a:prstGeom prst="rect">
            <a:avLst/>
          </a:prstGeom>
          <a:noFill/>
        </p:spPr>
        <p:txBody>
          <a:bodyPr wrap="none" rtlCol="0">
            <a:spAutoFit/>
          </a:bodyPr>
          <a:lstStyle/>
          <a:p>
            <a:r>
              <a:rPr lang="en-US" sz="2000" dirty="0">
                <a:latin typeface="Adobe Caslon Pro"/>
                <a:cs typeface="Adobe Caslon Pro"/>
              </a:rPr>
              <a:t>Training</a:t>
            </a:r>
          </a:p>
        </p:txBody>
      </p:sp>
      <p:sp>
        <p:nvSpPr>
          <p:cNvPr id="26" name="TextBox 25"/>
          <p:cNvSpPr txBox="1"/>
          <p:nvPr/>
        </p:nvSpPr>
        <p:spPr>
          <a:xfrm>
            <a:off x="878969" y="5404017"/>
            <a:ext cx="2005677" cy="400110"/>
          </a:xfrm>
          <a:prstGeom prst="rect">
            <a:avLst/>
          </a:prstGeom>
          <a:noFill/>
        </p:spPr>
        <p:txBody>
          <a:bodyPr wrap="none" rtlCol="0">
            <a:spAutoFit/>
          </a:bodyPr>
          <a:lstStyle/>
          <a:p>
            <a:r>
              <a:rPr lang="en-US" sz="2000" dirty="0">
                <a:latin typeface="Adobe Caslon Pro"/>
                <a:cs typeface="Adobe Caslon Pro"/>
              </a:rPr>
              <a:t>Statistical models</a:t>
            </a:r>
          </a:p>
        </p:txBody>
      </p:sp>
      <p:sp>
        <p:nvSpPr>
          <p:cNvPr id="27" name="TextBox 26"/>
          <p:cNvSpPr txBox="1"/>
          <p:nvPr/>
        </p:nvSpPr>
        <p:spPr>
          <a:xfrm>
            <a:off x="1785809" y="1302572"/>
            <a:ext cx="856901" cy="400110"/>
          </a:xfrm>
          <a:prstGeom prst="rect">
            <a:avLst/>
          </a:prstGeom>
          <a:noFill/>
        </p:spPr>
        <p:txBody>
          <a:bodyPr wrap="none" rtlCol="0">
            <a:spAutoFit/>
          </a:bodyPr>
          <a:lstStyle/>
          <a:p>
            <a:r>
              <a:rPr lang="en-US" sz="2000" dirty="0">
                <a:latin typeface="Adobe Caslon Pro"/>
                <a:cs typeface="Adobe Caslon Pro"/>
              </a:rPr>
              <a:t>Traffic</a:t>
            </a:r>
          </a:p>
        </p:txBody>
      </p:sp>
      <p:sp>
        <p:nvSpPr>
          <p:cNvPr id="28" name="TextBox 27"/>
          <p:cNvSpPr txBox="1"/>
          <p:nvPr/>
        </p:nvSpPr>
        <p:spPr>
          <a:xfrm>
            <a:off x="3928549" y="2574000"/>
            <a:ext cx="1415772" cy="400110"/>
          </a:xfrm>
          <a:prstGeom prst="rect">
            <a:avLst/>
          </a:prstGeom>
          <a:noFill/>
        </p:spPr>
        <p:txBody>
          <a:bodyPr wrap="none" rtlCol="0">
            <a:spAutoFit/>
          </a:bodyPr>
          <a:lstStyle/>
          <a:p>
            <a:r>
              <a:rPr lang="en-US" sz="2000" dirty="0">
                <a:latin typeface="Adobe Caslon Pro"/>
                <a:cs typeface="Adobe Caslon Pro"/>
              </a:rPr>
              <a:t>Smart cities</a:t>
            </a:r>
          </a:p>
        </p:txBody>
      </p:sp>
      <p:sp>
        <p:nvSpPr>
          <p:cNvPr id="29" name="TextBox 28"/>
          <p:cNvSpPr txBox="1"/>
          <p:nvPr/>
        </p:nvSpPr>
        <p:spPr>
          <a:xfrm>
            <a:off x="4354359" y="4172750"/>
            <a:ext cx="1556836" cy="400110"/>
          </a:xfrm>
          <a:prstGeom prst="rect">
            <a:avLst/>
          </a:prstGeom>
          <a:noFill/>
        </p:spPr>
        <p:txBody>
          <a:bodyPr wrap="none" rtlCol="0">
            <a:spAutoFit/>
          </a:bodyPr>
          <a:lstStyle/>
          <a:p>
            <a:r>
              <a:rPr lang="en-US" sz="2000" dirty="0">
                <a:latin typeface="Adobe Caslon Pro"/>
                <a:cs typeface="Adobe Caslon Pro"/>
              </a:rPr>
              <a:t>Public health</a:t>
            </a:r>
          </a:p>
        </p:txBody>
      </p:sp>
      <p:sp>
        <p:nvSpPr>
          <p:cNvPr id="30" name="TextBox 29"/>
          <p:cNvSpPr txBox="1"/>
          <p:nvPr/>
        </p:nvSpPr>
        <p:spPr>
          <a:xfrm>
            <a:off x="660761" y="3358373"/>
            <a:ext cx="1723549" cy="400110"/>
          </a:xfrm>
          <a:prstGeom prst="rect">
            <a:avLst/>
          </a:prstGeom>
          <a:noFill/>
        </p:spPr>
        <p:txBody>
          <a:bodyPr wrap="none" rtlCol="0">
            <a:spAutoFit/>
          </a:bodyPr>
          <a:lstStyle/>
          <a:p>
            <a:r>
              <a:rPr lang="en-US" sz="2000" dirty="0">
                <a:latin typeface="Adobe Caslon Pro"/>
                <a:cs typeface="Adobe Caslon Pro"/>
              </a:rPr>
              <a:t>Crowd mining </a:t>
            </a:r>
          </a:p>
        </p:txBody>
      </p:sp>
      <p:sp>
        <p:nvSpPr>
          <p:cNvPr id="31" name="TextBox 30"/>
          <p:cNvSpPr txBox="1"/>
          <p:nvPr/>
        </p:nvSpPr>
        <p:spPr>
          <a:xfrm>
            <a:off x="6746181" y="3368068"/>
            <a:ext cx="2082621" cy="400110"/>
          </a:xfrm>
          <a:prstGeom prst="rect">
            <a:avLst/>
          </a:prstGeom>
          <a:noFill/>
        </p:spPr>
        <p:txBody>
          <a:bodyPr wrap="none" rtlCol="0">
            <a:spAutoFit/>
          </a:bodyPr>
          <a:lstStyle/>
          <a:p>
            <a:r>
              <a:rPr lang="en-US" sz="2000" dirty="0">
                <a:latin typeface="Adobe Caslon Pro"/>
                <a:cs typeface="Adobe Caslon Pro"/>
              </a:rPr>
              <a:t>Parameters tuning</a:t>
            </a:r>
          </a:p>
        </p:txBody>
      </p:sp>
      <p:sp>
        <p:nvSpPr>
          <p:cNvPr id="32" name="TextBox 31"/>
          <p:cNvSpPr txBox="1"/>
          <p:nvPr/>
        </p:nvSpPr>
        <p:spPr>
          <a:xfrm>
            <a:off x="1814309" y="2050931"/>
            <a:ext cx="1697901" cy="400110"/>
          </a:xfrm>
          <a:prstGeom prst="rect">
            <a:avLst/>
          </a:prstGeom>
          <a:noFill/>
        </p:spPr>
        <p:txBody>
          <a:bodyPr wrap="none" rtlCol="0">
            <a:spAutoFit/>
          </a:bodyPr>
          <a:lstStyle/>
          <a:p>
            <a:r>
              <a:rPr lang="en-US" sz="2000" dirty="0">
                <a:latin typeface="Adobe Caslon Pro"/>
                <a:cs typeface="Adobe Caslon Pro"/>
              </a:rPr>
              <a:t>Signal analysis</a:t>
            </a:r>
          </a:p>
        </p:txBody>
      </p:sp>
      <p:sp>
        <p:nvSpPr>
          <p:cNvPr id="33" name="TextBox 32"/>
          <p:cNvSpPr txBox="1"/>
          <p:nvPr/>
        </p:nvSpPr>
        <p:spPr>
          <a:xfrm>
            <a:off x="337672" y="2844848"/>
            <a:ext cx="1043876" cy="400110"/>
          </a:xfrm>
          <a:prstGeom prst="rect">
            <a:avLst/>
          </a:prstGeom>
          <a:noFill/>
        </p:spPr>
        <p:txBody>
          <a:bodyPr wrap="none" rtlCol="0">
            <a:spAutoFit/>
          </a:bodyPr>
          <a:lstStyle/>
          <a:p>
            <a:r>
              <a:rPr lang="en-US" sz="2000" dirty="0" err="1">
                <a:latin typeface="Adobe Caslon Pro"/>
                <a:cs typeface="Adobe Caslon Pro"/>
              </a:rPr>
              <a:t>FinTech</a:t>
            </a:r>
            <a:endParaRPr lang="en-US" sz="2000" dirty="0">
              <a:latin typeface="Adobe Caslon Pro"/>
              <a:cs typeface="Adobe Caslon Pro"/>
            </a:endParaRPr>
          </a:p>
        </p:txBody>
      </p:sp>
      <p:sp>
        <p:nvSpPr>
          <p:cNvPr id="34" name="TextBox 33"/>
          <p:cNvSpPr txBox="1"/>
          <p:nvPr/>
        </p:nvSpPr>
        <p:spPr>
          <a:xfrm>
            <a:off x="5328235" y="1583949"/>
            <a:ext cx="2518638" cy="461665"/>
          </a:xfrm>
          <a:prstGeom prst="rect">
            <a:avLst/>
          </a:prstGeom>
          <a:noFill/>
        </p:spPr>
        <p:txBody>
          <a:bodyPr wrap="none" rtlCol="0">
            <a:spAutoFit/>
          </a:bodyPr>
          <a:lstStyle/>
          <a:p>
            <a:r>
              <a:rPr lang="en-US" sz="2400" dirty="0">
                <a:latin typeface="Adobe Caslon Pro"/>
                <a:cs typeface="Adobe Caslon Pro"/>
              </a:rPr>
              <a:t>Complex networks</a:t>
            </a:r>
          </a:p>
        </p:txBody>
      </p:sp>
      <p:sp>
        <p:nvSpPr>
          <p:cNvPr id="35" name="TextBox 34"/>
          <p:cNvSpPr txBox="1"/>
          <p:nvPr/>
        </p:nvSpPr>
        <p:spPr>
          <a:xfrm>
            <a:off x="6164008" y="3912879"/>
            <a:ext cx="2307860" cy="369332"/>
          </a:xfrm>
          <a:prstGeom prst="rect">
            <a:avLst/>
          </a:prstGeom>
          <a:noFill/>
        </p:spPr>
        <p:txBody>
          <a:bodyPr wrap="none" rtlCol="0">
            <a:spAutoFit/>
          </a:bodyPr>
          <a:lstStyle/>
          <a:p>
            <a:r>
              <a:rPr lang="en-US" dirty="0">
                <a:latin typeface="Adobe Caslon Pro"/>
                <a:cs typeface="Adobe Caslon Pro"/>
              </a:rPr>
              <a:t>Bio-chemical reactions</a:t>
            </a:r>
          </a:p>
        </p:txBody>
      </p:sp>
      <p:sp>
        <p:nvSpPr>
          <p:cNvPr id="39" name="Slide Number Placeholder 5">
            <a:extLst>
              <a:ext uri="{FF2B5EF4-FFF2-40B4-BE49-F238E27FC236}">
                <a16:creationId xmlns:a16="http://schemas.microsoft.com/office/drawing/2014/main" id="{5CD7DCB3-CA06-CC48-9639-0918FB0A788C}"/>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1309744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E702-4861-5340-8230-88F2AE69B2EB}"/>
              </a:ext>
            </a:extLst>
          </p:cNvPr>
          <p:cNvSpPr>
            <a:spLocks noGrp="1"/>
          </p:cNvSpPr>
          <p:nvPr>
            <p:ph type="title"/>
          </p:nvPr>
        </p:nvSpPr>
        <p:spPr/>
        <p:txBody>
          <a:bodyPr>
            <a:normAutofit fontScale="90000"/>
          </a:bodyPr>
          <a:lstStyle/>
          <a:p>
            <a:pPr algn="ctr"/>
            <a:r>
              <a:rPr lang="en-US" sz="3200" dirty="0"/>
              <a:t>Hint from the theory of complex systems:</a:t>
            </a:r>
            <a:br>
              <a:rPr lang="en-US" sz="3200" dirty="0"/>
            </a:br>
            <a:r>
              <a:rPr lang="en-US" sz="3200" dirty="0"/>
              <a:t>Multiple steady states for the same system</a:t>
            </a:r>
          </a:p>
        </p:txBody>
      </p:sp>
      <p:grpSp>
        <p:nvGrpSpPr>
          <p:cNvPr id="5" name="Group 4">
            <a:extLst>
              <a:ext uri="{FF2B5EF4-FFF2-40B4-BE49-F238E27FC236}">
                <a16:creationId xmlns:a16="http://schemas.microsoft.com/office/drawing/2014/main" id="{E70DE3D7-F69E-9545-AAC0-CE0135B0BD67}"/>
              </a:ext>
            </a:extLst>
          </p:cNvPr>
          <p:cNvGrpSpPr/>
          <p:nvPr/>
        </p:nvGrpSpPr>
        <p:grpSpPr>
          <a:xfrm>
            <a:off x="1024128" y="3072384"/>
            <a:ext cx="2028824" cy="2013554"/>
            <a:chOff x="11068445" y="8260508"/>
            <a:chExt cx="1525359" cy="1451132"/>
          </a:xfrm>
        </p:grpSpPr>
        <p:pic>
          <p:nvPicPr>
            <p:cNvPr id="14" name="Picture 13">
              <a:extLst>
                <a:ext uri="{FF2B5EF4-FFF2-40B4-BE49-F238E27FC236}">
                  <a16:creationId xmlns:a16="http://schemas.microsoft.com/office/drawing/2014/main" id="{EFCF0005-BA5E-7646-9B16-2139E3457207}"/>
                </a:ext>
              </a:extLst>
            </p:cNvPr>
            <p:cNvPicPr>
              <a:picLocks noChangeAspect="1"/>
            </p:cNvPicPr>
            <p:nvPr/>
          </p:nvPicPr>
          <p:blipFill rotWithShape="1">
            <a:blip r:embed="rId2">
              <a:duotone>
                <a:schemeClr val="accent4">
                  <a:shade val="45000"/>
                  <a:satMod val="135000"/>
                </a:schemeClr>
                <a:prstClr val="white"/>
              </a:duotone>
            </a:blip>
            <a:srcRect l="71180" t="10221" r="12057" b="66868"/>
            <a:stretch/>
          </p:blipFill>
          <p:spPr>
            <a:xfrm rot="19707961">
              <a:off x="12046177" y="8260508"/>
              <a:ext cx="115726" cy="175392"/>
            </a:xfrm>
            <a:prstGeom prst="rect">
              <a:avLst/>
            </a:prstGeom>
            <a:noFill/>
            <a:ln>
              <a:noFill/>
            </a:ln>
          </p:spPr>
        </p:pic>
        <p:pic>
          <p:nvPicPr>
            <p:cNvPr id="15" name="Picture 14">
              <a:extLst>
                <a:ext uri="{FF2B5EF4-FFF2-40B4-BE49-F238E27FC236}">
                  <a16:creationId xmlns:a16="http://schemas.microsoft.com/office/drawing/2014/main" id="{6F5CDF94-E50C-EC45-A85E-28B2005FF497}"/>
                </a:ext>
              </a:extLst>
            </p:cNvPr>
            <p:cNvPicPr>
              <a:picLocks noChangeAspect="1"/>
            </p:cNvPicPr>
            <p:nvPr/>
          </p:nvPicPr>
          <p:blipFill rotWithShape="1">
            <a:blip r:embed="rId2">
              <a:duotone>
                <a:schemeClr val="accent3">
                  <a:shade val="45000"/>
                  <a:satMod val="135000"/>
                </a:schemeClr>
                <a:prstClr val="white"/>
              </a:duotone>
            </a:blip>
            <a:srcRect l="9166" t="10910" r="67590" b="68144"/>
            <a:stretch/>
          </p:blipFill>
          <p:spPr>
            <a:xfrm>
              <a:off x="11487397" y="9362437"/>
              <a:ext cx="160481" cy="160359"/>
            </a:xfrm>
            <a:prstGeom prst="rect">
              <a:avLst/>
            </a:prstGeom>
            <a:noFill/>
            <a:ln>
              <a:noFill/>
            </a:ln>
          </p:spPr>
        </p:pic>
        <p:pic>
          <p:nvPicPr>
            <p:cNvPr id="16" name="Picture 15">
              <a:extLst>
                <a:ext uri="{FF2B5EF4-FFF2-40B4-BE49-F238E27FC236}">
                  <a16:creationId xmlns:a16="http://schemas.microsoft.com/office/drawing/2014/main" id="{7BD7034B-8DFE-DC41-A6B5-CF3D1D8800ED}"/>
                </a:ext>
              </a:extLst>
            </p:cNvPr>
            <p:cNvPicPr>
              <a:picLocks noChangeAspect="1"/>
            </p:cNvPicPr>
            <p:nvPr/>
          </p:nvPicPr>
          <p:blipFill rotWithShape="1">
            <a:blip r:embed="rId2">
              <a:duotone>
                <a:schemeClr val="accent6">
                  <a:shade val="45000"/>
                  <a:satMod val="135000"/>
                </a:schemeClr>
                <a:prstClr val="white"/>
              </a:duotone>
            </a:blip>
            <a:srcRect l="38717" t="65036" r="38038" b="16211"/>
            <a:stretch/>
          </p:blipFill>
          <p:spPr>
            <a:xfrm>
              <a:off x="12181338" y="9568081"/>
              <a:ext cx="160481" cy="143559"/>
            </a:xfrm>
            <a:prstGeom prst="rect">
              <a:avLst/>
            </a:prstGeom>
            <a:noFill/>
            <a:ln>
              <a:noFill/>
            </a:ln>
          </p:spPr>
        </p:pic>
        <p:pic>
          <p:nvPicPr>
            <p:cNvPr id="17" name="Picture 16">
              <a:extLst>
                <a:ext uri="{FF2B5EF4-FFF2-40B4-BE49-F238E27FC236}">
                  <a16:creationId xmlns:a16="http://schemas.microsoft.com/office/drawing/2014/main" id="{F8C53CE0-FFB3-F946-90E5-67B0079570BC}"/>
                </a:ext>
              </a:extLst>
            </p:cNvPr>
            <p:cNvPicPr>
              <a:picLocks noChangeAspect="1"/>
            </p:cNvPicPr>
            <p:nvPr/>
          </p:nvPicPr>
          <p:blipFill rotWithShape="1">
            <a:blip r:embed="rId2">
              <a:duotone>
                <a:schemeClr val="accent4">
                  <a:shade val="45000"/>
                  <a:satMod val="135000"/>
                </a:schemeClr>
                <a:prstClr val="white"/>
              </a:duotone>
            </a:blip>
            <a:srcRect l="68116" t="10221" r="12057" b="66868"/>
            <a:stretch/>
          </p:blipFill>
          <p:spPr>
            <a:xfrm rot="15844517">
              <a:off x="11917325" y="8396819"/>
              <a:ext cx="145325" cy="165201"/>
            </a:xfrm>
            <a:prstGeom prst="rect">
              <a:avLst/>
            </a:prstGeom>
            <a:noFill/>
            <a:ln>
              <a:noFill/>
            </a:ln>
          </p:spPr>
        </p:pic>
        <p:pic>
          <p:nvPicPr>
            <p:cNvPr id="18" name="Picture 17">
              <a:extLst>
                <a:ext uri="{FF2B5EF4-FFF2-40B4-BE49-F238E27FC236}">
                  <a16:creationId xmlns:a16="http://schemas.microsoft.com/office/drawing/2014/main" id="{C390FB14-3941-AD4C-A8E4-E134D09B9B3A}"/>
                </a:ext>
              </a:extLst>
            </p:cNvPr>
            <p:cNvPicPr>
              <a:picLocks noChangeAspect="1"/>
            </p:cNvPicPr>
            <p:nvPr/>
          </p:nvPicPr>
          <p:blipFill rotWithShape="1">
            <a:blip r:embed="rId2">
              <a:duotone>
                <a:schemeClr val="accent5">
                  <a:shade val="45000"/>
                  <a:satMod val="135000"/>
                </a:schemeClr>
                <a:prstClr val="white"/>
              </a:duotone>
            </a:blip>
            <a:srcRect l="36948" t="11425" r="36389" b="68938"/>
            <a:stretch/>
          </p:blipFill>
          <p:spPr>
            <a:xfrm>
              <a:off x="11258357" y="8408332"/>
              <a:ext cx="184082" cy="150336"/>
            </a:xfrm>
            <a:prstGeom prst="rect">
              <a:avLst/>
            </a:prstGeom>
            <a:noFill/>
            <a:ln>
              <a:noFill/>
            </a:ln>
          </p:spPr>
        </p:pic>
        <p:pic>
          <p:nvPicPr>
            <p:cNvPr id="19" name="Picture 18">
              <a:extLst>
                <a:ext uri="{FF2B5EF4-FFF2-40B4-BE49-F238E27FC236}">
                  <a16:creationId xmlns:a16="http://schemas.microsoft.com/office/drawing/2014/main" id="{3DC09F8D-F713-9D40-9F8A-843F198F1E94}"/>
                </a:ext>
              </a:extLst>
            </p:cNvPr>
            <p:cNvPicPr>
              <a:picLocks noChangeAspect="1"/>
            </p:cNvPicPr>
            <p:nvPr/>
          </p:nvPicPr>
          <p:blipFill rotWithShape="1">
            <a:blip r:embed="rId2">
              <a:duotone>
                <a:schemeClr val="accent4">
                  <a:shade val="45000"/>
                  <a:satMod val="135000"/>
                </a:schemeClr>
                <a:prstClr val="white"/>
              </a:duotone>
            </a:blip>
            <a:srcRect l="71180" t="10221" r="12057" b="66868"/>
            <a:stretch/>
          </p:blipFill>
          <p:spPr>
            <a:xfrm>
              <a:off x="12056656" y="8412926"/>
              <a:ext cx="115726" cy="175392"/>
            </a:xfrm>
            <a:prstGeom prst="rect">
              <a:avLst/>
            </a:prstGeom>
            <a:noFill/>
            <a:ln>
              <a:noFill/>
            </a:ln>
          </p:spPr>
        </p:pic>
        <p:pic>
          <p:nvPicPr>
            <p:cNvPr id="20" name="Picture 19">
              <a:extLst>
                <a:ext uri="{FF2B5EF4-FFF2-40B4-BE49-F238E27FC236}">
                  <a16:creationId xmlns:a16="http://schemas.microsoft.com/office/drawing/2014/main" id="{665B9B48-0EA1-624F-BA95-81ED6C31814F}"/>
                </a:ext>
              </a:extLst>
            </p:cNvPr>
            <p:cNvPicPr>
              <a:picLocks noChangeAspect="1"/>
            </p:cNvPicPr>
            <p:nvPr/>
          </p:nvPicPr>
          <p:blipFill rotWithShape="1">
            <a:blip r:embed="rId2">
              <a:duotone>
                <a:schemeClr val="accent2">
                  <a:shade val="45000"/>
                  <a:satMod val="135000"/>
                </a:schemeClr>
                <a:prstClr val="white"/>
              </a:duotone>
            </a:blip>
            <a:srcRect l="12438" t="64045" r="67837" b="16055"/>
            <a:stretch/>
          </p:blipFill>
          <p:spPr>
            <a:xfrm rot="20626980">
              <a:off x="11068445" y="8978078"/>
              <a:ext cx="136173" cy="152339"/>
            </a:xfrm>
            <a:prstGeom prst="rect">
              <a:avLst/>
            </a:prstGeom>
            <a:noFill/>
            <a:ln>
              <a:noFill/>
            </a:ln>
          </p:spPr>
        </p:pic>
        <p:pic>
          <p:nvPicPr>
            <p:cNvPr id="21" name="Picture 20">
              <a:extLst>
                <a:ext uri="{FF2B5EF4-FFF2-40B4-BE49-F238E27FC236}">
                  <a16:creationId xmlns:a16="http://schemas.microsoft.com/office/drawing/2014/main" id="{514A7D4E-D2B2-D948-80D1-789E4CE6A92E}"/>
                </a:ext>
              </a:extLst>
            </p:cNvPr>
            <p:cNvPicPr>
              <a:picLocks noChangeAspect="1"/>
            </p:cNvPicPr>
            <p:nvPr/>
          </p:nvPicPr>
          <p:blipFill rotWithShape="1">
            <a:blip r:embed="rId2">
              <a:duotone>
                <a:schemeClr val="accent6">
                  <a:shade val="45000"/>
                  <a:satMod val="135000"/>
                </a:schemeClr>
                <a:prstClr val="white"/>
              </a:duotone>
            </a:blip>
            <a:srcRect l="38717" t="65036" r="38038" b="16211"/>
            <a:stretch/>
          </p:blipFill>
          <p:spPr>
            <a:xfrm>
              <a:off x="12035500" y="9496301"/>
              <a:ext cx="160481" cy="143559"/>
            </a:xfrm>
            <a:prstGeom prst="rect">
              <a:avLst/>
            </a:prstGeom>
            <a:noFill/>
            <a:ln>
              <a:noFill/>
            </a:ln>
          </p:spPr>
        </p:pic>
        <p:pic>
          <p:nvPicPr>
            <p:cNvPr id="22" name="Picture 21">
              <a:extLst>
                <a:ext uri="{FF2B5EF4-FFF2-40B4-BE49-F238E27FC236}">
                  <a16:creationId xmlns:a16="http://schemas.microsoft.com/office/drawing/2014/main" id="{D803EF52-DF66-374D-87C6-3535495ACB3F}"/>
                </a:ext>
              </a:extLst>
            </p:cNvPr>
            <p:cNvPicPr>
              <a:picLocks noChangeAspect="1"/>
            </p:cNvPicPr>
            <p:nvPr/>
          </p:nvPicPr>
          <p:blipFill rotWithShape="1">
            <a:blip r:embed="rId2">
              <a:duotone>
                <a:schemeClr val="accent3">
                  <a:shade val="45000"/>
                  <a:satMod val="135000"/>
                </a:schemeClr>
                <a:prstClr val="white"/>
              </a:duotone>
            </a:blip>
            <a:srcRect l="12081" t="13105" r="69259" b="70216"/>
            <a:stretch/>
          </p:blipFill>
          <p:spPr>
            <a:xfrm>
              <a:off x="11405649" y="9496301"/>
              <a:ext cx="128831" cy="127694"/>
            </a:xfrm>
            <a:prstGeom prst="rect">
              <a:avLst/>
            </a:prstGeom>
            <a:noFill/>
            <a:ln>
              <a:noFill/>
            </a:ln>
          </p:spPr>
        </p:pic>
        <p:pic>
          <p:nvPicPr>
            <p:cNvPr id="23" name="Picture 22">
              <a:extLst>
                <a:ext uri="{FF2B5EF4-FFF2-40B4-BE49-F238E27FC236}">
                  <a16:creationId xmlns:a16="http://schemas.microsoft.com/office/drawing/2014/main" id="{A5CBEC16-A2A7-D74D-8DC2-1AA47A082906}"/>
                </a:ext>
              </a:extLst>
            </p:cNvPr>
            <p:cNvPicPr>
              <a:picLocks noChangeAspect="1"/>
            </p:cNvPicPr>
            <p:nvPr/>
          </p:nvPicPr>
          <p:blipFill rotWithShape="1">
            <a:blip r:embed="rId2">
              <a:duotone>
                <a:schemeClr val="accent1">
                  <a:shade val="45000"/>
                  <a:satMod val="135000"/>
                </a:schemeClr>
                <a:prstClr val="white"/>
              </a:duotone>
            </a:blip>
            <a:srcRect l="68542" t="64967" r="11548" b="16765"/>
            <a:stretch/>
          </p:blipFill>
          <p:spPr>
            <a:xfrm>
              <a:off x="12318204" y="9007822"/>
              <a:ext cx="137456" cy="139855"/>
            </a:xfrm>
            <a:prstGeom prst="rect">
              <a:avLst/>
            </a:prstGeom>
            <a:noFill/>
            <a:ln>
              <a:noFill/>
            </a:ln>
          </p:spPr>
        </p:pic>
        <p:pic>
          <p:nvPicPr>
            <p:cNvPr id="24" name="Picture 23">
              <a:extLst>
                <a:ext uri="{FF2B5EF4-FFF2-40B4-BE49-F238E27FC236}">
                  <a16:creationId xmlns:a16="http://schemas.microsoft.com/office/drawing/2014/main" id="{09037969-35B2-8A45-9F9B-7EB79B89F08F}"/>
                </a:ext>
              </a:extLst>
            </p:cNvPr>
            <p:cNvPicPr>
              <a:picLocks noChangeAspect="1"/>
            </p:cNvPicPr>
            <p:nvPr/>
          </p:nvPicPr>
          <p:blipFill rotWithShape="1">
            <a:blip r:embed="rId2">
              <a:duotone>
                <a:schemeClr val="accent5">
                  <a:shade val="45000"/>
                  <a:satMod val="135000"/>
                </a:schemeClr>
                <a:prstClr val="white"/>
              </a:duotone>
            </a:blip>
            <a:srcRect l="36948" t="11425" r="36389" b="68938"/>
            <a:stretch/>
          </p:blipFill>
          <p:spPr>
            <a:xfrm>
              <a:off x="11432728" y="8382859"/>
              <a:ext cx="184082" cy="150336"/>
            </a:xfrm>
            <a:prstGeom prst="rect">
              <a:avLst/>
            </a:prstGeom>
            <a:noFill/>
            <a:ln>
              <a:noFill/>
            </a:ln>
          </p:spPr>
        </p:pic>
        <p:pic>
          <p:nvPicPr>
            <p:cNvPr id="25" name="Picture 24">
              <a:extLst>
                <a:ext uri="{FF2B5EF4-FFF2-40B4-BE49-F238E27FC236}">
                  <a16:creationId xmlns:a16="http://schemas.microsoft.com/office/drawing/2014/main" id="{EDED3C94-9C0E-3444-9D51-857E1F92BEB6}"/>
                </a:ext>
              </a:extLst>
            </p:cNvPr>
            <p:cNvPicPr>
              <a:picLocks noChangeAspect="1"/>
            </p:cNvPicPr>
            <p:nvPr/>
          </p:nvPicPr>
          <p:blipFill rotWithShape="1">
            <a:blip r:embed="rId2">
              <a:duotone>
                <a:schemeClr val="accent5">
                  <a:shade val="45000"/>
                  <a:satMod val="135000"/>
                </a:schemeClr>
                <a:prstClr val="white"/>
              </a:duotone>
            </a:blip>
            <a:srcRect l="36948" t="11425" r="36389" b="68938"/>
            <a:stretch/>
          </p:blipFill>
          <p:spPr>
            <a:xfrm>
              <a:off x="11350398" y="8531388"/>
              <a:ext cx="184082" cy="150336"/>
            </a:xfrm>
            <a:prstGeom prst="rect">
              <a:avLst/>
            </a:prstGeom>
            <a:noFill/>
            <a:ln>
              <a:noFill/>
            </a:ln>
          </p:spPr>
        </p:pic>
        <p:pic>
          <p:nvPicPr>
            <p:cNvPr id="26" name="Picture 25">
              <a:extLst>
                <a:ext uri="{FF2B5EF4-FFF2-40B4-BE49-F238E27FC236}">
                  <a16:creationId xmlns:a16="http://schemas.microsoft.com/office/drawing/2014/main" id="{14952781-CD5F-AA4C-9549-2126FAF91811}"/>
                </a:ext>
              </a:extLst>
            </p:cNvPr>
            <p:cNvPicPr>
              <a:picLocks noChangeAspect="1"/>
            </p:cNvPicPr>
            <p:nvPr/>
          </p:nvPicPr>
          <p:blipFill rotWithShape="1">
            <a:blip r:embed="rId2">
              <a:duotone>
                <a:schemeClr val="accent1">
                  <a:shade val="45000"/>
                  <a:satMod val="135000"/>
                </a:schemeClr>
                <a:prstClr val="white"/>
              </a:duotone>
            </a:blip>
            <a:srcRect l="68542" t="64967" r="11548" b="16765"/>
            <a:stretch/>
          </p:blipFill>
          <p:spPr>
            <a:xfrm>
              <a:off x="12456348" y="8967960"/>
              <a:ext cx="137456" cy="139855"/>
            </a:xfrm>
            <a:prstGeom prst="rect">
              <a:avLst/>
            </a:prstGeom>
            <a:noFill/>
            <a:ln>
              <a:noFill/>
            </a:ln>
          </p:spPr>
        </p:pic>
        <p:pic>
          <p:nvPicPr>
            <p:cNvPr id="27" name="Picture 26">
              <a:extLst>
                <a:ext uri="{FF2B5EF4-FFF2-40B4-BE49-F238E27FC236}">
                  <a16:creationId xmlns:a16="http://schemas.microsoft.com/office/drawing/2014/main" id="{1A38DF75-0C77-DA43-8DA0-55FD98D38CA8}"/>
                </a:ext>
              </a:extLst>
            </p:cNvPr>
            <p:cNvPicPr>
              <a:picLocks noChangeAspect="1"/>
            </p:cNvPicPr>
            <p:nvPr/>
          </p:nvPicPr>
          <p:blipFill rotWithShape="1">
            <a:blip r:embed="rId2">
              <a:duotone>
                <a:schemeClr val="accent6">
                  <a:shade val="45000"/>
                  <a:satMod val="135000"/>
                </a:schemeClr>
                <a:prstClr val="white"/>
              </a:duotone>
            </a:blip>
            <a:srcRect l="38717" t="65036" r="38038" b="16211"/>
            <a:stretch/>
          </p:blipFill>
          <p:spPr>
            <a:xfrm>
              <a:off x="12176200" y="9410224"/>
              <a:ext cx="160481" cy="143559"/>
            </a:xfrm>
            <a:prstGeom prst="rect">
              <a:avLst/>
            </a:prstGeom>
            <a:noFill/>
            <a:ln>
              <a:noFill/>
            </a:ln>
          </p:spPr>
        </p:pic>
        <p:pic>
          <p:nvPicPr>
            <p:cNvPr id="28" name="Picture 27">
              <a:extLst>
                <a:ext uri="{FF2B5EF4-FFF2-40B4-BE49-F238E27FC236}">
                  <a16:creationId xmlns:a16="http://schemas.microsoft.com/office/drawing/2014/main" id="{5CD4C7DA-CA4E-0C43-ACE1-6BAD57080E01}"/>
                </a:ext>
              </a:extLst>
            </p:cNvPr>
            <p:cNvPicPr>
              <a:picLocks noChangeAspect="1"/>
            </p:cNvPicPr>
            <p:nvPr/>
          </p:nvPicPr>
          <p:blipFill rotWithShape="1">
            <a:blip r:embed="rId2">
              <a:duotone>
                <a:schemeClr val="accent2">
                  <a:shade val="45000"/>
                  <a:satMod val="135000"/>
                </a:schemeClr>
                <a:prstClr val="white"/>
              </a:duotone>
            </a:blip>
            <a:srcRect l="12438" t="64045" r="67837" b="16055"/>
            <a:stretch/>
          </p:blipFill>
          <p:spPr>
            <a:xfrm rot="855273">
              <a:off x="11155768" y="9088660"/>
              <a:ext cx="136173" cy="152339"/>
            </a:xfrm>
            <a:prstGeom prst="rect">
              <a:avLst/>
            </a:prstGeom>
            <a:noFill/>
            <a:ln>
              <a:noFill/>
            </a:ln>
          </p:spPr>
        </p:pic>
        <p:pic>
          <p:nvPicPr>
            <p:cNvPr id="29" name="Picture 28">
              <a:extLst>
                <a:ext uri="{FF2B5EF4-FFF2-40B4-BE49-F238E27FC236}">
                  <a16:creationId xmlns:a16="http://schemas.microsoft.com/office/drawing/2014/main" id="{B7D57036-D920-444E-9596-9E8829A27E0D}"/>
                </a:ext>
              </a:extLst>
            </p:cNvPr>
            <p:cNvPicPr>
              <a:picLocks noChangeAspect="1"/>
            </p:cNvPicPr>
            <p:nvPr/>
          </p:nvPicPr>
          <p:blipFill rotWithShape="1">
            <a:blip r:embed="rId2">
              <a:duotone>
                <a:schemeClr val="accent2">
                  <a:shade val="45000"/>
                  <a:satMod val="135000"/>
                </a:schemeClr>
                <a:prstClr val="white"/>
              </a:duotone>
            </a:blip>
            <a:srcRect l="12438" t="64045" r="67837" b="16055"/>
            <a:stretch/>
          </p:blipFill>
          <p:spPr>
            <a:xfrm rot="5068118">
              <a:off x="11203827" y="8964589"/>
              <a:ext cx="144573" cy="143487"/>
            </a:xfrm>
            <a:prstGeom prst="rect">
              <a:avLst/>
            </a:prstGeom>
            <a:noFill/>
            <a:ln>
              <a:noFill/>
            </a:ln>
          </p:spPr>
        </p:pic>
        <p:cxnSp>
          <p:nvCxnSpPr>
            <p:cNvPr id="30" name="Straight Arrow Connector 29">
              <a:extLst>
                <a:ext uri="{FF2B5EF4-FFF2-40B4-BE49-F238E27FC236}">
                  <a16:creationId xmlns:a16="http://schemas.microsoft.com/office/drawing/2014/main" id="{4E544353-6CFC-7E47-BAEE-0566156FD0FA}"/>
                </a:ext>
              </a:extLst>
            </p:cNvPr>
            <p:cNvCxnSpPr/>
            <p:nvPr/>
          </p:nvCxnSpPr>
          <p:spPr>
            <a:xfrm flipH="1" flipV="1">
              <a:off x="11487397" y="8734866"/>
              <a:ext cx="47083" cy="57472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1A60C416-4FB3-F941-8DE6-248A35935212}"/>
                </a:ext>
              </a:extLst>
            </p:cNvPr>
            <p:cNvCxnSpPr/>
            <p:nvPr/>
          </p:nvCxnSpPr>
          <p:spPr>
            <a:xfrm flipV="1">
              <a:off x="11426804" y="8560747"/>
              <a:ext cx="527110" cy="44707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4308222F-30B4-494A-9028-FDC381AFEAF8}"/>
                </a:ext>
              </a:extLst>
            </p:cNvPr>
            <p:cNvCxnSpPr/>
            <p:nvPr/>
          </p:nvCxnSpPr>
          <p:spPr>
            <a:xfrm flipH="1" flipV="1">
              <a:off x="11616809" y="8681724"/>
              <a:ext cx="506221" cy="71445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E5429875-6764-644B-ABAF-3AA9A6163971}"/>
                </a:ext>
              </a:extLst>
            </p:cNvPr>
            <p:cNvCxnSpPr/>
            <p:nvPr/>
          </p:nvCxnSpPr>
          <p:spPr>
            <a:xfrm flipV="1">
              <a:off x="11656815" y="9107815"/>
              <a:ext cx="615318" cy="295174"/>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517F1F66-4886-B24F-A550-89B903E0A8D4}"/>
                </a:ext>
              </a:extLst>
            </p:cNvPr>
            <p:cNvCxnSpPr/>
            <p:nvPr/>
          </p:nvCxnSpPr>
          <p:spPr>
            <a:xfrm>
              <a:off x="12035500" y="8588318"/>
              <a:ext cx="136882" cy="774119"/>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CE6FC04C-0275-0643-A430-11FBCB69C814}"/>
                </a:ext>
              </a:extLst>
            </p:cNvPr>
            <p:cNvCxnSpPr/>
            <p:nvPr/>
          </p:nvCxnSpPr>
          <p:spPr>
            <a:xfrm>
              <a:off x="12196559" y="8625303"/>
              <a:ext cx="210413" cy="28379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B931C373-0CB6-244A-BF1A-49A5EA8E96C9}"/>
                </a:ext>
              </a:extLst>
            </p:cNvPr>
            <p:cNvCxnSpPr/>
            <p:nvPr/>
          </p:nvCxnSpPr>
          <p:spPr>
            <a:xfrm>
              <a:off x="11656815" y="9589055"/>
              <a:ext cx="354706"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562CC41D-1030-8848-85D7-E99DE22D3B0A}"/>
                </a:ext>
              </a:extLst>
            </p:cNvPr>
            <p:cNvCxnSpPr/>
            <p:nvPr/>
          </p:nvCxnSpPr>
          <p:spPr>
            <a:xfrm flipH="1">
              <a:off x="11646028" y="9530659"/>
              <a:ext cx="365493"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5EAC42D3-FD2D-2844-8B5D-DF2A4442602B}"/>
                </a:ext>
              </a:extLst>
            </p:cNvPr>
            <p:cNvCxnSpPr/>
            <p:nvPr/>
          </p:nvCxnSpPr>
          <p:spPr>
            <a:xfrm flipH="1">
              <a:off x="11258357" y="8650776"/>
              <a:ext cx="85541" cy="25831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AEF53805-139B-204E-AF14-8DB1CA195129}"/>
                </a:ext>
              </a:extLst>
            </p:cNvPr>
            <p:cNvCxnSpPr/>
            <p:nvPr/>
          </p:nvCxnSpPr>
          <p:spPr>
            <a:xfrm flipV="1">
              <a:off x="11616809" y="8455080"/>
              <a:ext cx="283955" cy="4106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A848B508-77F3-3A47-AF4C-3AF69054FDB8}"/>
              </a:ext>
            </a:extLst>
          </p:cNvPr>
          <p:cNvGrpSpPr/>
          <p:nvPr/>
        </p:nvGrpSpPr>
        <p:grpSpPr>
          <a:xfrm>
            <a:off x="4073134" y="2837884"/>
            <a:ext cx="3671723" cy="2622028"/>
            <a:chOff x="4628709" y="2755392"/>
            <a:chExt cx="3951956" cy="3021089"/>
          </a:xfrm>
        </p:grpSpPr>
        <p:pic>
          <p:nvPicPr>
            <p:cNvPr id="40" name="Picture 39">
              <a:extLst>
                <a:ext uri="{FF2B5EF4-FFF2-40B4-BE49-F238E27FC236}">
                  <a16:creationId xmlns:a16="http://schemas.microsoft.com/office/drawing/2014/main" id="{89B7DBCC-A38D-5D48-B655-4D965062D82F}"/>
                </a:ext>
              </a:extLst>
            </p:cNvPr>
            <p:cNvPicPr>
              <a:picLocks noChangeAspect="1"/>
            </p:cNvPicPr>
            <p:nvPr/>
          </p:nvPicPr>
          <p:blipFill>
            <a:blip r:embed="rId3"/>
            <a:stretch>
              <a:fillRect/>
            </a:stretch>
          </p:blipFill>
          <p:spPr>
            <a:xfrm>
              <a:off x="4628709" y="2755392"/>
              <a:ext cx="3951956" cy="3021089"/>
            </a:xfrm>
            <a:prstGeom prst="rect">
              <a:avLst/>
            </a:prstGeom>
          </p:spPr>
        </p:pic>
        <p:sp>
          <p:nvSpPr>
            <p:cNvPr id="42" name="Rectangle 41">
              <a:extLst>
                <a:ext uri="{FF2B5EF4-FFF2-40B4-BE49-F238E27FC236}">
                  <a16:creationId xmlns:a16="http://schemas.microsoft.com/office/drawing/2014/main" id="{37F67245-382A-5A49-B8CA-2711863A9ACA}"/>
                </a:ext>
              </a:extLst>
            </p:cNvPr>
            <p:cNvSpPr/>
            <p:nvPr/>
          </p:nvSpPr>
          <p:spPr>
            <a:xfrm>
              <a:off x="5643716" y="3972344"/>
              <a:ext cx="201561" cy="8168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0C5402D-3F2D-A243-91FC-DABD9A3DC0B2}"/>
                </a:ext>
              </a:extLst>
            </p:cNvPr>
            <p:cNvSpPr/>
            <p:nvPr/>
          </p:nvSpPr>
          <p:spPr>
            <a:xfrm>
              <a:off x="6248400" y="3931503"/>
              <a:ext cx="388374" cy="2275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8F35A09-1F9A-9245-A47B-407BD14EF19C}"/>
                </a:ext>
              </a:extLst>
            </p:cNvPr>
            <p:cNvSpPr/>
            <p:nvPr/>
          </p:nvSpPr>
          <p:spPr>
            <a:xfrm>
              <a:off x="6887496" y="4300528"/>
              <a:ext cx="594851" cy="2275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A6E652D-E96C-6944-A3A4-7DD9B4390A98}"/>
                </a:ext>
              </a:extLst>
            </p:cNvPr>
            <p:cNvSpPr/>
            <p:nvPr/>
          </p:nvSpPr>
          <p:spPr>
            <a:xfrm>
              <a:off x="6936658" y="3679356"/>
              <a:ext cx="417871" cy="10114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A30A07C-F726-414B-B4D3-51F9D600896E}"/>
                </a:ext>
              </a:extLst>
            </p:cNvPr>
            <p:cNvSpPr/>
            <p:nvPr/>
          </p:nvSpPr>
          <p:spPr>
            <a:xfrm>
              <a:off x="7103806" y="4893995"/>
              <a:ext cx="467033" cy="1179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7ECE47A1-9BE8-BB48-A261-DE8C1CEB2172}"/>
              </a:ext>
            </a:extLst>
          </p:cNvPr>
          <p:cNvSpPr txBox="1"/>
          <p:nvPr/>
        </p:nvSpPr>
        <p:spPr>
          <a:xfrm>
            <a:off x="5462016" y="6355415"/>
            <a:ext cx="3541126" cy="369332"/>
          </a:xfrm>
          <a:prstGeom prst="rect">
            <a:avLst/>
          </a:prstGeom>
          <a:noFill/>
        </p:spPr>
        <p:txBody>
          <a:bodyPr wrap="square" rtlCol="0">
            <a:spAutoFit/>
          </a:bodyPr>
          <a:lstStyle/>
          <a:p>
            <a:r>
              <a:rPr lang="en-US" dirty="0">
                <a:latin typeface="Adobe Garamond Pro" panose="02020502060506020403" pitchFamily="18" charset="77"/>
              </a:rPr>
              <a:t>Figure from Levy, M., et al. (2017)</a:t>
            </a:r>
          </a:p>
        </p:txBody>
      </p:sp>
      <p:sp>
        <p:nvSpPr>
          <p:cNvPr id="41" name="Slide Number Placeholder 5">
            <a:extLst>
              <a:ext uri="{FF2B5EF4-FFF2-40B4-BE49-F238E27FC236}">
                <a16:creationId xmlns:a16="http://schemas.microsoft.com/office/drawing/2014/main" id="{BC02249C-86B6-9942-B705-057DBC25DE1F}"/>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166352842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E702-4861-5340-8230-88F2AE69B2EB}"/>
              </a:ext>
            </a:extLst>
          </p:cNvPr>
          <p:cNvSpPr>
            <a:spLocks noGrp="1"/>
          </p:cNvSpPr>
          <p:nvPr>
            <p:ph type="title"/>
          </p:nvPr>
        </p:nvSpPr>
        <p:spPr/>
        <p:txBody>
          <a:bodyPr>
            <a:normAutofit fontScale="90000"/>
          </a:bodyPr>
          <a:lstStyle/>
          <a:p>
            <a:pPr algn="ctr"/>
            <a:r>
              <a:rPr lang="en-US" sz="3200" dirty="0"/>
              <a:t>Are </a:t>
            </a:r>
            <a:r>
              <a:rPr lang="en-US" sz="3200" b="1" dirty="0"/>
              <a:t>different</a:t>
            </a:r>
            <a:r>
              <a:rPr lang="en-US" sz="3200" dirty="0"/>
              <a:t> steady states consistent with </a:t>
            </a:r>
            <a:br>
              <a:rPr lang="en-US" sz="3200" dirty="0"/>
            </a:br>
            <a:r>
              <a:rPr lang="en-US" sz="3200" dirty="0"/>
              <a:t>the </a:t>
            </a:r>
            <a:r>
              <a:rPr lang="en-US" sz="3200" b="1" dirty="0"/>
              <a:t>same</a:t>
            </a:r>
            <a:r>
              <a:rPr lang="en-US" sz="3200" dirty="0"/>
              <a:t> dynamical system?</a:t>
            </a:r>
          </a:p>
        </p:txBody>
      </p:sp>
      <p:sp>
        <p:nvSpPr>
          <p:cNvPr id="41" name="TextBox 40">
            <a:extLst>
              <a:ext uri="{FF2B5EF4-FFF2-40B4-BE49-F238E27FC236}">
                <a16:creationId xmlns:a16="http://schemas.microsoft.com/office/drawing/2014/main" id="{A87A4992-BB62-3241-8C5C-630A67F81941}"/>
              </a:ext>
            </a:extLst>
          </p:cNvPr>
          <p:cNvSpPr txBox="1"/>
          <p:nvPr/>
        </p:nvSpPr>
        <p:spPr>
          <a:xfrm>
            <a:off x="5462016" y="6355415"/>
            <a:ext cx="3541126" cy="369332"/>
          </a:xfrm>
          <a:prstGeom prst="rect">
            <a:avLst/>
          </a:prstGeom>
          <a:noFill/>
        </p:spPr>
        <p:txBody>
          <a:bodyPr wrap="square" rtlCol="0">
            <a:spAutoFit/>
          </a:bodyPr>
          <a:lstStyle/>
          <a:p>
            <a:r>
              <a:rPr lang="en-US" dirty="0">
                <a:latin typeface="Adobe Garamond Pro" panose="02020502060506020403" pitchFamily="18" charset="77"/>
              </a:rPr>
              <a:t>Figure from Levy, M., et al. (2017)</a:t>
            </a:r>
          </a:p>
        </p:txBody>
      </p:sp>
      <p:grpSp>
        <p:nvGrpSpPr>
          <p:cNvPr id="48" name="Group 47">
            <a:extLst>
              <a:ext uri="{FF2B5EF4-FFF2-40B4-BE49-F238E27FC236}">
                <a16:creationId xmlns:a16="http://schemas.microsoft.com/office/drawing/2014/main" id="{A848B508-77F3-3A47-AF4C-3AF69054FDB8}"/>
              </a:ext>
            </a:extLst>
          </p:cNvPr>
          <p:cNvGrpSpPr/>
          <p:nvPr/>
        </p:nvGrpSpPr>
        <p:grpSpPr>
          <a:xfrm>
            <a:off x="2646670" y="2609148"/>
            <a:ext cx="3671723" cy="2622028"/>
            <a:chOff x="4628709" y="2755392"/>
            <a:chExt cx="3951956" cy="3021089"/>
          </a:xfrm>
        </p:grpSpPr>
        <p:pic>
          <p:nvPicPr>
            <p:cNvPr id="40" name="Picture 39">
              <a:extLst>
                <a:ext uri="{FF2B5EF4-FFF2-40B4-BE49-F238E27FC236}">
                  <a16:creationId xmlns:a16="http://schemas.microsoft.com/office/drawing/2014/main" id="{89B7DBCC-A38D-5D48-B655-4D965062D82F}"/>
                </a:ext>
              </a:extLst>
            </p:cNvPr>
            <p:cNvPicPr>
              <a:picLocks noChangeAspect="1"/>
            </p:cNvPicPr>
            <p:nvPr/>
          </p:nvPicPr>
          <p:blipFill>
            <a:blip r:embed="rId2"/>
            <a:stretch>
              <a:fillRect/>
            </a:stretch>
          </p:blipFill>
          <p:spPr>
            <a:xfrm>
              <a:off x="4628709" y="2755392"/>
              <a:ext cx="3951956" cy="3021089"/>
            </a:xfrm>
            <a:prstGeom prst="rect">
              <a:avLst/>
            </a:prstGeom>
          </p:spPr>
        </p:pic>
        <p:sp>
          <p:nvSpPr>
            <p:cNvPr id="42" name="Rectangle 41">
              <a:extLst>
                <a:ext uri="{FF2B5EF4-FFF2-40B4-BE49-F238E27FC236}">
                  <a16:creationId xmlns:a16="http://schemas.microsoft.com/office/drawing/2014/main" id="{37F67245-382A-5A49-B8CA-2711863A9ACA}"/>
                </a:ext>
              </a:extLst>
            </p:cNvPr>
            <p:cNvSpPr/>
            <p:nvPr/>
          </p:nvSpPr>
          <p:spPr>
            <a:xfrm>
              <a:off x="5643716" y="3972344"/>
              <a:ext cx="201561" cy="8168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0C5402D-3F2D-A243-91FC-DABD9A3DC0B2}"/>
                </a:ext>
              </a:extLst>
            </p:cNvPr>
            <p:cNvSpPr/>
            <p:nvPr/>
          </p:nvSpPr>
          <p:spPr>
            <a:xfrm>
              <a:off x="6248400" y="3931503"/>
              <a:ext cx="388374" cy="2275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8F35A09-1F9A-9245-A47B-407BD14EF19C}"/>
                </a:ext>
              </a:extLst>
            </p:cNvPr>
            <p:cNvSpPr/>
            <p:nvPr/>
          </p:nvSpPr>
          <p:spPr>
            <a:xfrm>
              <a:off x="6887496" y="4300528"/>
              <a:ext cx="594851" cy="2275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A6E652D-E96C-6944-A3A4-7DD9B4390A98}"/>
                </a:ext>
              </a:extLst>
            </p:cNvPr>
            <p:cNvSpPr/>
            <p:nvPr/>
          </p:nvSpPr>
          <p:spPr>
            <a:xfrm>
              <a:off x="6936658" y="3679356"/>
              <a:ext cx="417871" cy="10114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A30A07C-F726-414B-B4D3-51F9D600896E}"/>
                </a:ext>
              </a:extLst>
            </p:cNvPr>
            <p:cNvSpPr/>
            <p:nvPr/>
          </p:nvSpPr>
          <p:spPr>
            <a:xfrm>
              <a:off x="7103806" y="4893995"/>
              <a:ext cx="467033" cy="1179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Arrow Connector 5">
            <a:extLst>
              <a:ext uri="{FF2B5EF4-FFF2-40B4-BE49-F238E27FC236}">
                <a16:creationId xmlns:a16="http://schemas.microsoft.com/office/drawing/2014/main" id="{11F8B969-7B2C-024A-8542-2A9392BE2966}"/>
              </a:ext>
            </a:extLst>
          </p:cNvPr>
          <p:cNvCxnSpPr>
            <a:cxnSpLocks/>
          </p:cNvCxnSpPr>
          <p:nvPr/>
        </p:nvCxnSpPr>
        <p:spPr>
          <a:xfrm flipV="1">
            <a:off x="2974848" y="2027272"/>
            <a:ext cx="0" cy="147157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864813A-892C-394C-B751-AD7EDF00033F}"/>
              </a:ext>
            </a:extLst>
          </p:cNvPr>
          <p:cNvCxnSpPr>
            <a:cxnSpLocks/>
          </p:cNvCxnSpPr>
          <p:nvPr/>
        </p:nvCxnSpPr>
        <p:spPr>
          <a:xfrm flipH="1">
            <a:off x="1591056" y="4794856"/>
            <a:ext cx="1383792" cy="140815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D0C1F74-F469-9247-BA1A-038ECAB8D9CF}"/>
              </a:ext>
            </a:extLst>
          </p:cNvPr>
          <p:cNvCxnSpPr>
            <a:cxnSpLocks/>
          </p:cNvCxnSpPr>
          <p:nvPr/>
        </p:nvCxnSpPr>
        <p:spPr>
          <a:xfrm>
            <a:off x="5179202" y="4794856"/>
            <a:ext cx="1392286"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EDABC6-9F5D-C042-9474-58CCC38FACCB}"/>
              </a:ext>
            </a:extLst>
          </p:cNvPr>
          <p:cNvCxnSpPr/>
          <p:nvPr/>
        </p:nvCxnSpPr>
        <p:spPr>
          <a:xfrm flipV="1">
            <a:off x="2974848" y="4147670"/>
            <a:ext cx="0" cy="64718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D0CBDC3-BFA9-D943-95C2-2DF71834CAE6}"/>
              </a:ext>
            </a:extLst>
          </p:cNvPr>
          <p:cNvCxnSpPr>
            <a:cxnSpLocks/>
          </p:cNvCxnSpPr>
          <p:nvPr/>
        </p:nvCxnSpPr>
        <p:spPr>
          <a:xfrm flipV="1">
            <a:off x="2974848" y="4792446"/>
            <a:ext cx="902208" cy="241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6BEE9F80-7E6D-FF44-B0C1-EE0696F75E85}"/>
              </a:ext>
            </a:extLst>
          </p:cNvPr>
          <p:cNvSpPr/>
          <p:nvPr/>
        </p:nvSpPr>
        <p:spPr>
          <a:xfrm>
            <a:off x="4745287" y="4458793"/>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9C6D4E5B-2F9B-F04F-B685-4E1EF0A5FF6E}"/>
              </a:ext>
            </a:extLst>
          </p:cNvPr>
          <p:cNvSpPr/>
          <p:nvPr/>
        </p:nvSpPr>
        <p:spPr>
          <a:xfrm>
            <a:off x="3489231" y="3893987"/>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952E22FC-2523-024E-B017-F5582B014410}"/>
              </a:ext>
            </a:extLst>
          </p:cNvPr>
          <p:cNvSpPr/>
          <p:nvPr/>
        </p:nvSpPr>
        <p:spPr>
          <a:xfrm>
            <a:off x="3685531" y="3560011"/>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91FE8A37-40DA-934C-A6C6-085EB49AF19E}"/>
              </a:ext>
            </a:extLst>
          </p:cNvPr>
          <p:cNvSpPr/>
          <p:nvPr/>
        </p:nvSpPr>
        <p:spPr>
          <a:xfrm>
            <a:off x="4025020" y="3335199"/>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CA37B9D4-6A08-804B-8AAC-E60BB42D6D8F}"/>
              </a:ext>
            </a:extLst>
          </p:cNvPr>
          <p:cNvSpPr/>
          <p:nvPr/>
        </p:nvSpPr>
        <p:spPr>
          <a:xfrm>
            <a:off x="4512343" y="3514291"/>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E749A686-A12E-6D41-96A2-67189723122A}"/>
              </a:ext>
            </a:extLst>
          </p:cNvPr>
          <p:cNvSpPr/>
          <p:nvPr/>
        </p:nvSpPr>
        <p:spPr>
          <a:xfrm>
            <a:off x="4867624" y="3593707"/>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D781A105-013D-3341-B7F5-1798C9D7743D}"/>
              </a:ext>
            </a:extLst>
          </p:cNvPr>
          <p:cNvSpPr/>
          <p:nvPr/>
        </p:nvSpPr>
        <p:spPr>
          <a:xfrm>
            <a:off x="4975902" y="3856383"/>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95966515-7B22-BA46-BB8C-84F50478548B}"/>
              </a:ext>
            </a:extLst>
          </p:cNvPr>
          <p:cNvSpPr/>
          <p:nvPr/>
        </p:nvSpPr>
        <p:spPr>
          <a:xfrm>
            <a:off x="4138221" y="4461473"/>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AE6984E9-661B-AE4D-B5FA-32CD9DD55649}"/>
              </a:ext>
            </a:extLst>
          </p:cNvPr>
          <p:cNvSpPr/>
          <p:nvPr/>
        </p:nvSpPr>
        <p:spPr>
          <a:xfrm>
            <a:off x="4352994" y="3939707"/>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B546ED66-6D41-C244-B938-B532F5335A05}"/>
              </a:ext>
            </a:extLst>
          </p:cNvPr>
          <p:cNvSpPr/>
          <p:nvPr/>
        </p:nvSpPr>
        <p:spPr>
          <a:xfrm>
            <a:off x="3685531" y="4178199"/>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5">
            <a:extLst>
              <a:ext uri="{FF2B5EF4-FFF2-40B4-BE49-F238E27FC236}">
                <a16:creationId xmlns:a16="http://schemas.microsoft.com/office/drawing/2014/main" id="{954823CA-7B78-5F4C-9FBA-5EF38E5D7B5C}"/>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78278619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E702-4861-5340-8230-88F2AE69B2EB}"/>
              </a:ext>
            </a:extLst>
          </p:cNvPr>
          <p:cNvSpPr>
            <a:spLocks noGrp="1"/>
          </p:cNvSpPr>
          <p:nvPr>
            <p:ph type="title"/>
          </p:nvPr>
        </p:nvSpPr>
        <p:spPr/>
        <p:txBody>
          <a:bodyPr>
            <a:normAutofit fontScale="90000"/>
          </a:bodyPr>
          <a:lstStyle/>
          <a:p>
            <a:pPr algn="ctr"/>
            <a:r>
              <a:rPr lang="en-US" sz="3200" dirty="0"/>
              <a:t>Are </a:t>
            </a:r>
            <a:r>
              <a:rPr lang="en-US" sz="3200" b="1" dirty="0"/>
              <a:t>different</a:t>
            </a:r>
            <a:r>
              <a:rPr lang="en-US" sz="3200" dirty="0"/>
              <a:t> steady states consistent with </a:t>
            </a:r>
            <a:br>
              <a:rPr lang="en-US" sz="3200" dirty="0"/>
            </a:br>
            <a:r>
              <a:rPr lang="en-US" sz="3200" dirty="0"/>
              <a:t>the </a:t>
            </a:r>
            <a:r>
              <a:rPr lang="en-US" sz="3200" b="1" dirty="0"/>
              <a:t>same</a:t>
            </a:r>
            <a:r>
              <a:rPr lang="en-US" sz="3200" dirty="0"/>
              <a:t> dynamical system?</a:t>
            </a:r>
          </a:p>
        </p:txBody>
      </p:sp>
      <p:sp>
        <p:nvSpPr>
          <p:cNvPr id="41" name="TextBox 40">
            <a:extLst>
              <a:ext uri="{FF2B5EF4-FFF2-40B4-BE49-F238E27FC236}">
                <a16:creationId xmlns:a16="http://schemas.microsoft.com/office/drawing/2014/main" id="{A87A4992-BB62-3241-8C5C-630A67F81941}"/>
              </a:ext>
            </a:extLst>
          </p:cNvPr>
          <p:cNvSpPr txBox="1"/>
          <p:nvPr/>
        </p:nvSpPr>
        <p:spPr>
          <a:xfrm>
            <a:off x="5462016" y="6355415"/>
            <a:ext cx="3541126" cy="369332"/>
          </a:xfrm>
          <a:prstGeom prst="rect">
            <a:avLst/>
          </a:prstGeom>
          <a:noFill/>
        </p:spPr>
        <p:txBody>
          <a:bodyPr wrap="square" rtlCol="0">
            <a:spAutoFit/>
          </a:bodyPr>
          <a:lstStyle/>
          <a:p>
            <a:r>
              <a:rPr lang="en-US" dirty="0">
                <a:latin typeface="Adobe Garamond Pro" panose="02020502060506020403" pitchFamily="18" charset="77"/>
              </a:rPr>
              <a:t>Figure from Levy, M., et al. (2017)</a:t>
            </a:r>
          </a:p>
        </p:txBody>
      </p:sp>
      <p:cxnSp>
        <p:nvCxnSpPr>
          <p:cNvPr id="6" name="Straight Arrow Connector 5">
            <a:extLst>
              <a:ext uri="{FF2B5EF4-FFF2-40B4-BE49-F238E27FC236}">
                <a16:creationId xmlns:a16="http://schemas.microsoft.com/office/drawing/2014/main" id="{11F8B969-7B2C-024A-8542-2A9392BE2966}"/>
              </a:ext>
            </a:extLst>
          </p:cNvPr>
          <p:cNvCxnSpPr>
            <a:cxnSpLocks/>
          </p:cNvCxnSpPr>
          <p:nvPr/>
        </p:nvCxnSpPr>
        <p:spPr>
          <a:xfrm flipV="1">
            <a:off x="2974848" y="2027272"/>
            <a:ext cx="0" cy="276758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864813A-892C-394C-B751-AD7EDF00033F}"/>
              </a:ext>
            </a:extLst>
          </p:cNvPr>
          <p:cNvCxnSpPr>
            <a:cxnSpLocks/>
          </p:cNvCxnSpPr>
          <p:nvPr/>
        </p:nvCxnSpPr>
        <p:spPr>
          <a:xfrm flipH="1">
            <a:off x="1591056" y="4794856"/>
            <a:ext cx="1383792" cy="140815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D0C1F74-F469-9247-BA1A-038ECAB8D9CF}"/>
              </a:ext>
            </a:extLst>
          </p:cNvPr>
          <p:cNvCxnSpPr>
            <a:cxnSpLocks/>
          </p:cNvCxnSpPr>
          <p:nvPr/>
        </p:nvCxnSpPr>
        <p:spPr>
          <a:xfrm>
            <a:off x="2974848" y="4794856"/>
            <a:ext cx="3596640"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6BEE9F80-7E6D-FF44-B0C1-EE0696F75E85}"/>
              </a:ext>
            </a:extLst>
          </p:cNvPr>
          <p:cNvSpPr/>
          <p:nvPr/>
        </p:nvSpPr>
        <p:spPr>
          <a:xfrm>
            <a:off x="4745287" y="4458793"/>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9C6D4E5B-2F9B-F04F-B685-4E1EF0A5FF6E}"/>
              </a:ext>
            </a:extLst>
          </p:cNvPr>
          <p:cNvSpPr/>
          <p:nvPr/>
        </p:nvSpPr>
        <p:spPr>
          <a:xfrm>
            <a:off x="3489231" y="3893987"/>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952E22FC-2523-024E-B017-F5582B014410}"/>
              </a:ext>
            </a:extLst>
          </p:cNvPr>
          <p:cNvSpPr/>
          <p:nvPr/>
        </p:nvSpPr>
        <p:spPr>
          <a:xfrm>
            <a:off x="3685531" y="3560011"/>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91FE8A37-40DA-934C-A6C6-085EB49AF19E}"/>
              </a:ext>
            </a:extLst>
          </p:cNvPr>
          <p:cNvSpPr/>
          <p:nvPr/>
        </p:nvSpPr>
        <p:spPr>
          <a:xfrm>
            <a:off x="4025020" y="3335199"/>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CA37B9D4-6A08-804B-8AAC-E60BB42D6D8F}"/>
              </a:ext>
            </a:extLst>
          </p:cNvPr>
          <p:cNvSpPr/>
          <p:nvPr/>
        </p:nvSpPr>
        <p:spPr>
          <a:xfrm>
            <a:off x="4512343" y="3514291"/>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E749A686-A12E-6D41-96A2-67189723122A}"/>
              </a:ext>
            </a:extLst>
          </p:cNvPr>
          <p:cNvSpPr/>
          <p:nvPr/>
        </p:nvSpPr>
        <p:spPr>
          <a:xfrm>
            <a:off x="4867624" y="3593707"/>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D781A105-013D-3341-B7F5-1798C9D7743D}"/>
              </a:ext>
            </a:extLst>
          </p:cNvPr>
          <p:cNvSpPr/>
          <p:nvPr/>
        </p:nvSpPr>
        <p:spPr>
          <a:xfrm>
            <a:off x="4975902" y="3856383"/>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95966515-7B22-BA46-BB8C-84F50478548B}"/>
              </a:ext>
            </a:extLst>
          </p:cNvPr>
          <p:cNvSpPr/>
          <p:nvPr/>
        </p:nvSpPr>
        <p:spPr>
          <a:xfrm>
            <a:off x="4138221" y="4461473"/>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AE6984E9-661B-AE4D-B5FA-32CD9DD55649}"/>
              </a:ext>
            </a:extLst>
          </p:cNvPr>
          <p:cNvSpPr/>
          <p:nvPr/>
        </p:nvSpPr>
        <p:spPr>
          <a:xfrm>
            <a:off x="4352994" y="3939707"/>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B546ED66-6D41-C244-B938-B532F5335A05}"/>
              </a:ext>
            </a:extLst>
          </p:cNvPr>
          <p:cNvSpPr/>
          <p:nvPr/>
        </p:nvSpPr>
        <p:spPr>
          <a:xfrm>
            <a:off x="3685531" y="4178199"/>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D84A622F-01EB-B341-B361-9EA132F6DE64}"/>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385914564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1583716" y="2304269"/>
            <a:ext cx="2337968" cy="369332"/>
          </a:xfrm>
          <a:prstGeom prst="rect">
            <a:avLst/>
          </a:prstGeom>
          <a:noFill/>
        </p:spPr>
        <p:txBody>
          <a:bodyPr wrap="square" rtlCol="0">
            <a:spAutoFit/>
          </a:bodyPr>
          <a:lstStyle/>
          <a:p>
            <a:pPr algn="ctr"/>
            <a:r>
              <a:rPr lang="en-US" dirty="0">
                <a:solidFill>
                  <a:srgbClr val="292934"/>
                </a:solidFill>
                <a:latin typeface="Arial"/>
              </a:rPr>
              <a:t>Individual</a:t>
            </a:r>
          </a:p>
        </p:txBody>
      </p:sp>
      <p:sp>
        <p:nvSpPr>
          <p:cNvPr id="7" name="TextBox 6"/>
          <p:cNvSpPr txBox="1"/>
          <p:nvPr/>
        </p:nvSpPr>
        <p:spPr>
          <a:xfrm rot="16200000">
            <a:off x="1326353" y="4614348"/>
            <a:ext cx="2859611" cy="369332"/>
          </a:xfrm>
          <a:prstGeom prst="rect">
            <a:avLst/>
          </a:prstGeom>
          <a:noFill/>
        </p:spPr>
        <p:txBody>
          <a:bodyPr wrap="square" rtlCol="0">
            <a:spAutoFit/>
          </a:bodyPr>
          <a:lstStyle/>
          <a:p>
            <a:pPr algn="ctr"/>
            <a:r>
              <a:rPr lang="en-US" dirty="0">
                <a:solidFill>
                  <a:srgbClr val="292934"/>
                </a:solidFill>
                <a:latin typeface="Arial"/>
              </a:rPr>
              <a:t>Universal</a:t>
            </a:r>
          </a:p>
        </p:txBody>
      </p:sp>
      <p:sp>
        <p:nvSpPr>
          <p:cNvPr id="8" name="TextBox 7"/>
          <p:cNvSpPr txBox="1"/>
          <p:nvPr/>
        </p:nvSpPr>
        <p:spPr>
          <a:xfrm>
            <a:off x="4068908" y="3538232"/>
            <a:ext cx="854741" cy="461665"/>
          </a:xfrm>
          <a:prstGeom prst="rect">
            <a:avLst/>
          </a:prstGeom>
          <a:noFill/>
        </p:spPr>
        <p:txBody>
          <a:bodyPr wrap="square" rtlCol="0">
            <a:spAutoFit/>
          </a:bodyPr>
          <a:lstStyle/>
          <a:p>
            <a:pPr algn="ctr"/>
            <a:r>
              <a:rPr lang="en-US" sz="2400" dirty="0">
                <a:solidFill>
                  <a:srgbClr val="292934"/>
                </a:solidFill>
                <a:latin typeface="Arial"/>
              </a:rPr>
              <a:t>OR</a:t>
            </a:r>
          </a:p>
        </p:txBody>
      </p:sp>
      <p:sp>
        <p:nvSpPr>
          <p:cNvPr id="10" name="TextBox 9"/>
          <p:cNvSpPr txBox="1"/>
          <p:nvPr/>
        </p:nvSpPr>
        <p:spPr>
          <a:xfrm>
            <a:off x="457200" y="6228820"/>
            <a:ext cx="2480166" cy="338554"/>
          </a:xfrm>
          <a:prstGeom prst="rect">
            <a:avLst/>
          </a:prstGeom>
          <a:noFill/>
        </p:spPr>
        <p:txBody>
          <a:bodyPr wrap="none" rtlCol="0">
            <a:spAutoFit/>
          </a:bodyPr>
          <a:lstStyle/>
          <a:p>
            <a:r>
              <a:rPr lang="en-US" sz="1600" dirty="0">
                <a:solidFill>
                  <a:srgbClr val="292934"/>
                </a:solidFill>
                <a:latin typeface="Adobe Caslon Pro"/>
                <a:cs typeface="Adobe Caslon Pro"/>
              </a:rPr>
              <a:t>Bashan et al. </a:t>
            </a:r>
            <a:r>
              <a:rPr lang="en-US" sz="1600" i="1" dirty="0">
                <a:solidFill>
                  <a:srgbClr val="292934"/>
                </a:solidFill>
                <a:latin typeface="Adobe Caslon Pro"/>
                <a:cs typeface="Adobe Caslon Pro"/>
              </a:rPr>
              <a:t>Nature</a:t>
            </a:r>
            <a:r>
              <a:rPr lang="en-US" sz="1600" dirty="0">
                <a:solidFill>
                  <a:srgbClr val="292934"/>
                </a:solidFill>
                <a:latin typeface="Adobe Caslon Pro"/>
                <a:cs typeface="Adobe Caslon Pro"/>
              </a:rPr>
              <a:t> (2016)</a:t>
            </a:r>
          </a:p>
        </p:txBody>
      </p:sp>
      <p:grpSp>
        <p:nvGrpSpPr>
          <p:cNvPr id="95" name="Group 94">
            <a:extLst>
              <a:ext uri="{FF2B5EF4-FFF2-40B4-BE49-F238E27FC236}">
                <a16:creationId xmlns:a16="http://schemas.microsoft.com/office/drawing/2014/main" id="{08A8F337-8C2D-1F4A-879C-7EB2AD331A30}"/>
              </a:ext>
            </a:extLst>
          </p:cNvPr>
          <p:cNvGrpSpPr/>
          <p:nvPr/>
        </p:nvGrpSpPr>
        <p:grpSpPr>
          <a:xfrm>
            <a:off x="3462597" y="4249502"/>
            <a:ext cx="1852881" cy="1403517"/>
            <a:chOff x="15443660" y="13942741"/>
            <a:chExt cx="6743996" cy="5108430"/>
          </a:xfrm>
        </p:grpSpPr>
        <p:grpSp>
          <p:nvGrpSpPr>
            <p:cNvPr id="96" name="Group 95">
              <a:extLst>
                <a:ext uri="{FF2B5EF4-FFF2-40B4-BE49-F238E27FC236}">
                  <a16:creationId xmlns:a16="http://schemas.microsoft.com/office/drawing/2014/main" id="{D5FA1D41-5487-D142-97BF-A4FAB29530E1}"/>
                </a:ext>
              </a:extLst>
            </p:cNvPr>
            <p:cNvGrpSpPr/>
            <p:nvPr/>
          </p:nvGrpSpPr>
          <p:grpSpPr>
            <a:xfrm>
              <a:off x="17936224" y="16970246"/>
              <a:ext cx="2187369" cy="2080925"/>
              <a:chOff x="11068445" y="8260508"/>
              <a:chExt cx="1525359" cy="1451132"/>
            </a:xfrm>
          </p:grpSpPr>
          <p:pic>
            <p:nvPicPr>
              <p:cNvPr id="105" name="Picture 104">
                <a:extLst>
                  <a:ext uri="{FF2B5EF4-FFF2-40B4-BE49-F238E27FC236}">
                    <a16:creationId xmlns:a16="http://schemas.microsoft.com/office/drawing/2014/main" id="{7D7E4643-9DE5-204F-A0F9-0B4A3CB155FB}"/>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rot="19707961">
                <a:off x="12046177" y="8260508"/>
                <a:ext cx="115726" cy="175392"/>
              </a:xfrm>
              <a:prstGeom prst="rect">
                <a:avLst/>
              </a:prstGeom>
              <a:noFill/>
              <a:ln>
                <a:noFill/>
              </a:ln>
            </p:spPr>
          </p:pic>
          <p:pic>
            <p:nvPicPr>
              <p:cNvPr id="106" name="Picture 105">
                <a:extLst>
                  <a:ext uri="{FF2B5EF4-FFF2-40B4-BE49-F238E27FC236}">
                    <a16:creationId xmlns:a16="http://schemas.microsoft.com/office/drawing/2014/main" id="{7A7ADE4D-E164-AF40-953B-354127A6E365}"/>
                  </a:ext>
                </a:extLst>
              </p:cNvPr>
              <p:cNvPicPr>
                <a:picLocks noChangeAspect="1"/>
              </p:cNvPicPr>
              <p:nvPr/>
            </p:nvPicPr>
            <p:blipFill rotWithShape="1">
              <a:blip r:embed="rId3">
                <a:duotone>
                  <a:schemeClr val="accent3">
                    <a:shade val="45000"/>
                    <a:satMod val="135000"/>
                  </a:schemeClr>
                  <a:prstClr val="white"/>
                </a:duotone>
              </a:blip>
              <a:srcRect l="9166" t="10910" r="67590" b="68144"/>
              <a:stretch/>
            </p:blipFill>
            <p:spPr>
              <a:xfrm>
                <a:off x="11487397" y="9362437"/>
                <a:ext cx="160481" cy="160359"/>
              </a:xfrm>
              <a:prstGeom prst="rect">
                <a:avLst/>
              </a:prstGeom>
              <a:noFill/>
              <a:ln>
                <a:noFill/>
              </a:ln>
            </p:spPr>
          </p:pic>
          <p:pic>
            <p:nvPicPr>
              <p:cNvPr id="107" name="Picture 106">
                <a:extLst>
                  <a:ext uri="{FF2B5EF4-FFF2-40B4-BE49-F238E27FC236}">
                    <a16:creationId xmlns:a16="http://schemas.microsoft.com/office/drawing/2014/main" id="{23C51B04-06F1-5D40-BC00-5ED2283BA40B}"/>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181338" y="9568081"/>
                <a:ext cx="160481" cy="143559"/>
              </a:xfrm>
              <a:prstGeom prst="rect">
                <a:avLst/>
              </a:prstGeom>
              <a:noFill/>
              <a:ln>
                <a:noFill/>
              </a:ln>
            </p:spPr>
          </p:pic>
          <p:pic>
            <p:nvPicPr>
              <p:cNvPr id="108" name="Picture 107">
                <a:extLst>
                  <a:ext uri="{FF2B5EF4-FFF2-40B4-BE49-F238E27FC236}">
                    <a16:creationId xmlns:a16="http://schemas.microsoft.com/office/drawing/2014/main" id="{E291715F-0FF1-FA44-8F21-D70464B2CDB6}"/>
                  </a:ext>
                </a:extLst>
              </p:cNvPr>
              <p:cNvPicPr>
                <a:picLocks noChangeAspect="1"/>
              </p:cNvPicPr>
              <p:nvPr/>
            </p:nvPicPr>
            <p:blipFill rotWithShape="1">
              <a:blip r:embed="rId3">
                <a:duotone>
                  <a:schemeClr val="accent4">
                    <a:shade val="45000"/>
                    <a:satMod val="135000"/>
                  </a:schemeClr>
                  <a:prstClr val="white"/>
                </a:duotone>
              </a:blip>
              <a:srcRect l="68116" t="10221" r="12057" b="66868"/>
              <a:stretch/>
            </p:blipFill>
            <p:spPr>
              <a:xfrm rot="15844517">
                <a:off x="11917325" y="8396819"/>
                <a:ext cx="145325" cy="165201"/>
              </a:xfrm>
              <a:prstGeom prst="rect">
                <a:avLst/>
              </a:prstGeom>
              <a:noFill/>
              <a:ln>
                <a:noFill/>
              </a:ln>
            </p:spPr>
          </p:pic>
          <p:pic>
            <p:nvPicPr>
              <p:cNvPr id="109" name="Picture 108">
                <a:extLst>
                  <a:ext uri="{FF2B5EF4-FFF2-40B4-BE49-F238E27FC236}">
                    <a16:creationId xmlns:a16="http://schemas.microsoft.com/office/drawing/2014/main" id="{C31789C8-98B0-AC42-AEE9-C12127A3AC07}"/>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258357" y="8408332"/>
                <a:ext cx="184082" cy="150336"/>
              </a:xfrm>
              <a:prstGeom prst="rect">
                <a:avLst/>
              </a:prstGeom>
              <a:noFill/>
              <a:ln>
                <a:noFill/>
              </a:ln>
            </p:spPr>
          </p:pic>
          <p:pic>
            <p:nvPicPr>
              <p:cNvPr id="110" name="Picture 109">
                <a:extLst>
                  <a:ext uri="{FF2B5EF4-FFF2-40B4-BE49-F238E27FC236}">
                    <a16:creationId xmlns:a16="http://schemas.microsoft.com/office/drawing/2014/main" id="{B4F3F81D-D1EA-F849-BD32-FD3BFF07D034}"/>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a:off x="12056656" y="8412926"/>
                <a:ext cx="115726" cy="175392"/>
              </a:xfrm>
              <a:prstGeom prst="rect">
                <a:avLst/>
              </a:prstGeom>
              <a:noFill/>
              <a:ln>
                <a:noFill/>
              </a:ln>
            </p:spPr>
          </p:pic>
          <p:pic>
            <p:nvPicPr>
              <p:cNvPr id="111" name="Picture 110">
                <a:extLst>
                  <a:ext uri="{FF2B5EF4-FFF2-40B4-BE49-F238E27FC236}">
                    <a16:creationId xmlns:a16="http://schemas.microsoft.com/office/drawing/2014/main" id="{B2168631-EC55-F548-B031-B5A6964198FF}"/>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20626980">
                <a:off x="11068445" y="8978078"/>
                <a:ext cx="136173" cy="152339"/>
              </a:xfrm>
              <a:prstGeom prst="rect">
                <a:avLst/>
              </a:prstGeom>
              <a:noFill/>
              <a:ln>
                <a:noFill/>
              </a:ln>
            </p:spPr>
          </p:pic>
          <p:pic>
            <p:nvPicPr>
              <p:cNvPr id="112" name="Picture 111">
                <a:extLst>
                  <a:ext uri="{FF2B5EF4-FFF2-40B4-BE49-F238E27FC236}">
                    <a16:creationId xmlns:a16="http://schemas.microsoft.com/office/drawing/2014/main" id="{61371D94-178A-F845-9D38-69656D5721C9}"/>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035500" y="9496301"/>
                <a:ext cx="160481" cy="143559"/>
              </a:xfrm>
              <a:prstGeom prst="rect">
                <a:avLst/>
              </a:prstGeom>
              <a:noFill/>
              <a:ln>
                <a:noFill/>
              </a:ln>
            </p:spPr>
          </p:pic>
          <p:pic>
            <p:nvPicPr>
              <p:cNvPr id="113" name="Picture 112">
                <a:extLst>
                  <a:ext uri="{FF2B5EF4-FFF2-40B4-BE49-F238E27FC236}">
                    <a16:creationId xmlns:a16="http://schemas.microsoft.com/office/drawing/2014/main" id="{9B311FEF-E24E-144A-A2DB-3607281CAB9B}"/>
                  </a:ext>
                </a:extLst>
              </p:cNvPr>
              <p:cNvPicPr>
                <a:picLocks noChangeAspect="1"/>
              </p:cNvPicPr>
              <p:nvPr/>
            </p:nvPicPr>
            <p:blipFill rotWithShape="1">
              <a:blip r:embed="rId3">
                <a:duotone>
                  <a:schemeClr val="accent3">
                    <a:shade val="45000"/>
                    <a:satMod val="135000"/>
                  </a:schemeClr>
                  <a:prstClr val="white"/>
                </a:duotone>
              </a:blip>
              <a:srcRect l="12081" t="13105" r="69259" b="70216"/>
              <a:stretch/>
            </p:blipFill>
            <p:spPr>
              <a:xfrm>
                <a:off x="11405649" y="9496301"/>
                <a:ext cx="128831" cy="127694"/>
              </a:xfrm>
              <a:prstGeom prst="rect">
                <a:avLst/>
              </a:prstGeom>
              <a:noFill/>
              <a:ln>
                <a:noFill/>
              </a:ln>
            </p:spPr>
          </p:pic>
          <p:pic>
            <p:nvPicPr>
              <p:cNvPr id="114" name="Picture 113">
                <a:extLst>
                  <a:ext uri="{FF2B5EF4-FFF2-40B4-BE49-F238E27FC236}">
                    <a16:creationId xmlns:a16="http://schemas.microsoft.com/office/drawing/2014/main" id="{65A20CEC-A0BB-374F-BD87-68FB9F1D7369}"/>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2318204" y="9007822"/>
                <a:ext cx="137456" cy="139855"/>
              </a:xfrm>
              <a:prstGeom prst="rect">
                <a:avLst/>
              </a:prstGeom>
              <a:noFill/>
              <a:ln>
                <a:noFill/>
              </a:ln>
            </p:spPr>
          </p:pic>
          <p:pic>
            <p:nvPicPr>
              <p:cNvPr id="115" name="Picture 114">
                <a:extLst>
                  <a:ext uri="{FF2B5EF4-FFF2-40B4-BE49-F238E27FC236}">
                    <a16:creationId xmlns:a16="http://schemas.microsoft.com/office/drawing/2014/main" id="{F5FE69F8-DCCC-C946-8C7E-1D363F772F5B}"/>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432728" y="8382859"/>
                <a:ext cx="184082" cy="150336"/>
              </a:xfrm>
              <a:prstGeom prst="rect">
                <a:avLst/>
              </a:prstGeom>
              <a:noFill/>
              <a:ln>
                <a:noFill/>
              </a:ln>
            </p:spPr>
          </p:pic>
          <p:pic>
            <p:nvPicPr>
              <p:cNvPr id="116" name="Picture 115">
                <a:extLst>
                  <a:ext uri="{FF2B5EF4-FFF2-40B4-BE49-F238E27FC236}">
                    <a16:creationId xmlns:a16="http://schemas.microsoft.com/office/drawing/2014/main" id="{1B0FD2E9-6FCA-2648-9758-8F7492C56C13}"/>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350398" y="8531388"/>
                <a:ext cx="184082" cy="150336"/>
              </a:xfrm>
              <a:prstGeom prst="rect">
                <a:avLst/>
              </a:prstGeom>
              <a:noFill/>
              <a:ln>
                <a:noFill/>
              </a:ln>
            </p:spPr>
          </p:pic>
          <p:pic>
            <p:nvPicPr>
              <p:cNvPr id="117" name="Picture 116">
                <a:extLst>
                  <a:ext uri="{FF2B5EF4-FFF2-40B4-BE49-F238E27FC236}">
                    <a16:creationId xmlns:a16="http://schemas.microsoft.com/office/drawing/2014/main" id="{931D92F8-F08F-C642-9DC5-AA7C3B971FBB}"/>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2456348" y="8967960"/>
                <a:ext cx="137456" cy="139855"/>
              </a:xfrm>
              <a:prstGeom prst="rect">
                <a:avLst/>
              </a:prstGeom>
              <a:noFill/>
              <a:ln>
                <a:noFill/>
              </a:ln>
            </p:spPr>
          </p:pic>
          <p:pic>
            <p:nvPicPr>
              <p:cNvPr id="118" name="Picture 117">
                <a:extLst>
                  <a:ext uri="{FF2B5EF4-FFF2-40B4-BE49-F238E27FC236}">
                    <a16:creationId xmlns:a16="http://schemas.microsoft.com/office/drawing/2014/main" id="{8999FBFC-0259-044A-85CB-B61BB0EE0FA9}"/>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176200" y="9410224"/>
                <a:ext cx="160481" cy="143559"/>
              </a:xfrm>
              <a:prstGeom prst="rect">
                <a:avLst/>
              </a:prstGeom>
              <a:noFill/>
              <a:ln>
                <a:noFill/>
              </a:ln>
            </p:spPr>
          </p:pic>
          <p:pic>
            <p:nvPicPr>
              <p:cNvPr id="119" name="Picture 118">
                <a:extLst>
                  <a:ext uri="{FF2B5EF4-FFF2-40B4-BE49-F238E27FC236}">
                    <a16:creationId xmlns:a16="http://schemas.microsoft.com/office/drawing/2014/main" id="{5CFCE93A-BEE4-2044-A880-B45E3FB880F4}"/>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855273">
                <a:off x="11155768" y="9088660"/>
                <a:ext cx="136173" cy="152339"/>
              </a:xfrm>
              <a:prstGeom prst="rect">
                <a:avLst/>
              </a:prstGeom>
              <a:noFill/>
              <a:ln>
                <a:noFill/>
              </a:ln>
            </p:spPr>
          </p:pic>
          <p:pic>
            <p:nvPicPr>
              <p:cNvPr id="120" name="Picture 119">
                <a:extLst>
                  <a:ext uri="{FF2B5EF4-FFF2-40B4-BE49-F238E27FC236}">
                    <a16:creationId xmlns:a16="http://schemas.microsoft.com/office/drawing/2014/main" id="{7A2E9CF0-E8A1-6443-85AA-FFA85DEE47A3}"/>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5068118">
                <a:off x="11203827" y="8964589"/>
                <a:ext cx="144573" cy="143487"/>
              </a:xfrm>
              <a:prstGeom prst="rect">
                <a:avLst/>
              </a:prstGeom>
              <a:noFill/>
              <a:ln>
                <a:noFill/>
              </a:ln>
            </p:spPr>
          </p:pic>
          <p:cxnSp>
            <p:nvCxnSpPr>
              <p:cNvPr id="121" name="Straight Arrow Connector 120">
                <a:extLst>
                  <a:ext uri="{FF2B5EF4-FFF2-40B4-BE49-F238E27FC236}">
                    <a16:creationId xmlns:a16="http://schemas.microsoft.com/office/drawing/2014/main" id="{1035C5F8-D384-F746-BF9F-61BCD6BAFC7C}"/>
                  </a:ext>
                </a:extLst>
              </p:cNvPr>
              <p:cNvCxnSpPr/>
              <p:nvPr/>
            </p:nvCxnSpPr>
            <p:spPr>
              <a:xfrm flipH="1" flipV="1">
                <a:off x="11487397" y="8734866"/>
                <a:ext cx="47083" cy="57472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a:extLst>
                  <a:ext uri="{FF2B5EF4-FFF2-40B4-BE49-F238E27FC236}">
                    <a16:creationId xmlns:a16="http://schemas.microsoft.com/office/drawing/2014/main" id="{FF6596B3-4113-C648-9CAE-576B0D029DDF}"/>
                  </a:ext>
                </a:extLst>
              </p:cNvPr>
              <p:cNvCxnSpPr/>
              <p:nvPr/>
            </p:nvCxnSpPr>
            <p:spPr>
              <a:xfrm flipV="1">
                <a:off x="11426804" y="8560747"/>
                <a:ext cx="527110" cy="44707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A06AB3DE-2268-9B4B-A345-F1C52F852A7F}"/>
                  </a:ext>
                </a:extLst>
              </p:cNvPr>
              <p:cNvCxnSpPr/>
              <p:nvPr/>
            </p:nvCxnSpPr>
            <p:spPr>
              <a:xfrm flipH="1" flipV="1">
                <a:off x="11616809" y="8681724"/>
                <a:ext cx="506221" cy="71445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a:extLst>
                  <a:ext uri="{FF2B5EF4-FFF2-40B4-BE49-F238E27FC236}">
                    <a16:creationId xmlns:a16="http://schemas.microsoft.com/office/drawing/2014/main" id="{8A01F089-A708-D545-8402-FF5704CC291B}"/>
                  </a:ext>
                </a:extLst>
              </p:cNvPr>
              <p:cNvCxnSpPr/>
              <p:nvPr/>
            </p:nvCxnSpPr>
            <p:spPr>
              <a:xfrm flipV="1">
                <a:off x="11656815" y="9107815"/>
                <a:ext cx="615318" cy="295174"/>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0E8CAF5F-8018-CD4E-ABC5-0D17F68AB2A4}"/>
                  </a:ext>
                </a:extLst>
              </p:cNvPr>
              <p:cNvCxnSpPr/>
              <p:nvPr/>
            </p:nvCxnSpPr>
            <p:spPr>
              <a:xfrm>
                <a:off x="12035500" y="8588318"/>
                <a:ext cx="136882" cy="774119"/>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D753EFA6-ED31-D64A-8056-0F1DF82E0AB8}"/>
                  </a:ext>
                </a:extLst>
              </p:cNvPr>
              <p:cNvCxnSpPr/>
              <p:nvPr/>
            </p:nvCxnSpPr>
            <p:spPr>
              <a:xfrm>
                <a:off x="12196559" y="8625303"/>
                <a:ext cx="210413" cy="28379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BC64AE59-FDE9-BE47-845C-1F0020EF1FCE}"/>
                  </a:ext>
                </a:extLst>
              </p:cNvPr>
              <p:cNvCxnSpPr/>
              <p:nvPr/>
            </p:nvCxnSpPr>
            <p:spPr>
              <a:xfrm>
                <a:off x="11656815" y="9589055"/>
                <a:ext cx="354706"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F188F897-9211-2449-84C8-365BED40399C}"/>
                  </a:ext>
                </a:extLst>
              </p:cNvPr>
              <p:cNvCxnSpPr/>
              <p:nvPr/>
            </p:nvCxnSpPr>
            <p:spPr>
              <a:xfrm flipH="1">
                <a:off x="11646028" y="9530659"/>
                <a:ext cx="365493"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E33B7B06-E9B9-7246-AE8F-1FCAA0EEFEEA}"/>
                  </a:ext>
                </a:extLst>
              </p:cNvPr>
              <p:cNvCxnSpPr/>
              <p:nvPr/>
            </p:nvCxnSpPr>
            <p:spPr>
              <a:xfrm flipH="1">
                <a:off x="11258357" y="8650776"/>
                <a:ext cx="85541" cy="25831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6A7A2415-6EC7-3648-B01A-A02BEB942B4E}"/>
                  </a:ext>
                </a:extLst>
              </p:cNvPr>
              <p:cNvCxnSpPr/>
              <p:nvPr/>
            </p:nvCxnSpPr>
            <p:spPr>
              <a:xfrm flipV="1">
                <a:off x="11616809" y="8455080"/>
                <a:ext cx="283955" cy="4106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pic>
          <p:nvPicPr>
            <p:cNvPr id="97" name="Picture 96" descr="2528.eps">
              <a:extLst>
                <a:ext uri="{FF2B5EF4-FFF2-40B4-BE49-F238E27FC236}">
                  <a16:creationId xmlns:a16="http://schemas.microsoft.com/office/drawing/2014/main" id="{5C5780F3-C9C9-FC44-B363-C2E0DF77288A}"/>
                </a:ext>
              </a:extLst>
            </p:cNvPr>
            <p:cNvPicPr>
              <a:picLocks noChangeAspect="1"/>
            </p:cNvPicPr>
            <p:nvPr/>
          </p:nvPicPr>
          <p:blipFill rotWithShape="1">
            <a:blip r:embed="rId4">
              <a:extLst>
                <a:ext uri="{28A0092B-C50C-407E-A947-70E740481C1C}">
                  <a14:useLocalDpi xmlns:a14="http://schemas.microsoft.com/office/drawing/2010/main" val="0"/>
                </a:ext>
              </a:extLst>
            </a:blip>
            <a:srcRect l="18579" r="59003" b="70697"/>
            <a:stretch/>
          </p:blipFill>
          <p:spPr>
            <a:xfrm>
              <a:off x="17490299" y="14051152"/>
              <a:ext cx="684056" cy="1857653"/>
            </a:xfrm>
            <a:prstGeom prst="rect">
              <a:avLst/>
            </a:prstGeom>
          </p:spPr>
        </p:pic>
        <p:pic>
          <p:nvPicPr>
            <p:cNvPr id="98" name="Picture 97" descr="36775-O0UU04.eps">
              <a:extLst>
                <a:ext uri="{FF2B5EF4-FFF2-40B4-BE49-F238E27FC236}">
                  <a16:creationId xmlns:a16="http://schemas.microsoft.com/office/drawing/2014/main" id="{928EE3A8-350B-B541-A14A-4BA2BA65F536}"/>
                </a:ext>
              </a:extLst>
            </p:cNvPr>
            <p:cNvPicPr>
              <a:picLocks noChangeAspect="1"/>
            </p:cNvPicPr>
            <p:nvPr/>
          </p:nvPicPr>
          <p:blipFill rotWithShape="1">
            <a:blip r:embed="rId5">
              <a:extLst>
                <a:ext uri="{28A0092B-C50C-407E-A947-70E740481C1C}">
                  <a14:useLocalDpi xmlns:a14="http://schemas.microsoft.com/office/drawing/2010/main" val="0"/>
                </a:ext>
              </a:extLst>
            </a:blip>
            <a:srcRect t="9162" r="65496" b="5538"/>
            <a:stretch/>
          </p:blipFill>
          <p:spPr>
            <a:xfrm>
              <a:off x="21440423" y="14201963"/>
              <a:ext cx="747233" cy="1847319"/>
            </a:xfrm>
            <a:prstGeom prst="rect">
              <a:avLst/>
            </a:prstGeom>
          </p:spPr>
        </p:pic>
        <p:pic>
          <p:nvPicPr>
            <p:cNvPr id="99" name="Picture 98" descr="38467-O1JSTB.eps">
              <a:extLst>
                <a:ext uri="{FF2B5EF4-FFF2-40B4-BE49-F238E27FC236}">
                  <a16:creationId xmlns:a16="http://schemas.microsoft.com/office/drawing/2014/main" id="{FC91F591-9AC1-7C4A-9584-58E17978ED7E}"/>
                </a:ext>
              </a:extLst>
            </p:cNvPr>
            <p:cNvPicPr>
              <a:picLocks noChangeAspect="1"/>
            </p:cNvPicPr>
            <p:nvPr/>
          </p:nvPicPr>
          <p:blipFill rotWithShape="1">
            <a:blip r:embed="rId6">
              <a:extLst>
                <a:ext uri="{28A0092B-C50C-407E-A947-70E740481C1C}">
                  <a14:useLocalDpi xmlns:a14="http://schemas.microsoft.com/office/drawing/2010/main" val="0"/>
                </a:ext>
              </a:extLst>
            </a:blip>
            <a:srcRect r="64880"/>
            <a:stretch/>
          </p:blipFill>
          <p:spPr>
            <a:xfrm>
              <a:off x="19525319" y="13942741"/>
              <a:ext cx="760590" cy="2165658"/>
            </a:xfrm>
            <a:prstGeom prst="rect">
              <a:avLst/>
            </a:prstGeom>
          </p:spPr>
        </p:pic>
        <p:pic>
          <p:nvPicPr>
            <p:cNvPr id="100" name="Picture 99" descr="36757-O0UTWR.eps">
              <a:extLst>
                <a:ext uri="{FF2B5EF4-FFF2-40B4-BE49-F238E27FC236}">
                  <a16:creationId xmlns:a16="http://schemas.microsoft.com/office/drawing/2014/main" id="{CA68B488-C699-9647-A618-C9F99BCA9BD2}"/>
                </a:ext>
              </a:extLst>
            </p:cNvPr>
            <p:cNvPicPr>
              <a:picLocks noChangeAspect="1"/>
            </p:cNvPicPr>
            <p:nvPr/>
          </p:nvPicPr>
          <p:blipFill rotWithShape="1">
            <a:blip r:embed="rId7">
              <a:extLst>
                <a:ext uri="{28A0092B-C50C-407E-A947-70E740481C1C}">
                  <a14:useLocalDpi xmlns:a14="http://schemas.microsoft.com/office/drawing/2010/main" val="0"/>
                </a:ext>
              </a:extLst>
            </a:blip>
            <a:srcRect l="34269" r="31932" b="4927"/>
            <a:stretch/>
          </p:blipFill>
          <p:spPr>
            <a:xfrm>
              <a:off x="15443660" y="13942741"/>
              <a:ext cx="731956" cy="2058946"/>
            </a:xfrm>
            <a:prstGeom prst="rect">
              <a:avLst/>
            </a:prstGeom>
          </p:spPr>
        </p:pic>
        <p:cxnSp>
          <p:nvCxnSpPr>
            <p:cNvPr id="101" name="Straight Connector 100">
              <a:extLst>
                <a:ext uri="{FF2B5EF4-FFF2-40B4-BE49-F238E27FC236}">
                  <a16:creationId xmlns:a16="http://schemas.microsoft.com/office/drawing/2014/main" id="{2C64A806-4536-714C-B559-8A2F32DA92CF}"/>
                </a:ext>
              </a:extLst>
            </p:cNvPr>
            <p:cNvCxnSpPr/>
            <p:nvPr/>
          </p:nvCxnSpPr>
          <p:spPr>
            <a:xfrm>
              <a:off x="17909602" y="16372358"/>
              <a:ext cx="430943" cy="573060"/>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F2226406-7111-5C43-8E95-C99A815F49ED}"/>
                </a:ext>
              </a:extLst>
            </p:cNvPr>
            <p:cNvCxnSpPr/>
            <p:nvPr/>
          </p:nvCxnSpPr>
          <p:spPr>
            <a:xfrm flipH="1">
              <a:off x="19662313" y="16313165"/>
              <a:ext cx="264166" cy="63225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342EFC49-7A63-1746-A4CB-5F4C9356895B}"/>
                </a:ext>
              </a:extLst>
            </p:cNvPr>
            <p:cNvCxnSpPr/>
            <p:nvPr/>
          </p:nvCxnSpPr>
          <p:spPr>
            <a:xfrm>
              <a:off x="15765777" y="16364838"/>
              <a:ext cx="1683822" cy="110340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C855883C-8CD0-E544-90DD-1E4D4BE94FE8}"/>
                </a:ext>
              </a:extLst>
            </p:cNvPr>
            <p:cNvCxnSpPr/>
            <p:nvPr/>
          </p:nvCxnSpPr>
          <p:spPr>
            <a:xfrm flipH="1">
              <a:off x="20083574" y="16313165"/>
              <a:ext cx="1665014" cy="108464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131" name="Group 130">
            <a:extLst>
              <a:ext uri="{FF2B5EF4-FFF2-40B4-BE49-F238E27FC236}">
                <a16:creationId xmlns:a16="http://schemas.microsoft.com/office/drawing/2014/main" id="{32F29405-4442-0549-B84C-997F83741A28}"/>
              </a:ext>
            </a:extLst>
          </p:cNvPr>
          <p:cNvGrpSpPr/>
          <p:nvPr/>
        </p:nvGrpSpPr>
        <p:grpSpPr>
          <a:xfrm>
            <a:off x="3370656" y="2049905"/>
            <a:ext cx="2126033" cy="1100767"/>
            <a:chOff x="1737027" y="13942739"/>
            <a:chExt cx="9741523" cy="5043734"/>
          </a:xfrm>
        </p:grpSpPr>
        <p:pic>
          <p:nvPicPr>
            <p:cNvPr id="132" name="Picture 131" descr="36757-O0UTWR.eps">
              <a:extLst>
                <a:ext uri="{FF2B5EF4-FFF2-40B4-BE49-F238E27FC236}">
                  <a16:creationId xmlns:a16="http://schemas.microsoft.com/office/drawing/2014/main" id="{1359F913-265F-A643-81E6-7C5BBCC33864}"/>
                </a:ext>
              </a:extLst>
            </p:cNvPr>
            <p:cNvPicPr>
              <a:picLocks noChangeAspect="1"/>
            </p:cNvPicPr>
            <p:nvPr/>
          </p:nvPicPr>
          <p:blipFill rotWithShape="1">
            <a:blip r:embed="rId7">
              <a:extLst>
                <a:ext uri="{28A0092B-C50C-407E-A947-70E740481C1C}">
                  <a14:useLocalDpi xmlns:a14="http://schemas.microsoft.com/office/drawing/2010/main" val="0"/>
                </a:ext>
              </a:extLst>
            </a:blip>
            <a:srcRect l="66490" r="6552"/>
            <a:stretch/>
          </p:blipFill>
          <p:spPr>
            <a:xfrm>
              <a:off x="2132027" y="13942739"/>
              <a:ext cx="583822" cy="2165658"/>
            </a:xfrm>
            <a:prstGeom prst="rect">
              <a:avLst/>
            </a:prstGeom>
          </p:spPr>
        </p:pic>
        <p:pic>
          <p:nvPicPr>
            <p:cNvPr id="133" name="Picture 132" descr="36749-O0UTTP.eps">
              <a:extLst>
                <a:ext uri="{FF2B5EF4-FFF2-40B4-BE49-F238E27FC236}">
                  <a16:creationId xmlns:a16="http://schemas.microsoft.com/office/drawing/2014/main" id="{4032C0E0-D5F2-8D46-B495-21842217BDF5}"/>
                </a:ext>
              </a:extLst>
            </p:cNvPr>
            <p:cNvPicPr>
              <a:picLocks noChangeAspect="1"/>
            </p:cNvPicPr>
            <p:nvPr/>
          </p:nvPicPr>
          <p:blipFill rotWithShape="1">
            <a:blip r:embed="rId8">
              <a:extLst>
                <a:ext uri="{28A0092B-C50C-407E-A947-70E740481C1C}">
                  <a14:useLocalDpi xmlns:a14="http://schemas.microsoft.com/office/drawing/2010/main" val="0"/>
                </a:ext>
              </a:extLst>
            </a:blip>
            <a:srcRect l="34821" r="34721" b="6399"/>
            <a:stretch/>
          </p:blipFill>
          <p:spPr>
            <a:xfrm>
              <a:off x="4711300" y="13942743"/>
              <a:ext cx="659615" cy="2027075"/>
            </a:xfrm>
            <a:prstGeom prst="rect">
              <a:avLst/>
            </a:prstGeom>
          </p:spPr>
        </p:pic>
        <p:pic>
          <p:nvPicPr>
            <p:cNvPr id="134" name="Picture 133" descr="36775-O0UU04.eps">
              <a:extLst>
                <a:ext uri="{FF2B5EF4-FFF2-40B4-BE49-F238E27FC236}">
                  <a16:creationId xmlns:a16="http://schemas.microsoft.com/office/drawing/2014/main" id="{CC78D980-5F8C-124B-9D30-A7D3F9A692EB}"/>
                </a:ext>
              </a:extLst>
            </p:cNvPr>
            <p:cNvPicPr>
              <a:picLocks noChangeAspect="1"/>
            </p:cNvPicPr>
            <p:nvPr/>
          </p:nvPicPr>
          <p:blipFill rotWithShape="1">
            <a:blip r:embed="rId5">
              <a:extLst>
                <a:ext uri="{28A0092B-C50C-407E-A947-70E740481C1C}">
                  <a14:useLocalDpi xmlns:a14="http://schemas.microsoft.com/office/drawing/2010/main" val="0"/>
                </a:ext>
              </a:extLst>
            </a:blip>
            <a:srcRect l="34536" r="31209" b="4927"/>
            <a:stretch/>
          </p:blipFill>
          <p:spPr>
            <a:xfrm>
              <a:off x="10275003" y="13942741"/>
              <a:ext cx="741850" cy="2058946"/>
            </a:xfrm>
            <a:prstGeom prst="rect">
              <a:avLst/>
            </a:prstGeom>
          </p:spPr>
        </p:pic>
        <p:pic>
          <p:nvPicPr>
            <p:cNvPr id="135" name="Picture 134">
              <a:extLst>
                <a:ext uri="{FF2B5EF4-FFF2-40B4-BE49-F238E27FC236}">
                  <a16:creationId xmlns:a16="http://schemas.microsoft.com/office/drawing/2014/main" id="{FAD31EE3-3CFD-2D4C-AF99-4CE4D39FEE65}"/>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rot="19707961">
              <a:off x="8148787" y="17295069"/>
              <a:ext cx="131480" cy="199270"/>
            </a:xfrm>
            <a:prstGeom prst="rect">
              <a:avLst/>
            </a:prstGeom>
            <a:noFill/>
            <a:ln>
              <a:noFill/>
            </a:ln>
          </p:spPr>
        </p:pic>
        <p:pic>
          <p:nvPicPr>
            <p:cNvPr id="136" name="Picture 135">
              <a:extLst>
                <a:ext uri="{FF2B5EF4-FFF2-40B4-BE49-F238E27FC236}">
                  <a16:creationId xmlns:a16="http://schemas.microsoft.com/office/drawing/2014/main" id="{C647ABDA-2AC2-D646-8A4B-FA844A9247AC}"/>
                </a:ext>
              </a:extLst>
            </p:cNvPr>
            <p:cNvPicPr>
              <a:picLocks noChangeAspect="1"/>
            </p:cNvPicPr>
            <p:nvPr/>
          </p:nvPicPr>
          <p:blipFill rotWithShape="1">
            <a:blip r:embed="rId3">
              <a:duotone>
                <a:schemeClr val="accent3">
                  <a:shade val="45000"/>
                  <a:satMod val="135000"/>
                </a:schemeClr>
                <a:prstClr val="white"/>
              </a:duotone>
            </a:blip>
            <a:srcRect l="9166" t="10910" r="67590" b="68144"/>
            <a:stretch/>
          </p:blipFill>
          <p:spPr>
            <a:xfrm>
              <a:off x="7513931" y="18547020"/>
              <a:ext cx="182331" cy="182191"/>
            </a:xfrm>
            <a:prstGeom prst="rect">
              <a:avLst/>
            </a:prstGeom>
            <a:noFill/>
            <a:ln>
              <a:noFill/>
            </a:ln>
          </p:spPr>
        </p:pic>
        <p:pic>
          <p:nvPicPr>
            <p:cNvPr id="137" name="Picture 136">
              <a:extLst>
                <a:ext uri="{FF2B5EF4-FFF2-40B4-BE49-F238E27FC236}">
                  <a16:creationId xmlns:a16="http://schemas.microsoft.com/office/drawing/2014/main" id="{908A160B-C490-EF4B-B2DF-7247E1161253}"/>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8302349" y="18780663"/>
              <a:ext cx="182331" cy="163102"/>
            </a:xfrm>
            <a:prstGeom prst="rect">
              <a:avLst/>
            </a:prstGeom>
            <a:noFill/>
            <a:ln>
              <a:noFill/>
            </a:ln>
          </p:spPr>
        </p:pic>
        <p:pic>
          <p:nvPicPr>
            <p:cNvPr id="138" name="Picture 137">
              <a:extLst>
                <a:ext uri="{FF2B5EF4-FFF2-40B4-BE49-F238E27FC236}">
                  <a16:creationId xmlns:a16="http://schemas.microsoft.com/office/drawing/2014/main" id="{DF4619B2-3BE2-8047-835A-82F3699A063D}"/>
                </a:ext>
              </a:extLst>
            </p:cNvPr>
            <p:cNvPicPr>
              <a:picLocks noChangeAspect="1"/>
            </p:cNvPicPr>
            <p:nvPr/>
          </p:nvPicPr>
          <p:blipFill rotWithShape="1">
            <a:blip r:embed="rId3">
              <a:duotone>
                <a:schemeClr val="accent4">
                  <a:shade val="45000"/>
                  <a:satMod val="135000"/>
                </a:schemeClr>
                <a:prstClr val="white"/>
              </a:duotone>
            </a:blip>
            <a:srcRect l="68116" t="10221" r="12057" b="66868"/>
            <a:stretch/>
          </p:blipFill>
          <p:spPr>
            <a:xfrm rot="15844517">
              <a:off x="8002391" y="17449940"/>
              <a:ext cx="165111" cy="187693"/>
            </a:xfrm>
            <a:prstGeom prst="rect">
              <a:avLst/>
            </a:prstGeom>
            <a:noFill/>
            <a:ln>
              <a:noFill/>
            </a:ln>
          </p:spPr>
        </p:pic>
        <p:pic>
          <p:nvPicPr>
            <p:cNvPr id="139" name="Picture 138">
              <a:extLst>
                <a:ext uri="{FF2B5EF4-FFF2-40B4-BE49-F238E27FC236}">
                  <a16:creationId xmlns:a16="http://schemas.microsoft.com/office/drawing/2014/main" id="{9331E898-2E03-5144-83CC-998F34D16A07}"/>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7253710" y="17463021"/>
              <a:ext cx="209144" cy="170805"/>
            </a:xfrm>
            <a:prstGeom prst="rect">
              <a:avLst/>
            </a:prstGeom>
            <a:noFill/>
            <a:ln>
              <a:noFill/>
            </a:ln>
          </p:spPr>
        </p:pic>
        <p:pic>
          <p:nvPicPr>
            <p:cNvPr id="140" name="Picture 139">
              <a:extLst>
                <a:ext uri="{FF2B5EF4-FFF2-40B4-BE49-F238E27FC236}">
                  <a16:creationId xmlns:a16="http://schemas.microsoft.com/office/drawing/2014/main" id="{B08599DC-16C9-2042-B546-1DDCD1330491}"/>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a:off x="8160693" y="17468240"/>
              <a:ext cx="131480" cy="199270"/>
            </a:xfrm>
            <a:prstGeom prst="rect">
              <a:avLst/>
            </a:prstGeom>
            <a:noFill/>
            <a:ln>
              <a:noFill/>
            </a:ln>
          </p:spPr>
        </p:pic>
        <p:pic>
          <p:nvPicPr>
            <p:cNvPr id="141" name="Picture 140">
              <a:extLst>
                <a:ext uri="{FF2B5EF4-FFF2-40B4-BE49-F238E27FC236}">
                  <a16:creationId xmlns:a16="http://schemas.microsoft.com/office/drawing/2014/main" id="{9FEB2F51-8D0D-3D4A-AEEC-39F0A09D34FC}"/>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20626980">
              <a:off x="7037943" y="18110337"/>
              <a:ext cx="154711" cy="173079"/>
            </a:xfrm>
            <a:prstGeom prst="rect">
              <a:avLst/>
            </a:prstGeom>
            <a:noFill/>
            <a:ln>
              <a:noFill/>
            </a:ln>
          </p:spPr>
        </p:pic>
        <p:pic>
          <p:nvPicPr>
            <p:cNvPr id="142" name="Picture 141">
              <a:extLst>
                <a:ext uri="{FF2B5EF4-FFF2-40B4-BE49-F238E27FC236}">
                  <a16:creationId xmlns:a16="http://schemas.microsoft.com/office/drawing/2014/main" id="{D33A06D5-8340-C249-8D0D-F061E13591CB}"/>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rot="17498277">
              <a:off x="8136656" y="18699110"/>
              <a:ext cx="182331" cy="163102"/>
            </a:xfrm>
            <a:prstGeom prst="rect">
              <a:avLst/>
            </a:prstGeom>
            <a:noFill/>
            <a:ln>
              <a:noFill/>
            </a:ln>
          </p:spPr>
        </p:pic>
        <p:pic>
          <p:nvPicPr>
            <p:cNvPr id="143" name="Picture 142">
              <a:extLst>
                <a:ext uri="{FF2B5EF4-FFF2-40B4-BE49-F238E27FC236}">
                  <a16:creationId xmlns:a16="http://schemas.microsoft.com/office/drawing/2014/main" id="{D1C249CD-B209-BF40-A7A8-4688BA98CC6F}"/>
                </a:ext>
              </a:extLst>
            </p:cNvPr>
            <p:cNvPicPr>
              <a:picLocks noChangeAspect="1"/>
            </p:cNvPicPr>
            <p:nvPr/>
          </p:nvPicPr>
          <p:blipFill rotWithShape="1">
            <a:blip r:embed="rId3">
              <a:duotone>
                <a:schemeClr val="accent3">
                  <a:shade val="45000"/>
                  <a:satMod val="135000"/>
                </a:schemeClr>
                <a:prstClr val="white"/>
              </a:duotone>
            </a:blip>
            <a:srcRect l="12081" t="13105" r="69259" b="70216"/>
            <a:stretch/>
          </p:blipFill>
          <p:spPr>
            <a:xfrm rot="14577937">
              <a:off x="7421057" y="18699110"/>
              <a:ext cx="146371" cy="145080"/>
            </a:xfrm>
            <a:prstGeom prst="rect">
              <a:avLst/>
            </a:prstGeom>
            <a:noFill/>
            <a:ln>
              <a:noFill/>
            </a:ln>
          </p:spPr>
        </p:pic>
        <p:pic>
          <p:nvPicPr>
            <p:cNvPr id="144" name="Picture 143">
              <a:extLst>
                <a:ext uri="{FF2B5EF4-FFF2-40B4-BE49-F238E27FC236}">
                  <a16:creationId xmlns:a16="http://schemas.microsoft.com/office/drawing/2014/main" id="{386F26DF-7997-3D4F-B8D9-9C0EB1A39A4F}"/>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8457849" y="18144130"/>
              <a:ext cx="156171" cy="158897"/>
            </a:xfrm>
            <a:prstGeom prst="rect">
              <a:avLst/>
            </a:prstGeom>
            <a:noFill/>
            <a:ln>
              <a:noFill/>
            </a:ln>
          </p:spPr>
        </p:pic>
        <p:pic>
          <p:nvPicPr>
            <p:cNvPr id="145" name="Picture 144">
              <a:extLst>
                <a:ext uri="{FF2B5EF4-FFF2-40B4-BE49-F238E27FC236}">
                  <a16:creationId xmlns:a16="http://schemas.microsoft.com/office/drawing/2014/main" id="{62DFAFF4-7D7C-D543-9382-D00942528A1A}"/>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7451820" y="17434079"/>
              <a:ext cx="209144" cy="170805"/>
            </a:xfrm>
            <a:prstGeom prst="rect">
              <a:avLst/>
            </a:prstGeom>
            <a:noFill/>
            <a:ln>
              <a:noFill/>
            </a:ln>
          </p:spPr>
        </p:pic>
        <p:pic>
          <p:nvPicPr>
            <p:cNvPr id="146" name="Picture 145">
              <a:extLst>
                <a:ext uri="{FF2B5EF4-FFF2-40B4-BE49-F238E27FC236}">
                  <a16:creationId xmlns:a16="http://schemas.microsoft.com/office/drawing/2014/main" id="{888DE147-706F-3F46-B559-03E3D85F8E82}"/>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7358279" y="17602830"/>
              <a:ext cx="209144" cy="170805"/>
            </a:xfrm>
            <a:prstGeom prst="rect">
              <a:avLst/>
            </a:prstGeom>
            <a:noFill/>
            <a:ln>
              <a:noFill/>
            </a:ln>
          </p:spPr>
        </p:pic>
        <p:pic>
          <p:nvPicPr>
            <p:cNvPr id="147" name="Picture 146">
              <a:extLst>
                <a:ext uri="{FF2B5EF4-FFF2-40B4-BE49-F238E27FC236}">
                  <a16:creationId xmlns:a16="http://schemas.microsoft.com/office/drawing/2014/main" id="{CC85E9B9-8A2B-0B47-9B76-F52890FEF888}"/>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8614800" y="18098840"/>
              <a:ext cx="156171" cy="158897"/>
            </a:xfrm>
            <a:prstGeom prst="rect">
              <a:avLst/>
            </a:prstGeom>
            <a:noFill/>
            <a:ln>
              <a:noFill/>
            </a:ln>
          </p:spPr>
        </p:pic>
        <p:pic>
          <p:nvPicPr>
            <p:cNvPr id="148" name="Picture 147">
              <a:extLst>
                <a:ext uri="{FF2B5EF4-FFF2-40B4-BE49-F238E27FC236}">
                  <a16:creationId xmlns:a16="http://schemas.microsoft.com/office/drawing/2014/main" id="{A1BA3439-B393-1D41-ABC6-654A73834E4C}"/>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8296512" y="18601315"/>
              <a:ext cx="182331" cy="163102"/>
            </a:xfrm>
            <a:prstGeom prst="rect">
              <a:avLst/>
            </a:prstGeom>
            <a:noFill/>
            <a:ln>
              <a:noFill/>
            </a:ln>
          </p:spPr>
        </p:pic>
        <p:pic>
          <p:nvPicPr>
            <p:cNvPr id="149" name="Picture 148">
              <a:extLst>
                <a:ext uri="{FF2B5EF4-FFF2-40B4-BE49-F238E27FC236}">
                  <a16:creationId xmlns:a16="http://schemas.microsoft.com/office/drawing/2014/main" id="{CA8C1040-A7A1-634A-B958-3B6D65E4FBD8}"/>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855273">
              <a:off x="7137152" y="18235974"/>
              <a:ext cx="154711" cy="173079"/>
            </a:xfrm>
            <a:prstGeom prst="rect">
              <a:avLst/>
            </a:prstGeom>
            <a:noFill/>
            <a:ln>
              <a:noFill/>
            </a:ln>
          </p:spPr>
        </p:pic>
        <p:pic>
          <p:nvPicPr>
            <p:cNvPr id="150" name="Picture 149">
              <a:extLst>
                <a:ext uri="{FF2B5EF4-FFF2-40B4-BE49-F238E27FC236}">
                  <a16:creationId xmlns:a16="http://schemas.microsoft.com/office/drawing/2014/main" id="{D7D26887-DB02-AA43-8137-9272CE1C5E29}"/>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5068118">
              <a:off x="7191758" y="18095011"/>
              <a:ext cx="164257" cy="163022"/>
            </a:xfrm>
            <a:prstGeom prst="rect">
              <a:avLst/>
            </a:prstGeom>
            <a:noFill/>
            <a:ln>
              <a:noFill/>
            </a:ln>
          </p:spPr>
        </p:pic>
        <p:cxnSp>
          <p:nvCxnSpPr>
            <p:cNvPr id="151" name="Straight Arrow Connector 150">
              <a:extLst>
                <a:ext uri="{FF2B5EF4-FFF2-40B4-BE49-F238E27FC236}">
                  <a16:creationId xmlns:a16="http://schemas.microsoft.com/office/drawing/2014/main" id="{90AC3F88-386C-9541-9F24-BC60E45358C7}"/>
                </a:ext>
              </a:extLst>
            </p:cNvPr>
            <p:cNvCxnSpPr/>
            <p:nvPr/>
          </p:nvCxnSpPr>
          <p:spPr>
            <a:xfrm flipH="1" flipV="1">
              <a:off x="7513932" y="17834009"/>
              <a:ext cx="53493" cy="652975"/>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85BF8009-08B4-184E-A837-2C55E63E26EA}"/>
                </a:ext>
              </a:extLst>
            </p:cNvPr>
            <p:cNvCxnSpPr/>
            <p:nvPr/>
          </p:nvCxnSpPr>
          <p:spPr>
            <a:xfrm flipH="1">
              <a:off x="7403110" y="17682373"/>
              <a:ext cx="596839" cy="490824"/>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22819DB1-0588-1A45-BE34-EAC083759396}"/>
                </a:ext>
              </a:extLst>
            </p:cNvPr>
            <p:cNvCxnSpPr/>
            <p:nvPr/>
          </p:nvCxnSpPr>
          <p:spPr>
            <a:xfrm flipV="1">
              <a:off x="7706415" y="17717224"/>
              <a:ext cx="399969" cy="833188"/>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a:extLst>
                <a:ext uri="{FF2B5EF4-FFF2-40B4-BE49-F238E27FC236}">
                  <a16:creationId xmlns:a16="http://schemas.microsoft.com/office/drawing/2014/main" id="{B1BB1CFF-AE86-314C-96FC-A6EFD47681CB}"/>
                </a:ext>
              </a:extLst>
            </p:cNvPr>
            <p:cNvCxnSpPr/>
            <p:nvPr/>
          </p:nvCxnSpPr>
          <p:spPr>
            <a:xfrm flipV="1">
              <a:off x="7706416" y="18257735"/>
              <a:ext cx="699091" cy="33535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154">
              <a:extLst>
                <a:ext uri="{FF2B5EF4-FFF2-40B4-BE49-F238E27FC236}">
                  <a16:creationId xmlns:a16="http://schemas.microsoft.com/office/drawing/2014/main" id="{FA8A1332-1EC6-6547-9078-B6E9EA666BAA}"/>
                </a:ext>
              </a:extLst>
            </p:cNvPr>
            <p:cNvCxnSpPr/>
            <p:nvPr/>
          </p:nvCxnSpPr>
          <p:spPr>
            <a:xfrm>
              <a:off x="8136654" y="17667512"/>
              <a:ext cx="155517" cy="87951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a:extLst>
                <a:ext uri="{FF2B5EF4-FFF2-40B4-BE49-F238E27FC236}">
                  <a16:creationId xmlns:a16="http://schemas.microsoft.com/office/drawing/2014/main" id="{2EEAFCA4-2C3D-4C43-BD98-EBF95D784BC9}"/>
                </a:ext>
              </a:extLst>
            </p:cNvPr>
            <p:cNvCxnSpPr/>
            <p:nvPr/>
          </p:nvCxnSpPr>
          <p:spPr>
            <a:xfrm>
              <a:off x="8319643" y="17709529"/>
              <a:ext cx="239061" cy="322428"/>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a:extLst>
                <a:ext uri="{FF2B5EF4-FFF2-40B4-BE49-F238E27FC236}">
                  <a16:creationId xmlns:a16="http://schemas.microsoft.com/office/drawing/2014/main" id="{11CF5625-3489-9E4D-B50B-6D13275D6AC1}"/>
                </a:ext>
              </a:extLst>
            </p:cNvPr>
            <p:cNvCxnSpPr/>
            <p:nvPr/>
          </p:nvCxnSpPr>
          <p:spPr>
            <a:xfrm flipH="1">
              <a:off x="7660961" y="17717220"/>
              <a:ext cx="386518" cy="808549"/>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8" name="Straight Arrow Connector 157">
              <a:extLst>
                <a:ext uri="{FF2B5EF4-FFF2-40B4-BE49-F238E27FC236}">
                  <a16:creationId xmlns:a16="http://schemas.microsoft.com/office/drawing/2014/main" id="{B4F99075-1240-734C-B863-D04BE0A71C66}"/>
                </a:ext>
              </a:extLst>
            </p:cNvPr>
            <p:cNvCxnSpPr/>
            <p:nvPr/>
          </p:nvCxnSpPr>
          <p:spPr>
            <a:xfrm flipH="1">
              <a:off x="7660962" y="17514012"/>
              <a:ext cx="338987" cy="119812"/>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a:extLst>
                <a:ext uri="{FF2B5EF4-FFF2-40B4-BE49-F238E27FC236}">
                  <a16:creationId xmlns:a16="http://schemas.microsoft.com/office/drawing/2014/main" id="{95FEAFB0-C9A5-C84C-AFFF-25CD0350ADB2}"/>
                </a:ext>
              </a:extLst>
            </p:cNvPr>
            <p:cNvCxnSpPr/>
            <p:nvPr/>
          </p:nvCxnSpPr>
          <p:spPr>
            <a:xfrm flipH="1" flipV="1">
              <a:off x="7310794" y="18423176"/>
              <a:ext cx="152060" cy="21262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nvGrpSpPr>
            <p:cNvPr id="160" name="Group 159">
              <a:extLst>
                <a:ext uri="{FF2B5EF4-FFF2-40B4-BE49-F238E27FC236}">
                  <a16:creationId xmlns:a16="http://schemas.microsoft.com/office/drawing/2014/main" id="{6098D5E9-9C1C-5146-8121-20734308586F}"/>
                </a:ext>
              </a:extLst>
            </p:cNvPr>
            <p:cNvGrpSpPr/>
            <p:nvPr/>
          </p:nvGrpSpPr>
          <p:grpSpPr>
            <a:xfrm>
              <a:off x="4398343" y="17337779"/>
              <a:ext cx="1733027" cy="1648694"/>
              <a:chOff x="11068445" y="8260508"/>
              <a:chExt cx="1525359" cy="1451132"/>
            </a:xfrm>
          </p:grpSpPr>
          <p:pic>
            <p:nvPicPr>
              <p:cNvPr id="215" name="Picture 214">
                <a:extLst>
                  <a:ext uri="{FF2B5EF4-FFF2-40B4-BE49-F238E27FC236}">
                    <a16:creationId xmlns:a16="http://schemas.microsoft.com/office/drawing/2014/main" id="{16BEA43A-23A6-5644-B4EB-79485792FFEA}"/>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rot="19707961">
                <a:off x="12046177" y="8260508"/>
                <a:ext cx="115726" cy="175392"/>
              </a:xfrm>
              <a:prstGeom prst="rect">
                <a:avLst/>
              </a:prstGeom>
              <a:noFill/>
              <a:ln>
                <a:noFill/>
              </a:ln>
            </p:spPr>
          </p:pic>
          <p:pic>
            <p:nvPicPr>
              <p:cNvPr id="216" name="Picture 215">
                <a:extLst>
                  <a:ext uri="{FF2B5EF4-FFF2-40B4-BE49-F238E27FC236}">
                    <a16:creationId xmlns:a16="http://schemas.microsoft.com/office/drawing/2014/main" id="{BA5CB0F7-C358-C049-8F2A-5C1FA0C17A3E}"/>
                  </a:ext>
                </a:extLst>
              </p:cNvPr>
              <p:cNvPicPr>
                <a:picLocks noChangeAspect="1"/>
              </p:cNvPicPr>
              <p:nvPr/>
            </p:nvPicPr>
            <p:blipFill rotWithShape="1">
              <a:blip r:embed="rId3">
                <a:duotone>
                  <a:schemeClr val="accent3">
                    <a:shade val="45000"/>
                    <a:satMod val="135000"/>
                  </a:schemeClr>
                  <a:prstClr val="white"/>
                </a:duotone>
              </a:blip>
              <a:srcRect l="9166" t="10910" r="67590" b="68144"/>
              <a:stretch/>
            </p:blipFill>
            <p:spPr>
              <a:xfrm>
                <a:off x="11487397" y="9362437"/>
                <a:ext cx="160481" cy="160359"/>
              </a:xfrm>
              <a:prstGeom prst="rect">
                <a:avLst/>
              </a:prstGeom>
              <a:noFill/>
              <a:ln>
                <a:noFill/>
              </a:ln>
            </p:spPr>
          </p:pic>
          <p:pic>
            <p:nvPicPr>
              <p:cNvPr id="217" name="Picture 216">
                <a:extLst>
                  <a:ext uri="{FF2B5EF4-FFF2-40B4-BE49-F238E27FC236}">
                    <a16:creationId xmlns:a16="http://schemas.microsoft.com/office/drawing/2014/main" id="{C87C8646-AACC-7D4C-A7F1-AB06916B6A79}"/>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181338" y="9568081"/>
                <a:ext cx="160481" cy="143559"/>
              </a:xfrm>
              <a:prstGeom prst="rect">
                <a:avLst/>
              </a:prstGeom>
              <a:noFill/>
              <a:ln>
                <a:noFill/>
              </a:ln>
            </p:spPr>
          </p:pic>
          <p:pic>
            <p:nvPicPr>
              <p:cNvPr id="218" name="Picture 217">
                <a:extLst>
                  <a:ext uri="{FF2B5EF4-FFF2-40B4-BE49-F238E27FC236}">
                    <a16:creationId xmlns:a16="http://schemas.microsoft.com/office/drawing/2014/main" id="{D906360C-AB68-5649-97C0-D845D124EFE5}"/>
                  </a:ext>
                </a:extLst>
              </p:cNvPr>
              <p:cNvPicPr>
                <a:picLocks noChangeAspect="1"/>
              </p:cNvPicPr>
              <p:nvPr/>
            </p:nvPicPr>
            <p:blipFill rotWithShape="1">
              <a:blip r:embed="rId3">
                <a:duotone>
                  <a:schemeClr val="accent4">
                    <a:shade val="45000"/>
                    <a:satMod val="135000"/>
                  </a:schemeClr>
                  <a:prstClr val="white"/>
                </a:duotone>
              </a:blip>
              <a:srcRect l="68116" t="10221" r="12057" b="66868"/>
              <a:stretch/>
            </p:blipFill>
            <p:spPr>
              <a:xfrm rot="15844517">
                <a:off x="11917325" y="8396819"/>
                <a:ext cx="145325" cy="165201"/>
              </a:xfrm>
              <a:prstGeom prst="rect">
                <a:avLst/>
              </a:prstGeom>
              <a:noFill/>
              <a:ln>
                <a:noFill/>
              </a:ln>
            </p:spPr>
          </p:pic>
          <p:pic>
            <p:nvPicPr>
              <p:cNvPr id="219" name="Picture 218">
                <a:extLst>
                  <a:ext uri="{FF2B5EF4-FFF2-40B4-BE49-F238E27FC236}">
                    <a16:creationId xmlns:a16="http://schemas.microsoft.com/office/drawing/2014/main" id="{5191D298-AAB3-FE4A-8F11-30ABEC0527A1}"/>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258357" y="8408332"/>
                <a:ext cx="184082" cy="150336"/>
              </a:xfrm>
              <a:prstGeom prst="rect">
                <a:avLst/>
              </a:prstGeom>
              <a:noFill/>
              <a:ln>
                <a:noFill/>
              </a:ln>
            </p:spPr>
          </p:pic>
          <p:pic>
            <p:nvPicPr>
              <p:cNvPr id="220" name="Picture 219">
                <a:extLst>
                  <a:ext uri="{FF2B5EF4-FFF2-40B4-BE49-F238E27FC236}">
                    <a16:creationId xmlns:a16="http://schemas.microsoft.com/office/drawing/2014/main" id="{FEFA450B-4DE3-BF4F-BEDB-302053594C35}"/>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a:off x="12056656" y="8412926"/>
                <a:ext cx="115726" cy="175392"/>
              </a:xfrm>
              <a:prstGeom prst="rect">
                <a:avLst/>
              </a:prstGeom>
              <a:noFill/>
              <a:ln>
                <a:noFill/>
              </a:ln>
            </p:spPr>
          </p:pic>
          <p:pic>
            <p:nvPicPr>
              <p:cNvPr id="221" name="Picture 220">
                <a:extLst>
                  <a:ext uri="{FF2B5EF4-FFF2-40B4-BE49-F238E27FC236}">
                    <a16:creationId xmlns:a16="http://schemas.microsoft.com/office/drawing/2014/main" id="{26EC5445-FA9A-3E4D-8E1B-D9E20742FEAF}"/>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20626980">
                <a:off x="11068445" y="8978078"/>
                <a:ext cx="136173" cy="152339"/>
              </a:xfrm>
              <a:prstGeom prst="rect">
                <a:avLst/>
              </a:prstGeom>
              <a:noFill/>
              <a:ln>
                <a:noFill/>
              </a:ln>
            </p:spPr>
          </p:pic>
          <p:pic>
            <p:nvPicPr>
              <p:cNvPr id="222" name="Picture 221">
                <a:extLst>
                  <a:ext uri="{FF2B5EF4-FFF2-40B4-BE49-F238E27FC236}">
                    <a16:creationId xmlns:a16="http://schemas.microsoft.com/office/drawing/2014/main" id="{CB7B4CD9-675F-3643-8925-1AD0B0B99776}"/>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035500" y="9496301"/>
                <a:ext cx="160481" cy="143559"/>
              </a:xfrm>
              <a:prstGeom prst="rect">
                <a:avLst/>
              </a:prstGeom>
              <a:noFill/>
              <a:ln>
                <a:noFill/>
              </a:ln>
            </p:spPr>
          </p:pic>
          <p:pic>
            <p:nvPicPr>
              <p:cNvPr id="223" name="Picture 222">
                <a:extLst>
                  <a:ext uri="{FF2B5EF4-FFF2-40B4-BE49-F238E27FC236}">
                    <a16:creationId xmlns:a16="http://schemas.microsoft.com/office/drawing/2014/main" id="{E85A1E64-D6C0-A04F-A10E-829AC9EDF1D5}"/>
                  </a:ext>
                </a:extLst>
              </p:cNvPr>
              <p:cNvPicPr>
                <a:picLocks noChangeAspect="1"/>
              </p:cNvPicPr>
              <p:nvPr/>
            </p:nvPicPr>
            <p:blipFill rotWithShape="1">
              <a:blip r:embed="rId3">
                <a:duotone>
                  <a:schemeClr val="accent3">
                    <a:shade val="45000"/>
                    <a:satMod val="135000"/>
                  </a:schemeClr>
                  <a:prstClr val="white"/>
                </a:duotone>
              </a:blip>
              <a:srcRect l="12081" t="13105" r="69259" b="70216"/>
              <a:stretch/>
            </p:blipFill>
            <p:spPr>
              <a:xfrm>
                <a:off x="11405649" y="9496301"/>
                <a:ext cx="128831" cy="127694"/>
              </a:xfrm>
              <a:prstGeom prst="rect">
                <a:avLst/>
              </a:prstGeom>
              <a:noFill/>
              <a:ln>
                <a:noFill/>
              </a:ln>
            </p:spPr>
          </p:pic>
          <p:pic>
            <p:nvPicPr>
              <p:cNvPr id="224" name="Picture 223">
                <a:extLst>
                  <a:ext uri="{FF2B5EF4-FFF2-40B4-BE49-F238E27FC236}">
                    <a16:creationId xmlns:a16="http://schemas.microsoft.com/office/drawing/2014/main" id="{1FA64DF5-AEF0-E64A-8A39-32131654A924}"/>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2318204" y="9007822"/>
                <a:ext cx="137456" cy="139855"/>
              </a:xfrm>
              <a:prstGeom prst="rect">
                <a:avLst/>
              </a:prstGeom>
              <a:noFill/>
              <a:ln>
                <a:noFill/>
              </a:ln>
            </p:spPr>
          </p:pic>
          <p:pic>
            <p:nvPicPr>
              <p:cNvPr id="225" name="Picture 224">
                <a:extLst>
                  <a:ext uri="{FF2B5EF4-FFF2-40B4-BE49-F238E27FC236}">
                    <a16:creationId xmlns:a16="http://schemas.microsoft.com/office/drawing/2014/main" id="{2C99B189-5FFD-BC45-9835-A826C1D7EFB5}"/>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432728" y="8382859"/>
                <a:ext cx="184082" cy="150336"/>
              </a:xfrm>
              <a:prstGeom prst="rect">
                <a:avLst/>
              </a:prstGeom>
              <a:noFill/>
              <a:ln>
                <a:noFill/>
              </a:ln>
            </p:spPr>
          </p:pic>
          <p:pic>
            <p:nvPicPr>
              <p:cNvPr id="226" name="Picture 225">
                <a:extLst>
                  <a:ext uri="{FF2B5EF4-FFF2-40B4-BE49-F238E27FC236}">
                    <a16:creationId xmlns:a16="http://schemas.microsoft.com/office/drawing/2014/main" id="{FF9D36BC-CAE8-BD4A-B6C6-DEC480751C50}"/>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350398" y="8531388"/>
                <a:ext cx="184082" cy="150336"/>
              </a:xfrm>
              <a:prstGeom prst="rect">
                <a:avLst/>
              </a:prstGeom>
              <a:noFill/>
              <a:ln>
                <a:noFill/>
              </a:ln>
            </p:spPr>
          </p:pic>
          <p:pic>
            <p:nvPicPr>
              <p:cNvPr id="227" name="Picture 226">
                <a:extLst>
                  <a:ext uri="{FF2B5EF4-FFF2-40B4-BE49-F238E27FC236}">
                    <a16:creationId xmlns:a16="http://schemas.microsoft.com/office/drawing/2014/main" id="{5090C04C-8267-9D49-9626-A80A6C482A40}"/>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2456348" y="8967960"/>
                <a:ext cx="137456" cy="139855"/>
              </a:xfrm>
              <a:prstGeom prst="rect">
                <a:avLst/>
              </a:prstGeom>
              <a:noFill/>
              <a:ln>
                <a:noFill/>
              </a:ln>
            </p:spPr>
          </p:pic>
          <p:pic>
            <p:nvPicPr>
              <p:cNvPr id="228" name="Picture 227">
                <a:extLst>
                  <a:ext uri="{FF2B5EF4-FFF2-40B4-BE49-F238E27FC236}">
                    <a16:creationId xmlns:a16="http://schemas.microsoft.com/office/drawing/2014/main" id="{42ED5268-D9BB-2743-A06B-F8DA7226AC3E}"/>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176200" y="9410224"/>
                <a:ext cx="160481" cy="143559"/>
              </a:xfrm>
              <a:prstGeom prst="rect">
                <a:avLst/>
              </a:prstGeom>
              <a:noFill/>
              <a:ln>
                <a:noFill/>
              </a:ln>
            </p:spPr>
          </p:pic>
          <p:pic>
            <p:nvPicPr>
              <p:cNvPr id="229" name="Picture 228">
                <a:extLst>
                  <a:ext uri="{FF2B5EF4-FFF2-40B4-BE49-F238E27FC236}">
                    <a16:creationId xmlns:a16="http://schemas.microsoft.com/office/drawing/2014/main" id="{97291C84-5E5A-AB48-96CD-7275432FB393}"/>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855273">
                <a:off x="11155768" y="9088660"/>
                <a:ext cx="136173" cy="152339"/>
              </a:xfrm>
              <a:prstGeom prst="rect">
                <a:avLst/>
              </a:prstGeom>
              <a:noFill/>
              <a:ln>
                <a:noFill/>
              </a:ln>
            </p:spPr>
          </p:pic>
          <p:pic>
            <p:nvPicPr>
              <p:cNvPr id="230" name="Picture 229">
                <a:extLst>
                  <a:ext uri="{FF2B5EF4-FFF2-40B4-BE49-F238E27FC236}">
                    <a16:creationId xmlns:a16="http://schemas.microsoft.com/office/drawing/2014/main" id="{59AF1C8B-284A-D642-AAB8-891492F36E6A}"/>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5068118">
                <a:off x="11203827" y="8964589"/>
                <a:ext cx="144573" cy="143487"/>
              </a:xfrm>
              <a:prstGeom prst="rect">
                <a:avLst/>
              </a:prstGeom>
              <a:noFill/>
              <a:ln>
                <a:noFill/>
              </a:ln>
            </p:spPr>
          </p:pic>
          <p:cxnSp>
            <p:nvCxnSpPr>
              <p:cNvPr id="231" name="Straight Arrow Connector 230">
                <a:extLst>
                  <a:ext uri="{FF2B5EF4-FFF2-40B4-BE49-F238E27FC236}">
                    <a16:creationId xmlns:a16="http://schemas.microsoft.com/office/drawing/2014/main" id="{AA2702CD-0A2A-E945-B5EB-A7713606D186}"/>
                  </a:ext>
                </a:extLst>
              </p:cNvPr>
              <p:cNvCxnSpPr/>
              <p:nvPr/>
            </p:nvCxnSpPr>
            <p:spPr>
              <a:xfrm flipH="1" flipV="1">
                <a:off x="11487397" y="8734866"/>
                <a:ext cx="47083" cy="57472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2" name="Straight Arrow Connector 231">
                <a:extLst>
                  <a:ext uri="{FF2B5EF4-FFF2-40B4-BE49-F238E27FC236}">
                    <a16:creationId xmlns:a16="http://schemas.microsoft.com/office/drawing/2014/main" id="{A5E80477-81DC-4949-9A48-DD8CB5581A4C}"/>
                  </a:ext>
                </a:extLst>
              </p:cNvPr>
              <p:cNvCxnSpPr/>
              <p:nvPr/>
            </p:nvCxnSpPr>
            <p:spPr>
              <a:xfrm flipV="1">
                <a:off x="11426804" y="8560747"/>
                <a:ext cx="527110" cy="44707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3" name="Straight Arrow Connector 232">
                <a:extLst>
                  <a:ext uri="{FF2B5EF4-FFF2-40B4-BE49-F238E27FC236}">
                    <a16:creationId xmlns:a16="http://schemas.microsoft.com/office/drawing/2014/main" id="{A90A56C0-81D9-9A4F-97C5-B15B52046E9A}"/>
                  </a:ext>
                </a:extLst>
              </p:cNvPr>
              <p:cNvCxnSpPr/>
              <p:nvPr/>
            </p:nvCxnSpPr>
            <p:spPr>
              <a:xfrm flipH="1" flipV="1">
                <a:off x="11616809" y="8681724"/>
                <a:ext cx="506221" cy="71445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4" name="Straight Arrow Connector 233">
                <a:extLst>
                  <a:ext uri="{FF2B5EF4-FFF2-40B4-BE49-F238E27FC236}">
                    <a16:creationId xmlns:a16="http://schemas.microsoft.com/office/drawing/2014/main" id="{8860518E-C654-C742-A87E-A9CDEC866380}"/>
                  </a:ext>
                </a:extLst>
              </p:cNvPr>
              <p:cNvCxnSpPr/>
              <p:nvPr/>
            </p:nvCxnSpPr>
            <p:spPr>
              <a:xfrm flipV="1">
                <a:off x="11656815" y="9107815"/>
                <a:ext cx="615318" cy="295174"/>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5" name="Straight Arrow Connector 234">
                <a:extLst>
                  <a:ext uri="{FF2B5EF4-FFF2-40B4-BE49-F238E27FC236}">
                    <a16:creationId xmlns:a16="http://schemas.microsoft.com/office/drawing/2014/main" id="{99FD250B-0BEE-6248-8F4C-B180885BAD5B}"/>
                  </a:ext>
                </a:extLst>
              </p:cNvPr>
              <p:cNvCxnSpPr/>
              <p:nvPr/>
            </p:nvCxnSpPr>
            <p:spPr>
              <a:xfrm>
                <a:off x="12035500" y="8588318"/>
                <a:ext cx="136882" cy="774119"/>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6" name="Straight Arrow Connector 235">
                <a:extLst>
                  <a:ext uri="{FF2B5EF4-FFF2-40B4-BE49-F238E27FC236}">
                    <a16:creationId xmlns:a16="http://schemas.microsoft.com/office/drawing/2014/main" id="{451069C6-1477-074C-8577-3347C4234C0F}"/>
                  </a:ext>
                </a:extLst>
              </p:cNvPr>
              <p:cNvCxnSpPr/>
              <p:nvPr/>
            </p:nvCxnSpPr>
            <p:spPr>
              <a:xfrm>
                <a:off x="12196559" y="8625303"/>
                <a:ext cx="210413" cy="28379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7" name="Straight Arrow Connector 236">
                <a:extLst>
                  <a:ext uri="{FF2B5EF4-FFF2-40B4-BE49-F238E27FC236}">
                    <a16:creationId xmlns:a16="http://schemas.microsoft.com/office/drawing/2014/main" id="{536903AC-2772-B549-B4AA-CF1252CE8F9C}"/>
                  </a:ext>
                </a:extLst>
              </p:cNvPr>
              <p:cNvCxnSpPr/>
              <p:nvPr/>
            </p:nvCxnSpPr>
            <p:spPr>
              <a:xfrm>
                <a:off x="11656815" y="9589055"/>
                <a:ext cx="354706"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8" name="Straight Arrow Connector 237">
                <a:extLst>
                  <a:ext uri="{FF2B5EF4-FFF2-40B4-BE49-F238E27FC236}">
                    <a16:creationId xmlns:a16="http://schemas.microsoft.com/office/drawing/2014/main" id="{8A22D172-8340-0A4E-8E61-04CA438AF4F6}"/>
                  </a:ext>
                </a:extLst>
              </p:cNvPr>
              <p:cNvCxnSpPr/>
              <p:nvPr/>
            </p:nvCxnSpPr>
            <p:spPr>
              <a:xfrm flipH="1">
                <a:off x="11646028" y="9530659"/>
                <a:ext cx="365493"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9" name="Straight Arrow Connector 238">
                <a:extLst>
                  <a:ext uri="{FF2B5EF4-FFF2-40B4-BE49-F238E27FC236}">
                    <a16:creationId xmlns:a16="http://schemas.microsoft.com/office/drawing/2014/main" id="{E7FC37C5-A5E9-2442-B4FD-6CBF437C5BA5}"/>
                  </a:ext>
                </a:extLst>
              </p:cNvPr>
              <p:cNvCxnSpPr/>
              <p:nvPr/>
            </p:nvCxnSpPr>
            <p:spPr>
              <a:xfrm flipH="1">
                <a:off x="11258357" y="8650776"/>
                <a:ext cx="85541" cy="25831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40" name="Straight Arrow Connector 239">
                <a:extLst>
                  <a:ext uri="{FF2B5EF4-FFF2-40B4-BE49-F238E27FC236}">
                    <a16:creationId xmlns:a16="http://schemas.microsoft.com/office/drawing/2014/main" id="{FFE07B73-E005-324F-BFC5-D301AA3B738F}"/>
                  </a:ext>
                </a:extLst>
              </p:cNvPr>
              <p:cNvCxnSpPr/>
              <p:nvPr/>
            </p:nvCxnSpPr>
            <p:spPr>
              <a:xfrm flipV="1">
                <a:off x="11616809" y="8455080"/>
                <a:ext cx="283955" cy="4106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pic>
          <p:nvPicPr>
            <p:cNvPr id="161" name="Picture 160">
              <a:extLst>
                <a:ext uri="{FF2B5EF4-FFF2-40B4-BE49-F238E27FC236}">
                  <a16:creationId xmlns:a16="http://schemas.microsoft.com/office/drawing/2014/main" id="{284D94AA-FF13-E54A-85A0-FD59BA6FC501}"/>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rot="19707961">
              <a:off x="2847874" y="17315652"/>
              <a:ext cx="131480" cy="199270"/>
            </a:xfrm>
            <a:prstGeom prst="rect">
              <a:avLst/>
            </a:prstGeom>
            <a:noFill/>
            <a:ln>
              <a:noFill/>
            </a:ln>
          </p:spPr>
        </p:pic>
        <p:pic>
          <p:nvPicPr>
            <p:cNvPr id="162" name="Picture 161">
              <a:extLst>
                <a:ext uri="{FF2B5EF4-FFF2-40B4-BE49-F238E27FC236}">
                  <a16:creationId xmlns:a16="http://schemas.microsoft.com/office/drawing/2014/main" id="{7A565EAC-9DCF-DC4F-8AA8-C15CA4F19ED5}"/>
                </a:ext>
              </a:extLst>
            </p:cNvPr>
            <p:cNvPicPr>
              <a:picLocks noChangeAspect="1"/>
            </p:cNvPicPr>
            <p:nvPr/>
          </p:nvPicPr>
          <p:blipFill rotWithShape="1">
            <a:blip r:embed="rId3">
              <a:duotone>
                <a:schemeClr val="accent3">
                  <a:shade val="45000"/>
                  <a:satMod val="135000"/>
                </a:schemeClr>
                <a:prstClr val="white"/>
              </a:duotone>
            </a:blip>
            <a:srcRect l="9166" t="10910" r="67590" b="68144"/>
            <a:stretch/>
          </p:blipFill>
          <p:spPr>
            <a:xfrm>
              <a:off x="2213018" y="18567603"/>
              <a:ext cx="182331" cy="182191"/>
            </a:xfrm>
            <a:prstGeom prst="rect">
              <a:avLst/>
            </a:prstGeom>
            <a:noFill/>
            <a:ln>
              <a:noFill/>
            </a:ln>
          </p:spPr>
        </p:pic>
        <p:pic>
          <p:nvPicPr>
            <p:cNvPr id="163" name="Picture 162">
              <a:extLst>
                <a:ext uri="{FF2B5EF4-FFF2-40B4-BE49-F238E27FC236}">
                  <a16:creationId xmlns:a16="http://schemas.microsoft.com/office/drawing/2014/main" id="{DD259FB5-06EC-0D4F-A15C-FA44FC3B275F}"/>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3001436" y="18801245"/>
              <a:ext cx="182331" cy="163102"/>
            </a:xfrm>
            <a:prstGeom prst="rect">
              <a:avLst/>
            </a:prstGeom>
            <a:noFill/>
            <a:ln>
              <a:noFill/>
            </a:ln>
          </p:spPr>
        </p:pic>
        <p:pic>
          <p:nvPicPr>
            <p:cNvPr id="164" name="Picture 163">
              <a:extLst>
                <a:ext uri="{FF2B5EF4-FFF2-40B4-BE49-F238E27FC236}">
                  <a16:creationId xmlns:a16="http://schemas.microsoft.com/office/drawing/2014/main" id="{6C05B6AF-0FD3-3E41-9E35-398AA788D4C5}"/>
                </a:ext>
              </a:extLst>
            </p:cNvPr>
            <p:cNvPicPr>
              <a:picLocks noChangeAspect="1"/>
            </p:cNvPicPr>
            <p:nvPr/>
          </p:nvPicPr>
          <p:blipFill rotWithShape="1">
            <a:blip r:embed="rId3">
              <a:duotone>
                <a:schemeClr val="accent4">
                  <a:shade val="45000"/>
                  <a:satMod val="135000"/>
                </a:schemeClr>
                <a:prstClr val="white"/>
              </a:duotone>
            </a:blip>
            <a:srcRect l="68116" t="10221" r="12057" b="66868"/>
            <a:stretch/>
          </p:blipFill>
          <p:spPr>
            <a:xfrm rot="15844517">
              <a:off x="2701475" y="17470520"/>
              <a:ext cx="165111" cy="187693"/>
            </a:xfrm>
            <a:prstGeom prst="rect">
              <a:avLst/>
            </a:prstGeom>
            <a:noFill/>
            <a:ln>
              <a:noFill/>
            </a:ln>
          </p:spPr>
        </p:pic>
        <p:pic>
          <p:nvPicPr>
            <p:cNvPr id="165" name="Picture 164">
              <a:extLst>
                <a:ext uri="{FF2B5EF4-FFF2-40B4-BE49-F238E27FC236}">
                  <a16:creationId xmlns:a16="http://schemas.microsoft.com/office/drawing/2014/main" id="{86C2F885-A844-674A-9FFE-95428B5CB70A}"/>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952794" y="17483601"/>
              <a:ext cx="209144" cy="170805"/>
            </a:xfrm>
            <a:prstGeom prst="rect">
              <a:avLst/>
            </a:prstGeom>
            <a:noFill/>
            <a:ln>
              <a:noFill/>
            </a:ln>
          </p:spPr>
        </p:pic>
        <p:pic>
          <p:nvPicPr>
            <p:cNvPr id="166" name="Picture 165">
              <a:extLst>
                <a:ext uri="{FF2B5EF4-FFF2-40B4-BE49-F238E27FC236}">
                  <a16:creationId xmlns:a16="http://schemas.microsoft.com/office/drawing/2014/main" id="{03E6E6B2-4C71-8347-B8CC-3447140AD965}"/>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a:off x="2859779" y="17488820"/>
              <a:ext cx="131480" cy="199270"/>
            </a:xfrm>
            <a:prstGeom prst="rect">
              <a:avLst/>
            </a:prstGeom>
            <a:noFill/>
            <a:ln>
              <a:noFill/>
            </a:ln>
          </p:spPr>
        </p:pic>
        <p:pic>
          <p:nvPicPr>
            <p:cNvPr id="167" name="Picture 166">
              <a:extLst>
                <a:ext uri="{FF2B5EF4-FFF2-40B4-BE49-F238E27FC236}">
                  <a16:creationId xmlns:a16="http://schemas.microsoft.com/office/drawing/2014/main" id="{A137EFE8-FB03-2546-9C04-BD4FC17F9E88}"/>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20626980">
              <a:off x="1737027" y="18130916"/>
              <a:ext cx="154711" cy="173079"/>
            </a:xfrm>
            <a:prstGeom prst="rect">
              <a:avLst/>
            </a:prstGeom>
            <a:noFill/>
            <a:ln>
              <a:noFill/>
            </a:ln>
          </p:spPr>
        </p:pic>
        <p:pic>
          <p:nvPicPr>
            <p:cNvPr id="168" name="Picture 167">
              <a:extLst>
                <a:ext uri="{FF2B5EF4-FFF2-40B4-BE49-F238E27FC236}">
                  <a16:creationId xmlns:a16="http://schemas.microsoft.com/office/drawing/2014/main" id="{472C5636-3E01-234D-A8E8-E33C960EC210}"/>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2835742" y="18719693"/>
              <a:ext cx="182331" cy="163102"/>
            </a:xfrm>
            <a:prstGeom prst="rect">
              <a:avLst/>
            </a:prstGeom>
            <a:noFill/>
            <a:ln>
              <a:noFill/>
            </a:ln>
          </p:spPr>
        </p:pic>
        <p:pic>
          <p:nvPicPr>
            <p:cNvPr id="169" name="Picture 168">
              <a:extLst>
                <a:ext uri="{FF2B5EF4-FFF2-40B4-BE49-F238E27FC236}">
                  <a16:creationId xmlns:a16="http://schemas.microsoft.com/office/drawing/2014/main" id="{5B96C763-6868-5545-841C-35BEDE07345B}"/>
                </a:ext>
              </a:extLst>
            </p:cNvPr>
            <p:cNvPicPr>
              <a:picLocks noChangeAspect="1"/>
            </p:cNvPicPr>
            <p:nvPr/>
          </p:nvPicPr>
          <p:blipFill rotWithShape="1">
            <a:blip r:embed="rId3">
              <a:duotone>
                <a:schemeClr val="accent3">
                  <a:shade val="45000"/>
                  <a:satMod val="135000"/>
                </a:schemeClr>
                <a:prstClr val="white"/>
              </a:duotone>
            </a:blip>
            <a:srcRect l="12081" t="13105" r="69259" b="70216"/>
            <a:stretch/>
          </p:blipFill>
          <p:spPr>
            <a:xfrm>
              <a:off x="2120141" y="18719692"/>
              <a:ext cx="146371" cy="145080"/>
            </a:xfrm>
            <a:prstGeom prst="rect">
              <a:avLst/>
            </a:prstGeom>
            <a:noFill/>
            <a:ln>
              <a:noFill/>
            </a:ln>
          </p:spPr>
        </p:pic>
        <p:pic>
          <p:nvPicPr>
            <p:cNvPr id="170" name="Picture 169">
              <a:extLst>
                <a:ext uri="{FF2B5EF4-FFF2-40B4-BE49-F238E27FC236}">
                  <a16:creationId xmlns:a16="http://schemas.microsoft.com/office/drawing/2014/main" id="{B1611A61-5F1A-5947-BE67-ED32D0B2B3AD}"/>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3156933" y="18164710"/>
              <a:ext cx="156171" cy="158897"/>
            </a:xfrm>
            <a:prstGeom prst="rect">
              <a:avLst/>
            </a:prstGeom>
            <a:noFill/>
            <a:ln>
              <a:noFill/>
            </a:ln>
          </p:spPr>
        </p:pic>
        <p:pic>
          <p:nvPicPr>
            <p:cNvPr id="171" name="Picture 170">
              <a:extLst>
                <a:ext uri="{FF2B5EF4-FFF2-40B4-BE49-F238E27FC236}">
                  <a16:creationId xmlns:a16="http://schemas.microsoft.com/office/drawing/2014/main" id="{811E0A98-4260-A14F-8FA1-CABEA923D68D}"/>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2150904" y="17454662"/>
              <a:ext cx="209144" cy="170805"/>
            </a:xfrm>
            <a:prstGeom prst="rect">
              <a:avLst/>
            </a:prstGeom>
            <a:noFill/>
            <a:ln>
              <a:noFill/>
            </a:ln>
          </p:spPr>
        </p:pic>
        <p:pic>
          <p:nvPicPr>
            <p:cNvPr id="172" name="Picture 171">
              <a:extLst>
                <a:ext uri="{FF2B5EF4-FFF2-40B4-BE49-F238E27FC236}">
                  <a16:creationId xmlns:a16="http://schemas.microsoft.com/office/drawing/2014/main" id="{8961A043-3016-8542-919B-143BF070971A}"/>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2057366" y="17623412"/>
              <a:ext cx="209144" cy="170805"/>
            </a:xfrm>
            <a:prstGeom prst="rect">
              <a:avLst/>
            </a:prstGeom>
            <a:noFill/>
            <a:ln>
              <a:noFill/>
            </a:ln>
          </p:spPr>
        </p:pic>
        <p:pic>
          <p:nvPicPr>
            <p:cNvPr id="173" name="Picture 172">
              <a:extLst>
                <a:ext uri="{FF2B5EF4-FFF2-40B4-BE49-F238E27FC236}">
                  <a16:creationId xmlns:a16="http://schemas.microsoft.com/office/drawing/2014/main" id="{01A090F5-1CB1-FB44-B4AF-5BA7BCD9AA82}"/>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3313887" y="18119419"/>
              <a:ext cx="156171" cy="158897"/>
            </a:xfrm>
            <a:prstGeom prst="rect">
              <a:avLst/>
            </a:prstGeom>
            <a:noFill/>
            <a:ln>
              <a:noFill/>
            </a:ln>
          </p:spPr>
        </p:pic>
        <p:pic>
          <p:nvPicPr>
            <p:cNvPr id="174" name="Picture 173">
              <a:extLst>
                <a:ext uri="{FF2B5EF4-FFF2-40B4-BE49-F238E27FC236}">
                  <a16:creationId xmlns:a16="http://schemas.microsoft.com/office/drawing/2014/main" id="{5B2F0908-B367-3043-BDA3-344351B8A540}"/>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2995596" y="18621895"/>
              <a:ext cx="182331" cy="163102"/>
            </a:xfrm>
            <a:prstGeom prst="rect">
              <a:avLst/>
            </a:prstGeom>
            <a:noFill/>
            <a:ln>
              <a:noFill/>
            </a:ln>
          </p:spPr>
        </p:pic>
        <p:pic>
          <p:nvPicPr>
            <p:cNvPr id="175" name="Picture 174">
              <a:extLst>
                <a:ext uri="{FF2B5EF4-FFF2-40B4-BE49-F238E27FC236}">
                  <a16:creationId xmlns:a16="http://schemas.microsoft.com/office/drawing/2014/main" id="{D807F641-5BCA-6D4E-8695-6A53578930B3}"/>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855273">
              <a:off x="1836239" y="18256554"/>
              <a:ext cx="154711" cy="173079"/>
            </a:xfrm>
            <a:prstGeom prst="rect">
              <a:avLst/>
            </a:prstGeom>
            <a:noFill/>
            <a:ln>
              <a:noFill/>
            </a:ln>
          </p:spPr>
        </p:pic>
        <p:pic>
          <p:nvPicPr>
            <p:cNvPr id="176" name="Picture 175">
              <a:extLst>
                <a:ext uri="{FF2B5EF4-FFF2-40B4-BE49-F238E27FC236}">
                  <a16:creationId xmlns:a16="http://schemas.microsoft.com/office/drawing/2014/main" id="{21125DD1-4C10-AE44-8B35-521B04DA9892}"/>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5068118">
              <a:off x="1890842" y="18115591"/>
              <a:ext cx="164257" cy="163022"/>
            </a:xfrm>
            <a:prstGeom prst="rect">
              <a:avLst/>
            </a:prstGeom>
            <a:noFill/>
            <a:ln>
              <a:noFill/>
            </a:ln>
          </p:spPr>
        </p:pic>
        <p:cxnSp>
          <p:nvCxnSpPr>
            <p:cNvPr id="177" name="Straight Arrow Connector 176">
              <a:extLst>
                <a:ext uri="{FF2B5EF4-FFF2-40B4-BE49-F238E27FC236}">
                  <a16:creationId xmlns:a16="http://schemas.microsoft.com/office/drawing/2014/main" id="{D7C2F6D8-CE9B-1240-B05E-0875145FE494}"/>
                </a:ext>
              </a:extLst>
            </p:cNvPr>
            <p:cNvCxnSpPr>
              <a:stCxn id="176" idx="3"/>
              <a:endCxn id="168" idx="0"/>
            </p:cNvCxnSpPr>
            <p:nvPr/>
          </p:nvCxnSpPr>
          <p:spPr>
            <a:xfrm>
              <a:off x="1980885" y="18278847"/>
              <a:ext cx="946020" cy="44084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78" name="Straight Arrow Connector 177">
              <a:extLst>
                <a:ext uri="{FF2B5EF4-FFF2-40B4-BE49-F238E27FC236}">
                  <a16:creationId xmlns:a16="http://schemas.microsoft.com/office/drawing/2014/main" id="{106108B8-4EFC-3741-BE1F-B6BC6DD5432F}"/>
                </a:ext>
              </a:extLst>
            </p:cNvPr>
            <p:cNvCxnSpPr>
              <a:stCxn id="176" idx="0"/>
              <a:endCxn id="164" idx="1"/>
            </p:cNvCxnSpPr>
            <p:nvPr/>
          </p:nvCxnSpPr>
          <p:spPr>
            <a:xfrm flipV="1">
              <a:off x="2054100" y="17646481"/>
              <a:ext cx="738453" cy="542763"/>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79" name="Straight Arrow Connector 178">
              <a:extLst>
                <a:ext uri="{FF2B5EF4-FFF2-40B4-BE49-F238E27FC236}">
                  <a16:creationId xmlns:a16="http://schemas.microsoft.com/office/drawing/2014/main" id="{21F21A5D-4868-4C47-AB9D-68A51952B177}"/>
                </a:ext>
              </a:extLst>
            </p:cNvPr>
            <p:cNvCxnSpPr>
              <a:endCxn id="168" idx="1"/>
            </p:cNvCxnSpPr>
            <p:nvPr/>
          </p:nvCxnSpPr>
          <p:spPr>
            <a:xfrm flipV="1">
              <a:off x="2360048" y="18801241"/>
              <a:ext cx="475693" cy="2169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80" name="Straight Arrow Connector 179">
              <a:extLst>
                <a:ext uri="{FF2B5EF4-FFF2-40B4-BE49-F238E27FC236}">
                  <a16:creationId xmlns:a16="http://schemas.microsoft.com/office/drawing/2014/main" id="{13CE4947-5336-6F49-869D-2812F61A936C}"/>
                </a:ext>
              </a:extLst>
            </p:cNvPr>
            <p:cNvCxnSpPr>
              <a:stCxn id="172" idx="3"/>
            </p:cNvCxnSpPr>
            <p:nvPr/>
          </p:nvCxnSpPr>
          <p:spPr>
            <a:xfrm>
              <a:off x="2266512" y="17708813"/>
              <a:ext cx="724748" cy="858791"/>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81" name="Straight Arrow Connector 180">
              <a:extLst>
                <a:ext uri="{FF2B5EF4-FFF2-40B4-BE49-F238E27FC236}">
                  <a16:creationId xmlns:a16="http://schemas.microsoft.com/office/drawing/2014/main" id="{A5876021-E077-2F41-AC4F-BFDEA00347D4}"/>
                </a:ext>
              </a:extLst>
            </p:cNvPr>
            <p:cNvCxnSpPr/>
            <p:nvPr/>
          </p:nvCxnSpPr>
          <p:spPr>
            <a:xfrm flipV="1">
              <a:off x="2161938" y="18219587"/>
              <a:ext cx="859816" cy="46536"/>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82" name="Straight Arrow Connector 181">
              <a:extLst>
                <a:ext uri="{FF2B5EF4-FFF2-40B4-BE49-F238E27FC236}">
                  <a16:creationId xmlns:a16="http://schemas.microsoft.com/office/drawing/2014/main" id="{328BE302-73DB-F24F-9B9C-BA92B556BC43}"/>
                </a:ext>
              </a:extLst>
            </p:cNvPr>
            <p:cNvCxnSpPr/>
            <p:nvPr/>
          </p:nvCxnSpPr>
          <p:spPr>
            <a:xfrm flipH="1" flipV="1">
              <a:off x="1953447" y="18423175"/>
              <a:ext cx="208490" cy="284788"/>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a:extLst>
                <a:ext uri="{FF2B5EF4-FFF2-40B4-BE49-F238E27FC236}">
                  <a16:creationId xmlns:a16="http://schemas.microsoft.com/office/drawing/2014/main" id="{EA0720B2-7255-FA47-AA79-2EBE5AE3305E}"/>
                </a:ext>
              </a:extLst>
            </p:cNvPr>
            <p:cNvCxnSpPr/>
            <p:nvPr/>
          </p:nvCxnSpPr>
          <p:spPr>
            <a:xfrm flipH="1">
              <a:off x="3177927" y="18396951"/>
              <a:ext cx="135960" cy="258112"/>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pic>
          <p:nvPicPr>
            <p:cNvPr id="184" name="Picture 183">
              <a:extLst>
                <a:ext uri="{FF2B5EF4-FFF2-40B4-BE49-F238E27FC236}">
                  <a16:creationId xmlns:a16="http://schemas.microsoft.com/office/drawing/2014/main" id="{CF058FEF-BF3C-FB49-9B76-E50A2A8820DA}"/>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rot="19707961">
              <a:off x="10856365" y="17273821"/>
              <a:ext cx="131480" cy="199270"/>
            </a:xfrm>
            <a:prstGeom prst="rect">
              <a:avLst/>
            </a:prstGeom>
            <a:noFill/>
            <a:ln>
              <a:noFill/>
            </a:ln>
          </p:spPr>
        </p:pic>
        <p:pic>
          <p:nvPicPr>
            <p:cNvPr id="185" name="Picture 184">
              <a:extLst>
                <a:ext uri="{FF2B5EF4-FFF2-40B4-BE49-F238E27FC236}">
                  <a16:creationId xmlns:a16="http://schemas.microsoft.com/office/drawing/2014/main" id="{806E92A1-5F1C-D94D-B42E-ADD0DAD1EFD1}"/>
                </a:ext>
              </a:extLst>
            </p:cNvPr>
            <p:cNvPicPr>
              <a:picLocks noChangeAspect="1"/>
            </p:cNvPicPr>
            <p:nvPr/>
          </p:nvPicPr>
          <p:blipFill rotWithShape="1">
            <a:blip r:embed="rId3">
              <a:duotone>
                <a:schemeClr val="accent3">
                  <a:shade val="45000"/>
                  <a:satMod val="135000"/>
                </a:schemeClr>
                <a:prstClr val="white"/>
              </a:duotone>
            </a:blip>
            <a:srcRect l="9166" t="10910" r="67590" b="68144"/>
            <a:stretch/>
          </p:blipFill>
          <p:spPr>
            <a:xfrm>
              <a:off x="10221510" y="18525769"/>
              <a:ext cx="182331" cy="182191"/>
            </a:xfrm>
            <a:prstGeom prst="rect">
              <a:avLst/>
            </a:prstGeom>
            <a:noFill/>
            <a:ln>
              <a:noFill/>
            </a:ln>
          </p:spPr>
        </p:pic>
        <p:pic>
          <p:nvPicPr>
            <p:cNvPr id="186" name="Picture 185">
              <a:extLst>
                <a:ext uri="{FF2B5EF4-FFF2-40B4-BE49-F238E27FC236}">
                  <a16:creationId xmlns:a16="http://schemas.microsoft.com/office/drawing/2014/main" id="{AF709F04-4092-144C-B540-3F240005FC9E}"/>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1009928" y="18759415"/>
              <a:ext cx="182331" cy="163102"/>
            </a:xfrm>
            <a:prstGeom prst="rect">
              <a:avLst/>
            </a:prstGeom>
            <a:noFill/>
            <a:ln>
              <a:noFill/>
            </a:ln>
          </p:spPr>
        </p:pic>
        <p:pic>
          <p:nvPicPr>
            <p:cNvPr id="187" name="Picture 186">
              <a:extLst>
                <a:ext uri="{FF2B5EF4-FFF2-40B4-BE49-F238E27FC236}">
                  <a16:creationId xmlns:a16="http://schemas.microsoft.com/office/drawing/2014/main" id="{E8C83752-861F-3649-903C-17C0A3385AC9}"/>
                </a:ext>
              </a:extLst>
            </p:cNvPr>
            <p:cNvPicPr>
              <a:picLocks noChangeAspect="1"/>
            </p:cNvPicPr>
            <p:nvPr/>
          </p:nvPicPr>
          <p:blipFill rotWithShape="1">
            <a:blip r:embed="rId3">
              <a:duotone>
                <a:schemeClr val="accent4">
                  <a:shade val="45000"/>
                  <a:satMod val="135000"/>
                </a:schemeClr>
                <a:prstClr val="white"/>
              </a:duotone>
            </a:blip>
            <a:srcRect l="68116" t="10221" r="12057" b="66868"/>
            <a:stretch/>
          </p:blipFill>
          <p:spPr>
            <a:xfrm rot="15844517">
              <a:off x="10709970" y="17428689"/>
              <a:ext cx="165111" cy="187693"/>
            </a:xfrm>
            <a:prstGeom prst="rect">
              <a:avLst/>
            </a:prstGeom>
            <a:noFill/>
            <a:ln>
              <a:noFill/>
            </a:ln>
          </p:spPr>
        </p:pic>
        <p:pic>
          <p:nvPicPr>
            <p:cNvPr id="188" name="Picture 187">
              <a:extLst>
                <a:ext uri="{FF2B5EF4-FFF2-40B4-BE49-F238E27FC236}">
                  <a16:creationId xmlns:a16="http://schemas.microsoft.com/office/drawing/2014/main" id="{22CA4103-1BB9-FB41-8E40-9B8E20B6F604}"/>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9961285" y="17441770"/>
              <a:ext cx="209144" cy="170805"/>
            </a:xfrm>
            <a:prstGeom prst="rect">
              <a:avLst/>
            </a:prstGeom>
            <a:noFill/>
            <a:ln>
              <a:noFill/>
            </a:ln>
          </p:spPr>
        </p:pic>
        <p:pic>
          <p:nvPicPr>
            <p:cNvPr id="189" name="Picture 188">
              <a:extLst>
                <a:ext uri="{FF2B5EF4-FFF2-40B4-BE49-F238E27FC236}">
                  <a16:creationId xmlns:a16="http://schemas.microsoft.com/office/drawing/2014/main" id="{B090D270-75BB-9D41-9899-3E1FEF438CD7}"/>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a:off x="10868271" y="17446989"/>
              <a:ext cx="131480" cy="199270"/>
            </a:xfrm>
            <a:prstGeom prst="rect">
              <a:avLst/>
            </a:prstGeom>
            <a:noFill/>
            <a:ln>
              <a:noFill/>
            </a:ln>
          </p:spPr>
        </p:pic>
        <p:pic>
          <p:nvPicPr>
            <p:cNvPr id="190" name="Picture 189">
              <a:extLst>
                <a:ext uri="{FF2B5EF4-FFF2-40B4-BE49-F238E27FC236}">
                  <a16:creationId xmlns:a16="http://schemas.microsoft.com/office/drawing/2014/main" id="{4F6E26C2-4D21-0A42-9037-A5992088530B}"/>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20626980">
              <a:off x="9745518" y="18089086"/>
              <a:ext cx="154711" cy="173079"/>
            </a:xfrm>
            <a:prstGeom prst="rect">
              <a:avLst/>
            </a:prstGeom>
            <a:noFill/>
            <a:ln>
              <a:noFill/>
            </a:ln>
          </p:spPr>
        </p:pic>
        <p:pic>
          <p:nvPicPr>
            <p:cNvPr id="191" name="Picture 190">
              <a:extLst>
                <a:ext uri="{FF2B5EF4-FFF2-40B4-BE49-F238E27FC236}">
                  <a16:creationId xmlns:a16="http://schemas.microsoft.com/office/drawing/2014/main" id="{53C815FA-6553-9A4B-8AAD-09DB68BC0D94}"/>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0844234" y="18677859"/>
              <a:ext cx="182331" cy="163102"/>
            </a:xfrm>
            <a:prstGeom prst="rect">
              <a:avLst/>
            </a:prstGeom>
            <a:noFill/>
            <a:ln>
              <a:noFill/>
            </a:ln>
          </p:spPr>
        </p:pic>
        <p:pic>
          <p:nvPicPr>
            <p:cNvPr id="192" name="Picture 191">
              <a:extLst>
                <a:ext uri="{FF2B5EF4-FFF2-40B4-BE49-F238E27FC236}">
                  <a16:creationId xmlns:a16="http://schemas.microsoft.com/office/drawing/2014/main" id="{649C0B38-84BA-DC4A-AD7E-9292EF542F4D}"/>
                </a:ext>
              </a:extLst>
            </p:cNvPr>
            <p:cNvPicPr>
              <a:picLocks noChangeAspect="1"/>
            </p:cNvPicPr>
            <p:nvPr/>
          </p:nvPicPr>
          <p:blipFill rotWithShape="1">
            <a:blip r:embed="rId3">
              <a:duotone>
                <a:schemeClr val="accent3">
                  <a:shade val="45000"/>
                  <a:satMod val="135000"/>
                </a:schemeClr>
                <a:prstClr val="white"/>
              </a:duotone>
            </a:blip>
            <a:srcRect l="12081" t="13105" r="69259" b="70216"/>
            <a:stretch/>
          </p:blipFill>
          <p:spPr>
            <a:xfrm>
              <a:off x="10128632" y="18677859"/>
              <a:ext cx="146371" cy="145080"/>
            </a:xfrm>
            <a:prstGeom prst="rect">
              <a:avLst/>
            </a:prstGeom>
            <a:noFill/>
            <a:ln>
              <a:noFill/>
            </a:ln>
          </p:spPr>
        </p:pic>
        <p:pic>
          <p:nvPicPr>
            <p:cNvPr id="193" name="Picture 192">
              <a:extLst>
                <a:ext uri="{FF2B5EF4-FFF2-40B4-BE49-F238E27FC236}">
                  <a16:creationId xmlns:a16="http://schemas.microsoft.com/office/drawing/2014/main" id="{CAD31CB4-443A-F943-AC7C-697D522CCE5C}"/>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1165427" y="18122879"/>
              <a:ext cx="156171" cy="158897"/>
            </a:xfrm>
            <a:prstGeom prst="rect">
              <a:avLst/>
            </a:prstGeom>
            <a:noFill/>
            <a:ln>
              <a:noFill/>
            </a:ln>
          </p:spPr>
        </p:pic>
        <p:pic>
          <p:nvPicPr>
            <p:cNvPr id="194" name="Picture 193">
              <a:extLst>
                <a:ext uri="{FF2B5EF4-FFF2-40B4-BE49-F238E27FC236}">
                  <a16:creationId xmlns:a16="http://schemas.microsoft.com/office/drawing/2014/main" id="{D6F29953-598C-774A-9380-F4E29D34832E}"/>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0159396" y="17412828"/>
              <a:ext cx="209144" cy="170805"/>
            </a:xfrm>
            <a:prstGeom prst="rect">
              <a:avLst/>
            </a:prstGeom>
            <a:noFill/>
            <a:ln>
              <a:noFill/>
            </a:ln>
          </p:spPr>
        </p:pic>
        <p:pic>
          <p:nvPicPr>
            <p:cNvPr id="195" name="Picture 194">
              <a:extLst>
                <a:ext uri="{FF2B5EF4-FFF2-40B4-BE49-F238E27FC236}">
                  <a16:creationId xmlns:a16="http://schemas.microsoft.com/office/drawing/2014/main" id="{8F85C5C7-90E0-7545-80E6-49D1669381F2}"/>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0065857" y="17581579"/>
              <a:ext cx="209144" cy="170805"/>
            </a:xfrm>
            <a:prstGeom prst="rect">
              <a:avLst/>
            </a:prstGeom>
            <a:noFill/>
            <a:ln>
              <a:noFill/>
            </a:ln>
          </p:spPr>
        </p:pic>
        <p:pic>
          <p:nvPicPr>
            <p:cNvPr id="196" name="Picture 195">
              <a:extLst>
                <a:ext uri="{FF2B5EF4-FFF2-40B4-BE49-F238E27FC236}">
                  <a16:creationId xmlns:a16="http://schemas.microsoft.com/office/drawing/2014/main" id="{93C6EEAF-6DCD-CF44-922B-148C9C13F410}"/>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1322379" y="18077589"/>
              <a:ext cx="156171" cy="158897"/>
            </a:xfrm>
            <a:prstGeom prst="rect">
              <a:avLst/>
            </a:prstGeom>
            <a:noFill/>
            <a:ln>
              <a:noFill/>
            </a:ln>
          </p:spPr>
        </p:pic>
        <p:pic>
          <p:nvPicPr>
            <p:cNvPr id="197" name="Picture 196">
              <a:extLst>
                <a:ext uri="{FF2B5EF4-FFF2-40B4-BE49-F238E27FC236}">
                  <a16:creationId xmlns:a16="http://schemas.microsoft.com/office/drawing/2014/main" id="{DF9038E4-5E1C-664A-BCF1-E74B3F5BA6E7}"/>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1004091" y="18580064"/>
              <a:ext cx="182331" cy="163102"/>
            </a:xfrm>
            <a:prstGeom prst="rect">
              <a:avLst/>
            </a:prstGeom>
            <a:noFill/>
            <a:ln>
              <a:noFill/>
            </a:ln>
          </p:spPr>
        </p:pic>
        <p:pic>
          <p:nvPicPr>
            <p:cNvPr id="198" name="Picture 197">
              <a:extLst>
                <a:ext uri="{FF2B5EF4-FFF2-40B4-BE49-F238E27FC236}">
                  <a16:creationId xmlns:a16="http://schemas.microsoft.com/office/drawing/2014/main" id="{A9053613-74E8-2F47-AD28-26F259DBF8FC}"/>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855273">
              <a:off x="9844731" y="18214723"/>
              <a:ext cx="154711" cy="173079"/>
            </a:xfrm>
            <a:prstGeom prst="rect">
              <a:avLst/>
            </a:prstGeom>
            <a:noFill/>
            <a:ln>
              <a:noFill/>
            </a:ln>
          </p:spPr>
        </p:pic>
        <p:pic>
          <p:nvPicPr>
            <p:cNvPr id="199" name="Picture 198">
              <a:extLst>
                <a:ext uri="{FF2B5EF4-FFF2-40B4-BE49-F238E27FC236}">
                  <a16:creationId xmlns:a16="http://schemas.microsoft.com/office/drawing/2014/main" id="{0677C824-3F1F-F544-8794-D8DA3605B476}"/>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5068118">
              <a:off x="9899333" y="18073760"/>
              <a:ext cx="164257" cy="163022"/>
            </a:xfrm>
            <a:prstGeom prst="rect">
              <a:avLst/>
            </a:prstGeom>
            <a:noFill/>
            <a:ln>
              <a:noFill/>
            </a:ln>
          </p:spPr>
        </p:pic>
        <p:cxnSp>
          <p:nvCxnSpPr>
            <p:cNvPr id="200" name="Straight Arrow Connector 199">
              <a:extLst>
                <a:ext uri="{FF2B5EF4-FFF2-40B4-BE49-F238E27FC236}">
                  <a16:creationId xmlns:a16="http://schemas.microsoft.com/office/drawing/2014/main" id="{2C5692CD-0AB0-084B-BEB7-D1F52BEF71E4}"/>
                </a:ext>
              </a:extLst>
            </p:cNvPr>
            <p:cNvCxnSpPr/>
            <p:nvPr/>
          </p:nvCxnSpPr>
          <p:spPr>
            <a:xfrm flipH="1">
              <a:off x="10070512" y="17584650"/>
              <a:ext cx="620147" cy="481016"/>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1" name="Straight Arrow Connector 200">
              <a:extLst>
                <a:ext uri="{FF2B5EF4-FFF2-40B4-BE49-F238E27FC236}">
                  <a16:creationId xmlns:a16="http://schemas.microsoft.com/office/drawing/2014/main" id="{D6391039-8638-3844-A88A-DBA9E3F1AEFC}"/>
                </a:ext>
              </a:extLst>
            </p:cNvPr>
            <p:cNvCxnSpPr/>
            <p:nvPr/>
          </p:nvCxnSpPr>
          <p:spPr>
            <a:xfrm flipV="1">
              <a:off x="11217115" y="18282677"/>
              <a:ext cx="135960" cy="33801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2" name="Straight Arrow Connector 201">
              <a:extLst>
                <a:ext uri="{FF2B5EF4-FFF2-40B4-BE49-F238E27FC236}">
                  <a16:creationId xmlns:a16="http://schemas.microsoft.com/office/drawing/2014/main" id="{63361BA6-95E5-3F44-98B9-599E8C9D14B8}"/>
                </a:ext>
              </a:extLst>
            </p:cNvPr>
            <p:cNvCxnSpPr/>
            <p:nvPr/>
          </p:nvCxnSpPr>
          <p:spPr>
            <a:xfrm>
              <a:off x="10413993" y="18783241"/>
              <a:ext cx="402997"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3" name="Straight Arrow Connector 202">
              <a:extLst>
                <a:ext uri="{FF2B5EF4-FFF2-40B4-BE49-F238E27FC236}">
                  <a16:creationId xmlns:a16="http://schemas.microsoft.com/office/drawing/2014/main" id="{DBFF6014-E239-B54C-921F-0EFE85CB618A}"/>
                </a:ext>
              </a:extLst>
            </p:cNvPr>
            <p:cNvCxnSpPr/>
            <p:nvPr/>
          </p:nvCxnSpPr>
          <p:spPr>
            <a:xfrm flipH="1">
              <a:off x="10401738" y="18716894"/>
              <a:ext cx="415251"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4" name="Straight Arrow Connector 203">
              <a:extLst>
                <a:ext uri="{FF2B5EF4-FFF2-40B4-BE49-F238E27FC236}">
                  <a16:creationId xmlns:a16="http://schemas.microsoft.com/office/drawing/2014/main" id="{6DA20F8B-E4B5-424F-97F3-432E89B52784}"/>
                </a:ext>
              </a:extLst>
            </p:cNvPr>
            <p:cNvCxnSpPr/>
            <p:nvPr/>
          </p:nvCxnSpPr>
          <p:spPr>
            <a:xfrm rot="10800000" flipH="1">
              <a:off x="9961285" y="17717221"/>
              <a:ext cx="97187" cy="293485"/>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5" name="Straight Arrow Connector 204">
              <a:extLst>
                <a:ext uri="{FF2B5EF4-FFF2-40B4-BE49-F238E27FC236}">
                  <a16:creationId xmlns:a16="http://schemas.microsoft.com/office/drawing/2014/main" id="{B9656CE1-8E78-164B-9934-617CC43D4656}"/>
                </a:ext>
              </a:extLst>
            </p:cNvPr>
            <p:cNvCxnSpPr/>
            <p:nvPr/>
          </p:nvCxnSpPr>
          <p:spPr>
            <a:xfrm flipV="1">
              <a:off x="10368541" y="17494882"/>
              <a:ext cx="322613" cy="46662"/>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6" name="Straight Arrow Connector 205">
              <a:extLst>
                <a:ext uri="{FF2B5EF4-FFF2-40B4-BE49-F238E27FC236}">
                  <a16:creationId xmlns:a16="http://schemas.microsoft.com/office/drawing/2014/main" id="{6682B614-0CEF-D548-A5C1-590BFADE9F43}"/>
                </a:ext>
              </a:extLst>
            </p:cNvPr>
            <p:cNvCxnSpPr/>
            <p:nvPr/>
          </p:nvCxnSpPr>
          <p:spPr>
            <a:xfrm flipH="1">
              <a:off x="1912830" y="17744555"/>
              <a:ext cx="87778" cy="266152"/>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7" name="Straight Arrow Connector 206">
              <a:extLst>
                <a:ext uri="{FF2B5EF4-FFF2-40B4-BE49-F238E27FC236}">
                  <a16:creationId xmlns:a16="http://schemas.microsoft.com/office/drawing/2014/main" id="{AB54856C-9194-2545-96FA-698000C1CF40}"/>
                </a:ext>
              </a:extLst>
            </p:cNvPr>
            <p:cNvCxnSpPr>
              <a:endCxn id="164" idx="0"/>
            </p:cNvCxnSpPr>
            <p:nvPr/>
          </p:nvCxnSpPr>
          <p:spPr>
            <a:xfrm flipV="1">
              <a:off x="2405499" y="17574053"/>
              <a:ext cx="285188" cy="10597"/>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8" name="Straight Arrow Connector 207">
              <a:extLst>
                <a:ext uri="{FF2B5EF4-FFF2-40B4-BE49-F238E27FC236}">
                  <a16:creationId xmlns:a16="http://schemas.microsoft.com/office/drawing/2014/main" id="{E1924166-C5A2-2440-B904-87E611541797}"/>
                </a:ext>
              </a:extLst>
            </p:cNvPr>
            <p:cNvCxnSpPr/>
            <p:nvPr/>
          </p:nvCxnSpPr>
          <p:spPr>
            <a:xfrm>
              <a:off x="7681397" y="18780367"/>
              <a:ext cx="424988" cy="20874"/>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9" name="Straight Arrow Connector 208">
              <a:extLst>
                <a:ext uri="{FF2B5EF4-FFF2-40B4-BE49-F238E27FC236}">
                  <a16:creationId xmlns:a16="http://schemas.microsoft.com/office/drawing/2014/main" id="{0B691F2F-E30D-C943-87D3-4F1A3CB99AC6}"/>
                </a:ext>
              </a:extLst>
            </p:cNvPr>
            <p:cNvCxnSpPr/>
            <p:nvPr/>
          </p:nvCxnSpPr>
          <p:spPr>
            <a:xfrm flipH="1">
              <a:off x="10413994" y="18155360"/>
              <a:ext cx="669789" cy="39166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pic>
          <p:nvPicPr>
            <p:cNvPr id="210" name="Picture 209" descr="36749-O0UTTP.eps">
              <a:extLst>
                <a:ext uri="{FF2B5EF4-FFF2-40B4-BE49-F238E27FC236}">
                  <a16:creationId xmlns:a16="http://schemas.microsoft.com/office/drawing/2014/main" id="{8E1C2ECF-2028-9A4E-BABE-67CBDC9CD757}"/>
                </a:ext>
              </a:extLst>
            </p:cNvPr>
            <p:cNvPicPr>
              <a:picLocks noChangeAspect="1"/>
            </p:cNvPicPr>
            <p:nvPr/>
          </p:nvPicPr>
          <p:blipFill rotWithShape="1">
            <a:blip r:embed="rId8">
              <a:extLst>
                <a:ext uri="{28A0092B-C50C-407E-A947-70E740481C1C}">
                  <a14:useLocalDpi xmlns:a14="http://schemas.microsoft.com/office/drawing/2010/main" val="0"/>
                </a:ext>
              </a:extLst>
            </a:blip>
            <a:srcRect l="64688"/>
            <a:stretch/>
          </p:blipFill>
          <p:spPr>
            <a:xfrm>
              <a:off x="7511320" y="13942741"/>
              <a:ext cx="764730" cy="2165658"/>
            </a:xfrm>
            <a:prstGeom prst="rect">
              <a:avLst/>
            </a:prstGeom>
          </p:spPr>
        </p:pic>
        <p:cxnSp>
          <p:nvCxnSpPr>
            <p:cNvPr id="211" name="Straight Connector 210">
              <a:extLst>
                <a:ext uri="{FF2B5EF4-FFF2-40B4-BE49-F238E27FC236}">
                  <a16:creationId xmlns:a16="http://schemas.microsoft.com/office/drawing/2014/main" id="{EAA71D02-AE3C-CA4E-8DB0-E1E2AAA8DDE6}"/>
                </a:ext>
              </a:extLst>
            </p:cNvPr>
            <p:cNvCxnSpPr/>
            <p:nvPr/>
          </p:nvCxnSpPr>
          <p:spPr>
            <a:xfrm>
              <a:off x="10690656" y="16195510"/>
              <a:ext cx="0" cy="105107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B34D255D-39C4-BF40-9E4F-80BC6572BBB0}"/>
                </a:ext>
              </a:extLst>
            </p:cNvPr>
            <p:cNvCxnSpPr/>
            <p:nvPr/>
          </p:nvCxnSpPr>
          <p:spPr>
            <a:xfrm>
              <a:off x="7765531" y="16137737"/>
              <a:ext cx="0" cy="105107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7B34019A-7C5E-E445-B0D9-9EFAEEA6B5C5}"/>
                </a:ext>
              </a:extLst>
            </p:cNvPr>
            <p:cNvCxnSpPr/>
            <p:nvPr/>
          </p:nvCxnSpPr>
          <p:spPr>
            <a:xfrm>
              <a:off x="5066818" y="16094624"/>
              <a:ext cx="0" cy="105107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A69AE426-6339-2548-8183-B19157C145A2}"/>
                </a:ext>
              </a:extLst>
            </p:cNvPr>
            <p:cNvCxnSpPr/>
            <p:nvPr/>
          </p:nvCxnSpPr>
          <p:spPr>
            <a:xfrm>
              <a:off x="2395345" y="16108401"/>
              <a:ext cx="0" cy="105107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0AFD9651-B059-434E-B643-2C07617585B6}"/>
              </a:ext>
            </a:extLst>
          </p:cNvPr>
          <p:cNvSpPr txBox="1"/>
          <p:nvPr/>
        </p:nvSpPr>
        <p:spPr>
          <a:xfrm>
            <a:off x="5713298" y="4249502"/>
            <a:ext cx="2973499" cy="923330"/>
          </a:xfrm>
          <a:prstGeom prst="rect">
            <a:avLst/>
          </a:prstGeom>
          <a:noFill/>
          <a:ln>
            <a:solidFill>
              <a:srgbClr val="000000"/>
            </a:solidFill>
          </a:ln>
        </p:spPr>
        <p:txBody>
          <a:bodyPr wrap="square" rtlCol="0">
            <a:spAutoFit/>
          </a:bodyPr>
          <a:lstStyle/>
          <a:p>
            <a:r>
              <a:rPr lang="en-US" dirty="0"/>
              <a:t>“</a:t>
            </a:r>
            <a:r>
              <a:rPr lang="en-US" b="1" dirty="0"/>
              <a:t>Universal ecosystem</a:t>
            </a:r>
            <a:r>
              <a:rPr lang="en-US" dirty="0"/>
              <a:t>” :</a:t>
            </a:r>
            <a:br>
              <a:rPr lang="en-US" dirty="0"/>
            </a:br>
            <a:r>
              <a:rPr lang="en-US" dirty="0"/>
              <a:t>Consistent interactions across hosts</a:t>
            </a:r>
          </a:p>
        </p:txBody>
      </p:sp>
      <p:sp>
        <p:nvSpPr>
          <p:cNvPr id="241" name="Title 1">
            <a:extLst>
              <a:ext uri="{FF2B5EF4-FFF2-40B4-BE49-F238E27FC236}">
                <a16:creationId xmlns:a16="http://schemas.microsoft.com/office/drawing/2014/main" id="{D6D17902-F716-E541-AD95-227EE4CB4256}"/>
              </a:ext>
            </a:extLst>
          </p:cNvPr>
          <p:cNvSpPr>
            <a:spLocks noGrp="1"/>
          </p:cNvSpPr>
          <p:nvPr>
            <p:ph type="title"/>
          </p:nvPr>
        </p:nvSpPr>
        <p:spPr>
          <a:xfrm>
            <a:off x="457200" y="533400"/>
            <a:ext cx="8229600" cy="990600"/>
          </a:xfrm>
        </p:spPr>
        <p:txBody>
          <a:bodyPr>
            <a:normAutofit fontScale="90000"/>
          </a:bodyPr>
          <a:lstStyle/>
          <a:p>
            <a:r>
              <a:rPr lang="en-US" dirty="0"/>
              <a:t>Ecological network:</a:t>
            </a:r>
            <a:br>
              <a:rPr lang="en-US" dirty="0"/>
            </a:br>
            <a:r>
              <a:rPr lang="en-US" dirty="0"/>
              <a:t>Universal or individual?</a:t>
            </a:r>
          </a:p>
        </p:txBody>
      </p:sp>
      <p:sp>
        <p:nvSpPr>
          <p:cNvPr id="242" name="TextBox 241">
            <a:extLst>
              <a:ext uri="{FF2B5EF4-FFF2-40B4-BE49-F238E27FC236}">
                <a16:creationId xmlns:a16="http://schemas.microsoft.com/office/drawing/2014/main" id="{98F6AFC4-8614-6E45-8E5D-1126241F3755}"/>
              </a:ext>
            </a:extLst>
          </p:cNvPr>
          <p:cNvSpPr txBox="1"/>
          <p:nvPr/>
        </p:nvSpPr>
        <p:spPr>
          <a:xfrm>
            <a:off x="5708755" y="2239283"/>
            <a:ext cx="2978043" cy="1200329"/>
          </a:xfrm>
          <a:prstGeom prst="rect">
            <a:avLst/>
          </a:prstGeom>
          <a:noFill/>
          <a:ln>
            <a:solidFill>
              <a:srgbClr val="000000"/>
            </a:solidFill>
          </a:ln>
        </p:spPr>
        <p:txBody>
          <a:bodyPr wrap="square" rtlCol="0">
            <a:spAutoFit/>
          </a:bodyPr>
          <a:lstStyle/>
          <a:p>
            <a:r>
              <a:rPr lang="en-US" dirty="0"/>
              <a:t>“</a:t>
            </a:r>
            <a:r>
              <a:rPr lang="en-US" b="1" dirty="0"/>
              <a:t>Individual ecosystem</a:t>
            </a:r>
            <a:r>
              <a:rPr lang="en-US" dirty="0"/>
              <a:t>” :</a:t>
            </a:r>
            <a:br>
              <a:rPr lang="en-US" dirty="0"/>
            </a:br>
            <a:r>
              <a:rPr lang="en-US" dirty="0"/>
              <a:t>Each individual’s microbiome follows its own rules</a:t>
            </a:r>
          </a:p>
        </p:txBody>
      </p:sp>
      <p:sp>
        <p:nvSpPr>
          <p:cNvPr id="243" name="Slide Number Placeholder 5">
            <a:extLst>
              <a:ext uri="{FF2B5EF4-FFF2-40B4-BE49-F238E27FC236}">
                <a16:creationId xmlns:a16="http://schemas.microsoft.com/office/drawing/2014/main" id="{78D2924E-FC84-1B44-82F0-B92EA9BA3B5B}"/>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404798764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Ecological network of the microbiome:</a:t>
            </a:r>
            <a:br>
              <a:rPr lang="en-US" dirty="0"/>
            </a:br>
            <a:r>
              <a:rPr lang="en-US" dirty="0"/>
              <a:t>Universal or individual?</a:t>
            </a:r>
          </a:p>
        </p:txBody>
      </p:sp>
      <p:pic>
        <p:nvPicPr>
          <p:cNvPr id="3" name="Picture 2"/>
          <p:cNvPicPr>
            <a:picLocks noChangeAspect="1"/>
          </p:cNvPicPr>
          <p:nvPr/>
        </p:nvPicPr>
        <p:blipFill rotWithShape="1">
          <a:blip r:embed="rId2"/>
          <a:srcRect l="4734" r="42141" b="21265"/>
          <a:stretch/>
        </p:blipFill>
        <p:spPr>
          <a:xfrm>
            <a:off x="4400550" y="3003178"/>
            <a:ext cx="4286250" cy="193394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457200" y="2862200"/>
            <a:ext cx="2861972" cy="224441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541787" y="3468463"/>
            <a:ext cx="678766" cy="1107996"/>
          </a:xfrm>
          <a:prstGeom prst="rect">
            <a:avLst/>
          </a:prstGeom>
          <a:noFill/>
        </p:spPr>
        <p:txBody>
          <a:bodyPr wrap="square" rtlCol="0">
            <a:spAutoFit/>
          </a:bodyPr>
          <a:lstStyle/>
          <a:p>
            <a:r>
              <a:rPr lang="en-US" sz="6600" dirty="0">
                <a:solidFill>
                  <a:srgbClr val="292934"/>
                </a:solidFill>
                <a:latin typeface="Arial"/>
                <a:cs typeface="Arial"/>
              </a:rPr>
              <a:t>?</a:t>
            </a:r>
          </a:p>
        </p:txBody>
      </p:sp>
      <p:sp>
        <p:nvSpPr>
          <p:cNvPr id="6" name="TextBox 5">
            <a:extLst>
              <a:ext uri="{FF2B5EF4-FFF2-40B4-BE49-F238E27FC236}">
                <a16:creationId xmlns:a16="http://schemas.microsoft.com/office/drawing/2014/main" id="{643E6F6C-09F1-9441-8465-542EB62D3EF5}"/>
              </a:ext>
            </a:extLst>
          </p:cNvPr>
          <p:cNvSpPr txBox="1"/>
          <p:nvPr/>
        </p:nvSpPr>
        <p:spPr>
          <a:xfrm>
            <a:off x="457200" y="5863060"/>
            <a:ext cx="2315504" cy="338554"/>
          </a:xfrm>
          <a:prstGeom prst="rect">
            <a:avLst/>
          </a:prstGeom>
          <a:noFill/>
        </p:spPr>
        <p:txBody>
          <a:bodyPr wrap="none" rtlCol="0">
            <a:spAutoFit/>
          </a:bodyPr>
          <a:lstStyle/>
          <a:p>
            <a:r>
              <a:rPr lang="en-US" sz="1600" dirty="0" err="1">
                <a:solidFill>
                  <a:srgbClr val="292934"/>
                </a:solidFill>
                <a:latin typeface="Adobe Caslon Pro"/>
                <a:cs typeface="Adobe Caslon Pro"/>
              </a:rPr>
              <a:t>Buffie</a:t>
            </a:r>
            <a:r>
              <a:rPr lang="en-US" sz="1600" dirty="0">
                <a:solidFill>
                  <a:srgbClr val="292934"/>
                </a:solidFill>
                <a:latin typeface="Adobe Caslon Pro"/>
                <a:cs typeface="Adobe Caslon Pro"/>
              </a:rPr>
              <a:t> et al. </a:t>
            </a:r>
            <a:r>
              <a:rPr lang="en-US" sz="1600" i="1" dirty="0">
                <a:solidFill>
                  <a:srgbClr val="292934"/>
                </a:solidFill>
                <a:latin typeface="Adobe Caslon Pro"/>
                <a:cs typeface="Adobe Caslon Pro"/>
              </a:rPr>
              <a:t>Nature </a:t>
            </a:r>
            <a:r>
              <a:rPr lang="en-US" sz="1600" dirty="0">
                <a:solidFill>
                  <a:srgbClr val="292934"/>
                </a:solidFill>
                <a:latin typeface="Adobe Caslon Pro"/>
                <a:cs typeface="Adobe Caslon Pro"/>
              </a:rPr>
              <a:t>(2015)</a:t>
            </a:r>
          </a:p>
        </p:txBody>
      </p:sp>
      <p:sp>
        <p:nvSpPr>
          <p:cNvPr id="7" name="TextBox 6">
            <a:extLst>
              <a:ext uri="{FF2B5EF4-FFF2-40B4-BE49-F238E27FC236}">
                <a16:creationId xmlns:a16="http://schemas.microsoft.com/office/drawing/2014/main" id="{5D139DB1-684D-384B-A35A-9B0FB0D52DA8}"/>
              </a:ext>
            </a:extLst>
          </p:cNvPr>
          <p:cNvSpPr txBox="1"/>
          <p:nvPr/>
        </p:nvSpPr>
        <p:spPr>
          <a:xfrm>
            <a:off x="4316930" y="5885255"/>
            <a:ext cx="2497800" cy="338554"/>
          </a:xfrm>
          <a:prstGeom prst="rect">
            <a:avLst/>
          </a:prstGeom>
          <a:noFill/>
        </p:spPr>
        <p:txBody>
          <a:bodyPr wrap="none" rtlCol="0">
            <a:spAutoFit/>
          </a:bodyPr>
          <a:lstStyle/>
          <a:p>
            <a:r>
              <a:rPr lang="en-US" sz="1600" dirty="0">
                <a:solidFill>
                  <a:srgbClr val="292934"/>
                </a:solidFill>
                <a:latin typeface="Adobe Caslon Pro"/>
                <a:cs typeface="Adobe Caslon Pro"/>
              </a:rPr>
              <a:t>Fisher et al, </a:t>
            </a:r>
            <a:r>
              <a:rPr lang="en-US" sz="1600" i="1" dirty="0" err="1">
                <a:solidFill>
                  <a:srgbClr val="292934"/>
                </a:solidFill>
                <a:latin typeface="Adobe Caslon Pro"/>
                <a:cs typeface="Adobe Caslon Pro"/>
              </a:rPr>
              <a:t>Plos</a:t>
            </a:r>
            <a:r>
              <a:rPr lang="en-US" sz="1600" i="1" dirty="0">
                <a:solidFill>
                  <a:srgbClr val="292934"/>
                </a:solidFill>
                <a:latin typeface="Adobe Caslon Pro"/>
                <a:cs typeface="Adobe Caslon Pro"/>
              </a:rPr>
              <a:t> One</a:t>
            </a:r>
            <a:r>
              <a:rPr lang="en-US" sz="1600" dirty="0">
                <a:solidFill>
                  <a:srgbClr val="292934"/>
                </a:solidFill>
                <a:latin typeface="Adobe Caslon Pro"/>
                <a:cs typeface="Adobe Caslon Pro"/>
              </a:rPr>
              <a:t> (2014)</a:t>
            </a:r>
          </a:p>
        </p:txBody>
      </p:sp>
      <p:sp>
        <p:nvSpPr>
          <p:cNvPr id="8" name="Slide Number Placeholder 5">
            <a:extLst>
              <a:ext uri="{FF2B5EF4-FFF2-40B4-BE49-F238E27FC236}">
                <a16:creationId xmlns:a16="http://schemas.microsoft.com/office/drawing/2014/main" id="{DF64B8A7-DFDA-FF43-A9A9-225A36D38C30}"/>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3954083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Computational method to detect universal dynamics</a:t>
            </a:r>
          </a:p>
        </p:txBody>
      </p:sp>
      <p:sp>
        <p:nvSpPr>
          <p:cNvPr id="6" name="TextBox 5"/>
          <p:cNvSpPr txBox="1"/>
          <p:nvPr/>
        </p:nvSpPr>
        <p:spPr>
          <a:xfrm rot="16200000">
            <a:off x="-26323" y="2310004"/>
            <a:ext cx="2337968" cy="369332"/>
          </a:xfrm>
          <a:prstGeom prst="rect">
            <a:avLst/>
          </a:prstGeom>
          <a:noFill/>
        </p:spPr>
        <p:txBody>
          <a:bodyPr wrap="square" rtlCol="0">
            <a:spAutoFit/>
          </a:bodyPr>
          <a:lstStyle/>
          <a:p>
            <a:pPr algn="ctr"/>
            <a:r>
              <a:rPr lang="en-US" dirty="0">
                <a:solidFill>
                  <a:srgbClr val="292934"/>
                </a:solidFill>
                <a:latin typeface="Arial"/>
              </a:rPr>
              <a:t>Individual</a:t>
            </a:r>
          </a:p>
        </p:txBody>
      </p:sp>
      <p:sp>
        <p:nvSpPr>
          <p:cNvPr id="7" name="TextBox 6"/>
          <p:cNvSpPr txBox="1"/>
          <p:nvPr/>
        </p:nvSpPr>
        <p:spPr>
          <a:xfrm rot="16200000">
            <a:off x="-283686" y="4620083"/>
            <a:ext cx="2859611" cy="369332"/>
          </a:xfrm>
          <a:prstGeom prst="rect">
            <a:avLst/>
          </a:prstGeom>
          <a:noFill/>
        </p:spPr>
        <p:txBody>
          <a:bodyPr wrap="square" rtlCol="0">
            <a:spAutoFit/>
          </a:bodyPr>
          <a:lstStyle/>
          <a:p>
            <a:pPr algn="ctr"/>
            <a:r>
              <a:rPr lang="en-US" dirty="0">
                <a:solidFill>
                  <a:srgbClr val="292934"/>
                </a:solidFill>
                <a:latin typeface="Arial"/>
              </a:rPr>
              <a:t>Universal</a:t>
            </a:r>
          </a:p>
        </p:txBody>
      </p:sp>
      <p:sp>
        <p:nvSpPr>
          <p:cNvPr id="8" name="TextBox 7"/>
          <p:cNvSpPr txBox="1"/>
          <p:nvPr/>
        </p:nvSpPr>
        <p:spPr>
          <a:xfrm>
            <a:off x="2458869" y="3543967"/>
            <a:ext cx="854741" cy="461665"/>
          </a:xfrm>
          <a:prstGeom prst="rect">
            <a:avLst/>
          </a:prstGeom>
          <a:noFill/>
        </p:spPr>
        <p:txBody>
          <a:bodyPr wrap="square" rtlCol="0">
            <a:spAutoFit/>
          </a:bodyPr>
          <a:lstStyle/>
          <a:p>
            <a:pPr algn="ctr"/>
            <a:r>
              <a:rPr lang="en-US" sz="2400" dirty="0">
                <a:solidFill>
                  <a:srgbClr val="292934"/>
                </a:solidFill>
                <a:latin typeface="Arial"/>
              </a:rPr>
              <a:t>OR</a:t>
            </a:r>
          </a:p>
        </p:txBody>
      </p:sp>
      <p:sp>
        <p:nvSpPr>
          <p:cNvPr id="10" name="TextBox 9"/>
          <p:cNvSpPr txBox="1"/>
          <p:nvPr/>
        </p:nvSpPr>
        <p:spPr>
          <a:xfrm>
            <a:off x="457200" y="6228820"/>
            <a:ext cx="2480166" cy="338554"/>
          </a:xfrm>
          <a:prstGeom prst="rect">
            <a:avLst/>
          </a:prstGeom>
          <a:noFill/>
        </p:spPr>
        <p:txBody>
          <a:bodyPr wrap="none" rtlCol="0">
            <a:spAutoFit/>
          </a:bodyPr>
          <a:lstStyle/>
          <a:p>
            <a:r>
              <a:rPr lang="en-US" sz="1600" dirty="0">
                <a:solidFill>
                  <a:srgbClr val="292934"/>
                </a:solidFill>
                <a:latin typeface="Adobe Caslon Pro"/>
                <a:cs typeface="Adobe Caslon Pro"/>
              </a:rPr>
              <a:t>Bashan et al. </a:t>
            </a:r>
            <a:r>
              <a:rPr lang="en-US" sz="1600" i="1" dirty="0">
                <a:solidFill>
                  <a:srgbClr val="292934"/>
                </a:solidFill>
                <a:latin typeface="Adobe Caslon Pro"/>
                <a:cs typeface="Adobe Caslon Pro"/>
              </a:rPr>
              <a:t>Nature</a:t>
            </a:r>
            <a:r>
              <a:rPr lang="en-US" sz="1600" dirty="0">
                <a:solidFill>
                  <a:srgbClr val="292934"/>
                </a:solidFill>
                <a:latin typeface="Adobe Caslon Pro"/>
                <a:cs typeface="Adobe Caslon Pro"/>
              </a:rPr>
              <a:t> (2016)</a:t>
            </a:r>
          </a:p>
        </p:txBody>
      </p:sp>
      <p:grpSp>
        <p:nvGrpSpPr>
          <p:cNvPr id="11" name="Group 10"/>
          <p:cNvGrpSpPr/>
          <p:nvPr/>
        </p:nvGrpSpPr>
        <p:grpSpPr>
          <a:xfrm>
            <a:off x="4886670" y="4207701"/>
            <a:ext cx="2147435" cy="1902053"/>
            <a:chOff x="5228014" y="3350767"/>
            <a:chExt cx="2926219" cy="2547515"/>
          </a:xfrm>
        </p:grpSpPr>
        <p:cxnSp>
          <p:nvCxnSpPr>
            <p:cNvPr id="12" name="Straight Arrow Connector 11"/>
            <p:cNvCxnSpPr/>
            <p:nvPr/>
          </p:nvCxnSpPr>
          <p:spPr>
            <a:xfrm flipV="1">
              <a:off x="5920479" y="3350767"/>
              <a:ext cx="4663" cy="19168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926078" y="5264066"/>
              <a:ext cx="2228155" cy="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535356" y="5299288"/>
              <a:ext cx="1160324" cy="453442"/>
            </a:xfrm>
            <a:prstGeom prst="rect">
              <a:avLst/>
            </a:prstGeom>
            <a:noFill/>
          </p:spPr>
          <p:txBody>
            <a:bodyPr wrap="none" rtlCol="0">
              <a:spAutoFit/>
            </a:bodyPr>
            <a:lstStyle/>
            <a:p>
              <a:r>
                <a:rPr lang="en-US" sz="1600" dirty="0">
                  <a:solidFill>
                    <a:srgbClr val="292934"/>
                  </a:solidFill>
                  <a:latin typeface="Adobe Caslon Pro"/>
                  <a:cs typeface="Adobe Caslon Pro"/>
                </a:rPr>
                <a:t>Overlap</a:t>
              </a:r>
              <a:endParaRPr lang="en-US" sz="1100" dirty="0">
                <a:solidFill>
                  <a:srgbClr val="292934"/>
                </a:solidFill>
                <a:latin typeface="Adobe Caslon Pro"/>
                <a:cs typeface="Adobe Caslon Pro"/>
              </a:endParaRPr>
            </a:p>
          </p:txBody>
        </p:sp>
        <p:sp>
          <p:nvSpPr>
            <p:cNvPr id="15" name="TextBox 14"/>
            <p:cNvSpPr txBox="1"/>
            <p:nvPr/>
          </p:nvSpPr>
          <p:spPr>
            <a:xfrm rot="16200000">
              <a:off x="4810170" y="4032699"/>
              <a:ext cx="1690105" cy="461333"/>
            </a:xfrm>
            <a:prstGeom prst="rect">
              <a:avLst/>
            </a:prstGeom>
            <a:noFill/>
          </p:spPr>
          <p:txBody>
            <a:bodyPr wrap="none" rtlCol="0">
              <a:spAutoFit/>
            </a:bodyPr>
            <a:lstStyle/>
            <a:p>
              <a:r>
                <a:rPr lang="en-US" sz="1600" dirty="0">
                  <a:solidFill>
                    <a:srgbClr val="292934"/>
                  </a:solidFill>
                  <a:latin typeface="Adobe Caslon Pro"/>
                  <a:cs typeface="Adobe Caslon Pro"/>
                </a:rPr>
                <a:t>Dissimilarity</a:t>
              </a:r>
              <a:endParaRPr lang="en-US" sz="1200" dirty="0">
                <a:solidFill>
                  <a:srgbClr val="292934"/>
                </a:solidFill>
                <a:latin typeface="Adobe Caslon Pro"/>
                <a:cs typeface="Adobe Caslon Pro"/>
              </a:endParaRPr>
            </a:p>
          </p:txBody>
        </p:sp>
        <p:sp>
          <p:nvSpPr>
            <p:cNvPr id="16" name="Oval 15"/>
            <p:cNvSpPr/>
            <p:nvPr/>
          </p:nvSpPr>
          <p:spPr>
            <a:xfrm>
              <a:off x="6605994" y="3766034"/>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17" name="Oval 16"/>
            <p:cNvSpPr/>
            <p:nvPr/>
          </p:nvSpPr>
          <p:spPr>
            <a:xfrm>
              <a:off x="6734585" y="3735417"/>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18" name="Oval 17"/>
            <p:cNvSpPr/>
            <p:nvPr/>
          </p:nvSpPr>
          <p:spPr>
            <a:xfrm>
              <a:off x="6750395" y="4106738"/>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19" name="Oval 18"/>
            <p:cNvSpPr/>
            <p:nvPr/>
          </p:nvSpPr>
          <p:spPr>
            <a:xfrm>
              <a:off x="7271804" y="3827562"/>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0" name="Oval 19"/>
            <p:cNvSpPr/>
            <p:nvPr/>
          </p:nvSpPr>
          <p:spPr>
            <a:xfrm>
              <a:off x="7038897" y="4275907"/>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1" name="Oval 20"/>
            <p:cNvSpPr/>
            <p:nvPr/>
          </p:nvSpPr>
          <p:spPr>
            <a:xfrm>
              <a:off x="6804230" y="3853311"/>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2" name="Oval 21"/>
            <p:cNvSpPr/>
            <p:nvPr/>
          </p:nvSpPr>
          <p:spPr>
            <a:xfrm>
              <a:off x="7377812" y="4052829"/>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3" name="Oval 22"/>
            <p:cNvSpPr/>
            <p:nvPr/>
          </p:nvSpPr>
          <p:spPr>
            <a:xfrm>
              <a:off x="7271804" y="4250158"/>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4" name="Oval 23"/>
            <p:cNvSpPr/>
            <p:nvPr/>
          </p:nvSpPr>
          <p:spPr>
            <a:xfrm>
              <a:off x="7217971" y="4412661"/>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5" name="Oval 24"/>
            <p:cNvSpPr/>
            <p:nvPr/>
          </p:nvSpPr>
          <p:spPr>
            <a:xfrm>
              <a:off x="7633908" y="4713986"/>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6" name="Oval 25"/>
            <p:cNvSpPr/>
            <p:nvPr/>
          </p:nvSpPr>
          <p:spPr>
            <a:xfrm>
              <a:off x="7540414" y="4507529"/>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7" name="Oval 26"/>
            <p:cNvSpPr/>
            <p:nvPr/>
          </p:nvSpPr>
          <p:spPr>
            <a:xfrm>
              <a:off x="7668081" y="4198661"/>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8" name="Oval 27"/>
            <p:cNvSpPr/>
            <p:nvPr/>
          </p:nvSpPr>
          <p:spPr>
            <a:xfrm>
              <a:off x="7748247" y="4421738"/>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9" name="Oval 28"/>
            <p:cNvSpPr/>
            <p:nvPr/>
          </p:nvSpPr>
          <p:spPr>
            <a:xfrm>
              <a:off x="6471068" y="4055239"/>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0" name="Oval 29"/>
            <p:cNvSpPr/>
            <p:nvPr/>
          </p:nvSpPr>
          <p:spPr>
            <a:xfrm>
              <a:off x="7898560" y="4850689"/>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1" name="Oval 30"/>
            <p:cNvSpPr/>
            <p:nvPr/>
          </p:nvSpPr>
          <p:spPr>
            <a:xfrm>
              <a:off x="8015014" y="4662488"/>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2" name="Oval 31"/>
            <p:cNvSpPr/>
            <p:nvPr/>
          </p:nvSpPr>
          <p:spPr>
            <a:xfrm>
              <a:off x="7011981" y="4018536"/>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3" name="Oval 32"/>
            <p:cNvSpPr/>
            <p:nvPr/>
          </p:nvSpPr>
          <p:spPr>
            <a:xfrm>
              <a:off x="7854636" y="4533277"/>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4" name="Oval 33"/>
            <p:cNvSpPr/>
            <p:nvPr/>
          </p:nvSpPr>
          <p:spPr>
            <a:xfrm>
              <a:off x="7988097" y="4421738"/>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5" name="Oval 34"/>
            <p:cNvSpPr/>
            <p:nvPr/>
          </p:nvSpPr>
          <p:spPr>
            <a:xfrm>
              <a:off x="7168721" y="3941290"/>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6" name="Freeform 35"/>
            <p:cNvSpPr/>
            <p:nvPr/>
          </p:nvSpPr>
          <p:spPr>
            <a:xfrm>
              <a:off x="6415182" y="4008890"/>
              <a:ext cx="1428011" cy="698464"/>
            </a:xfrm>
            <a:custGeom>
              <a:avLst/>
              <a:gdLst>
                <a:gd name="connsiteX0" fmla="*/ 0 w 2437913"/>
                <a:gd name="connsiteY0" fmla="*/ 0 h 1452432"/>
                <a:gd name="connsiteX1" fmla="*/ 1262751 w 2437913"/>
                <a:gd name="connsiteY1" fmla="*/ 350335 h 1452432"/>
                <a:gd name="connsiteX2" fmla="*/ 1875879 w 2437913"/>
                <a:gd name="connsiteY2" fmla="*/ 868540 h 1452432"/>
                <a:gd name="connsiteX3" fmla="*/ 2437913 w 2437913"/>
                <a:gd name="connsiteY3" fmla="*/ 1452432 h 1452432"/>
                <a:gd name="connsiteX0" fmla="*/ 0 w 2437913"/>
                <a:gd name="connsiteY0" fmla="*/ 0 h 1452432"/>
                <a:gd name="connsiteX1" fmla="*/ 1262751 w 2437913"/>
                <a:gd name="connsiteY1" fmla="*/ 350335 h 1452432"/>
                <a:gd name="connsiteX2" fmla="*/ 1897777 w 2437913"/>
                <a:gd name="connsiteY2" fmla="*/ 780956 h 1452432"/>
                <a:gd name="connsiteX3" fmla="*/ 2437913 w 2437913"/>
                <a:gd name="connsiteY3" fmla="*/ 1452432 h 1452432"/>
                <a:gd name="connsiteX0" fmla="*/ 0 w 2430614"/>
                <a:gd name="connsiteY0" fmla="*/ 0 h 1240771"/>
                <a:gd name="connsiteX1" fmla="*/ 1255452 w 2430614"/>
                <a:gd name="connsiteY1" fmla="*/ 138674 h 1240771"/>
                <a:gd name="connsiteX2" fmla="*/ 1890478 w 2430614"/>
                <a:gd name="connsiteY2" fmla="*/ 569295 h 1240771"/>
                <a:gd name="connsiteX3" fmla="*/ 2430614 w 2430614"/>
                <a:gd name="connsiteY3" fmla="*/ 1240771 h 1240771"/>
                <a:gd name="connsiteX0" fmla="*/ 0 w 2430614"/>
                <a:gd name="connsiteY0" fmla="*/ 0 h 1240771"/>
                <a:gd name="connsiteX1" fmla="*/ 1255452 w 2430614"/>
                <a:gd name="connsiteY1" fmla="*/ 138674 h 1240771"/>
                <a:gd name="connsiteX2" fmla="*/ 1890478 w 2430614"/>
                <a:gd name="connsiteY2" fmla="*/ 569295 h 1240771"/>
                <a:gd name="connsiteX3" fmla="*/ 2430614 w 2430614"/>
                <a:gd name="connsiteY3" fmla="*/ 1240771 h 1240771"/>
              </a:gdLst>
              <a:ahLst/>
              <a:cxnLst>
                <a:cxn ang="0">
                  <a:pos x="connsiteX0" y="connsiteY0"/>
                </a:cxn>
                <a:cxn ang="0">
                  <a:pos x="connsiteX1" y="connsiteY1"/>
                </a:cxn>
                <a:cxn ang="0">
                  <a:pos x="connsiteX2" y="connsiteY2"/>
                </a:cxn>
                <a:cxn ang="0">
                  <a:pos x="connsiteX3" y="connsiteY3"/>
                </a:cxn>
              </a:cxnLst>
              <a:rect l="l" t="t" r="r" b="b"/>
              <a:pathLst>
                <a:path w="2430614" h="1240771">
                  <a:moveTo>
                    <a:pt x="0" y="0"/>
                  </a:moveTo>
                  <a:cubicBezTo>
                    <a:pt x="496950" y="608"/>
                    <a:pt x="940372" y="43792"/>
                    <a:pt x="1255452" y="138674"/>
                  </a:cubicBezTo>
                  <a:cubicBezTo>
                    <a:pt x="1570532" y="233557"/>
                    <a:pt x="1694618" y="385612"/>
                    <a:pt x="1890478" y="569295"/>
                  </a:cubicBezTo>
                  <a:cubicBezTo>
                    <a:pt x="2086338" y="752978"/>
                    <a:pt x="2430614" y="1240771"/>
                    <a:pt x="2430614" y="1240771"/>
                  </a:cubicBezTo>
                </a:path>
              </a:pathLst>
            </a:cu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solidFill>
                  <a:srgbClr val="292934"/>
                </a:solidFill>
                <a:latin typeface="Adobe Caslon Pro"/>
                <a:cs typeface="Adobe Caslon Pro"/>
              </a:endParaRPr>
            </a:p>
          </p:txBody>
        </p:sp>
        <p:sp>
          <p:nvSpPr>
            <p:cNvPr id="37" name="Oval 36"/>
            <p:cNvSpPr/>
            <p:nvPr/>
          </p:nvSpPr>
          <p:spPr>
            <a:xfrm>
              <a:off x="6187075" y="5641377"/>
              <a:ext cx="264916" cy="253880"/>
            </a:xfrm>
            <a:prstGeom prst="ellipse">
              <a:avLst/>
            </a:prstGeom>
            <a:solidFill>
              <a:srgbClr val="0080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8" name="Oval 37"/>
            <p:cNvSpPr/>
            <p:nvPr/>
          </p:nvSpPr>
          <p:spPr>
            <a:xfrm>
              <a:off x="6341078" y="5642889"/>
              <a:ext cx="264916" cy="253880"/>
            </a:xfrm>
            <a:prstGeom prst="ellipse">
              <a:avLst/>
            </a:prstGeom>
            <a:solidFill>
              <a:srgbClr val="C0504D">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9" name="Oval 38"/>
            <p:cNvSpPr/>
            <p:nvPr/>
          </p:nvSpPr>
          <p:spPr>
            <a:xfrm>
              <a:off x="7533737" y="5642889"/>
              <a:ext cx="264916" cy="253880"/>
            </a:xfrm>
            <a:prstGeom prst="ellipse">
              <a:avLst/>
            </a:prstGeom>
            <a:solidFill>
              <a:srgbClr val="0080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0" name="Oval 39"/>
            <p:cNvSpPr/>
            <p:nvPr/>
          </p:nvSpPr>
          <p:spPr>
            <a:xfrm>
              <a:off x="7580297" y="5644402"/>
              <a:ext cx="264916" cy="253880"/>
            </a:xfrm>
            <a:prstGeom prst="ellipse">
              <a:avLst/>
            </a:prstGeom>
            <a:solidFill>
              <a:schemeClr val="accent2">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0000"/>
                </a:solidFill>
                <a:latin typeface="Adobe Caslon Pro"/>
                <a:cs typeface="Adobe Caslon Pro"/>
              </a:endParaRPr>
            </a:p>
          </p:txBody>
        </p:sp>
        <p:sp>
          <p:nvSpPr>
            <p:cNvPr id="41" name="Rectangle 40"/>
            <p:cNvSpPr/>
            <p:nvPr/>
          </p:nvSpPr>
          <p:spPr>
            <a:xfrm>
              <a:off x="5228014" y="4892037"/>
              <a:ext cx="60128" cy="306176"/>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2" name="Rectangle 41"/>
            <p:cNvSpPr/>
            <p:nvPr/>
          </p:nvSpPr>
          <p:spPr>
            <a:xfrm>
              <a:off x="5228014" y="4717347"/>
              <a:ext cx="60128" cy="174688"/>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3" name="Rectangle 42"/>
            <p:cNvSpPr/>
            <p:nvPr/>
          </p:nvSpPr>
          <p:spPr>
            <a:xfrm>
              <a:off x="5228014" y="4542659"/>
              <a:ext cx="60128" cy="174688"/>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4" name="Rectangle 43"/>
            <p:cNvSpPr/>
            <p:nvPr/>
          </p:nvSpPr>
          <p:spPr>
            <a:xfrm>
              <a:off x="5345338" y="4913884"/>
              <a:ext cx="60128" cy="287790"/>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5" name="Rectangle 44"/>
            <p:cNvSpPr/>
            <p:nvPr/>
          </p:nvSpPr>
          <p:spPr>
            <a:xfrm>
              <a:off x="5345338" y="4717346"/>
              <a:ext cx="60128" cy="196538"/>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6" name="Rectangle 45"/>
            <p:cNvSpPr/>
            <p:nvPr/>
          </p:nvSpPr>
          <p:spPr>
            <a:xfrm>
              <a:off x="5345338" y="4546119"/>
              <a:ext cx="60128" cy="171226"/>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7" name="Rectangle 46"/>
            <p:cNvSpPr/>
            <p:nvPr/>
          </p:nvSpPr>
          <p:spPr>
            <a:xfrm>
              <a:off x="5228014" y="3700145"/>
              <a:ext cx="60128" cy="306176"/>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8" name="Rectangle 47"/>
            <p:cNvSpPr/>
            <p:nvPr/>
          </p:nvSpPr>
          <p:spPr>
            <a:xfrm>
              <a:off x="5228014" y="3525455"/>
              <a:ext cx="60128" cy="174688"/>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9" name="Rectangle 48"/>
            <p:cNvSpPr/>
            <p:nvPr/>
          </p:nvSpPr>
          <p:spPr>
            <a:xfrm>
              <a:off x="5228016" y="3350767"/>
              <a:ext cx="60128" cy="174688"/>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50" name="Rectangle 49"/>
            <p:cNvSpPr/>
            <p:nvPr/>
          </p:nvSpPr>
          <p:spPr>
            <a:xfrm>
              <a:off x="5345340" y="3941290"/>
              <a:ext cx="60128" cy="68493"/>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51" name="Rectangle 50"/>
            <p:cNvSpPr/>
            <p:nvPr/>
          </p:nvSpPr>
          <p:spPr>
            <a:xfrm>
              <a:off x="5345336" y="3405571"/>
              <a:ext cx="60128" cy="535718"/>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52" name="Rectangle 51"/>
            <p:cNvSpPr/>
            <p:nvPr/>
          </p:nvSpPr>
          <p:spPr>
            <a:xfrm>
              <a:off x="5345342" y="3354237"/>
              <a:ext cx="60128" cy="51342"/>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grpSp>
      <p:grpSp>
        <p:nvGrpSpPr>
          <p:cNvPr id="53" name="Group 52"/>
          <p:cNvGrpSpPr/>
          <p:nvPr/>
        </p:nvGrpSpPr>
        <p:grpSpPr>
          <a:xfrm>
            <a:off x="4861912" y="1906950"/>
            <a:ext cx="2188794" cy="1940109"/>
            <a:chOff x="1218219" y="3940891"/>
            <a:chExt cx="2584222" cy="2290610"/>
          </a:xfrm>
        </p:grpSpPr>
        <p:cxnSp>
          <p:nvCxnSpPr>
            <p:cNvPr id="54" name="Straight Arrow Connector 53"/>
            <p:cNvCxnSpPr/>
            <p:nvPr/>
          </p:nvCxnSpPr>
          <p:spPr>
            <a:xfrm flipV="1">
              <a:off x="1829753" y="3940891"/>
              <a:ext cx="4118" cy="17235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1834698" y="5661243"/>
              <a:ext cx="1967743" cy="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343345" y="5692913"/>
              <a:ext cx="1005350" cy="399717"/>
            </a:xfrm>
            <a:prstGeom prst="rect">
              <a:avLst/>
            </a:prstGeom>
            <a:noFill/>
          </p:spPr>
          <p:txBody>
            <a:bodyPr wrap="none" rtlCol="0">
              <a:spAutoFit/>
            </a:bodyPr>
            <a:lstStyle/>
            <a:p>
              <a:r>
                <a:rPr lang="en-US" sz="1600" dirty="0">
                  <a:solidFill>
                    <a:srgbClr val="292934"/>
                  </a:solidFill>
                  <a:latin typeface="Adobe Caslon Pro"/>
                  <a:cs typeface="Adobe Caslon Pro"/>
                </a:rPr>
                <a:t>Overlap</a:t>
              </a:r>
              <a:endParaRPr lang="en-US" sz="1100" dirty="0">
                <a:solidFill>
                  <a:srgbClr val="292934"/>
                </a:solidFill>
                <a:latin typeface="Adobe Caslon Pro"/>
                <a:cs typeface="Adobe Caslon Pro"/>
              </a:endParaRPr>
            </a:p>
          </p:txBody>
        </p:sp>
        <p:sp>
          <p:nvSpPr>
            <p:cNvPr id="57" name="TextBox 56"/>
            <p:cNvSpPr txBox="1"/>
            <p:nvPr/>
          </p:nvSpPr>
          <p:spPr>
            <a:xfrm rot="16200000">
              <a:off x="850570" y="4561600"/>
              <a:ext cx="1489857" cy="399717"/>
            </a:xfrm>
            <a:prstGeom prst="rect">
              <a:avLst/>
            </a:prstGeom>
            <a:noFill/>
          </p:spPr>
          <p:txBody>
            <a:bodyPr wrap="none" rtlCol="0">
              <a:spAutoFit/>
            </a:bodyPr>
            <a:lstStyle/>
            <a:p>
              <a:r>
                <a:rPr lang="en-US" sz="1600" dirty="0">
                  <a:solidFill>
                    <a:srgbClr val="292934"/>
                  </a:solidFill>
                  <a:latin typeface="Adobe Caslon Pro"/>
                  <a:cs typeface="Adobe Caslon Pro"/>
                </a:rPr>
                <a:t>Dissimilarity</a:t>
              </a:r>
              <a:endParaRPr lang="en-US" sz="1100" dirty="0">
                <a:solidFill>
                  <a:srgbClr val="292934"/>
                </a:solidFill>
                <a:latin typeface="Adobe Caslon Pro"/>
                <a:cs typeface="Adobe Caslon Pro"/>
              </a:endParaRPr>
            </a:p>
          </p:txBody>
        </p:sp>
        <p:sp>
          <p:nvSpPr>
            <p:cNvPr id="58" name="Oval 57"/>
            <p:cNvSpPr/>
            <p:nvPr/>
          </p:nvSpPr>
          <p:spPr>
            <a:xfrm rot="19524692">
              <a:off x="2108224" y="4599400"/>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59" name="Oval 58"/>
            <p:cNvSpPr/>
            <p:nvPr/>
          </p:nvSpPr>
          <p:spPr>
            <a:xfrm rot="19524692">
              <a:off x="2186365" y="4511099"/>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0" name="Oval 59"/>
            <p:cNvSpPr/>
            <p:nvPr/>
          </p:nvSpPr>
          <p:spPr>
            <a:xfrm rot="19524692">
              <a:off x="2384014" y="4777892"/>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1" name="Oval 60"/>
            <p:cNvSpPr/>
            <p:nvPr/>
          </p:nvSpPr>
          <p:spPr>
            <a:xfrm rot="19524692">
              <a:off x="2623137" y="4305094"/>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2" name="Oval 61"/>
            <p:cNvSpPr/>
            <p:nvPr/>
          </p:nvSpPr>
          <p:spPr>
            <a:xfrm rot="19524692">
              <a:off x="2678575" y="4755856"/>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3" name="Oval 62"/>
            <p:cNvSpPr/>
            <p:nvPr/>
          </p:nvSpPr>
          <p:spPr>
            <a:xfrm rot="19524692">
              <a:off x="2296103" y="4562818"/>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4" name="Oval 63"/>
            <p:cNvSpPr/>
            <p:nvPr/>
          </p:nvSpPr>
          <p:spPr>
            <a:xfrm rot="19524692">
              <a:off x="2813141" y="4417734"/>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5" name="Oval 64"/>
            <p:cNvSpPr/>
            <p:nvPr/>
          </p:nvSpPr>
          <p:spPr>
            <a:xfrm rot="19524692">
              <a:off x="2834998" y="4617913"/>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6" name="Oval 65"/>
            <p:cNvSpPr/>
            <p:nvPr/>
          </p:nvSpPr>
          <p:spPr>
            <a:xfrm rot="19524692">
              <a:off x="2877327" y="4765680"/>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7" name="Oval 66"/>
            <p:cNvSpPr/>
            <p:nvPr/>
          </p:nvSpPr>
          <p:spPr>
            <a:xfrm rot="19524692">
              <a:off x="3304291" y="4350306"/>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8" name="Oval 67"/>
            <p:cNvSpPr/>
            <p:nvPr/>
          </p:nvSpPr>
          <p:spPr>
            <a:xfrm rot="19524692">
              <a:off x="3159315" y="4671319"/>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9" name="Oval 68"/>
            <p:cNvSpPr/>
            <p:nvPr/>
          </p:nvSpPr>
          <p:spPr>
            <a:xfrm rot="19524692">
              <a:off x="3097287" y="4377521"/>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0" name="Oval 69"/>
            <p:cNvSpPr/>
            <p:nvPr/>
          </p:nvSpPr>
          <p:spPr>
            <a:xfrm rot="19524692">
              <a:off x="3267407" y="4501731"/>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1" name="Oval 70"/>
            <p:cNvSpPr/>
            <p:nvPr/>
          </p:nvSpPr>
          <p:spPr>
            <a:xfrm rot="19524692">
              <a:off x="2209903" y="4331530"/>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2" name="Oval 71"/>
            <p:cNvSpPr/>
            <p:nvPr/>
          </p:nvSpPr>
          <p:spPr>
            <a:xfrm rot="19524692">
              <a:off x="3591736" y="4742528"/>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3" name="Oval 72"/>
            <p:cNvSpPr/>
            <p:nvPr/>
          </p:nvSpPr>
          <p:spPr>
            <a:xfrm rot="19524692">
              <a:off x="3582051" y="4543774"/>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4" name="Oval 73"/>
            <p:cNvSpPr/>
            <p:nvPr/>
          </p:nvSpPr>
          <p:spPr>
            <a:xfrm rot="19524692">
              <a:off x="2529977" y="4579080"/>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5" name="Oval 74"/>
            <p:cNvSpPr/>
            <p:nvPr/>
          </p:nvSpPr>
          <p:spPr>
            <a:xfrm rot="19524692">
              <a:off x="3400673" y="4529991"/>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6" name="Oval 75"/>
            <p:cNvSpPr/>
            <p:nvPr/>
          </p:nvSpPr>
          <p:spPr>
            <a:xfrm rot="19524692">
              <a:off x="3441785" y="4379304"/>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7" name="Oval 76"/>
            <p:cNvSpPr/>
            <p:nvPr/>
          </p:nvSpPr>
          <p:spPr>
            <a:xfrm rot="19524692">
              <a:off x="2605207" y="4441896"/>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8" name="Oval 77"/>
            <p:cNvSpPr/>
            <p:nvPr/>
          </p:nvSpPr>
          <p:spPr>
            <a:xfrm>
              <a:off x="2065191" y="6000504"/>
              <a:ext cx="233954" cy="228277"/>
            </a:xfrm>
            <a:prstGeom prst="ellipse">
              <a:avLst/>
            </a:prstGeom>
            <a:solidFill>
              <a:srgbClr val="0080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9" name="Oval 78"/>
            <p:cNvSpPr/>
            <p:nvPr/>
          </p:nvSpPr>
          <p:spPr>
            <a:xfrm>
              <a:off x="2201195" y="6001863"/>
              <a:ext cx="233954" cy="228277"/>
            </a:xfrm>
            <a:prstGeom prst="ellipse">
              <a:avLst/>
            </a:prstGeom>
            <a:solidFill>
              <a:srgbClr val="C0504D">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0" name="Oval 79"/>
            <p:cNvSpPr/>
            <p:nvPr/>
          </p:nvSpPr>
          <p:spPr>
            <a:xfrm>
              <a:off x="3254464" y="6001863"/>
              <a:ext cx="233954" cy="228277"/>
            </a:xfrm>
            <a:prstGeom prst="ellipse">
              <a:avLst/>
            </a:prstGeom>
            <a:solidFill>
              <a:srgbClr val="0080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1" name="Oval 80"/>
            <p:cNvSpPr/>
            <p:nvPr/>
          </p:nvSpPr>
          <p:spPr>
            <a:xfrm>
              <a:off x="3295583" y="6003224"/>
              <a:ext cx="233954" cy="228277"/>
            </a:xfrm>
            <a:prstGeom prst="ellipse">
              <a:avLst/>
            </a:prstGeom>
            <a:solidFill>
              <a:schemeClr val="accent2">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0000"/>
                </a:solidFill>
                <a:latin typeface="Adobe Caslon Pro"/>
                <a:cs typeface="Adobe Caslon Pro"/>
              </a:endParaRPr>
            </a:p>
          </p:txBody>
        </p:sp>
        <p:sp>
          <p:nvSpPr>
            <p:cNvPr id="82" name="Rectangle 81"/>
            <p:cNvSpPr/>
            <p:nvPr/>
          </p:nvSpPr>
          <p:spPr>
            <a:xfrm>
              <a:off x="1218219" y="5326731"/>
              <a:ext cx="53101" cy="275300"/>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3" name="Rectangle 82"/>
            <p:cNvSpPr/>
            <p:nvPr/>
          </p:nvSpPr>
          <p:spPr>
            <a:xfrm>
              <a:off x="1218219" y="5169658"/>
              <a:ext cx="53101" cy="157072"/>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4" name="Rectangle 83"/>
            <p:cNvSpPr/>
            <p:nvPr/>
          </p:nvSpPr>
          <p:spPr>
            <a:xfrm>
              <a:off x="1218219" y="5012586"/>
              <a:ext cx="53101" cy="157072"/>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5" name="Rectangle 84"/>
            <p:cNvSpPr/>
            <p:nvPr/>
          </p:nvSpPr>
          <p:spPr>
            <a:xfrm>
              <a:off x="1321831" y="5346375"/>
              <a:ext cx="53101" cy="258768"/>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6" name="Rectangle 85"/>
            <p:cNvSpPr/>
            <p:nvPr/>
          </p:nvSpPr>
          <p:spPr>
            <a:xfrm>
              <a:off x="1321831" y="5169657"/>
              <a:ext cx="53101" cy="176718"/>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7" name="Rectangle 86"/>
            <p:cNvSpPr/>
            <p:nvPr/>
          </p:nvSpPr>
          <p:spPr>
            <a:xfrm>
              <a:off x="1321831" y="5015697"/>
              <a:ext cx="53101" cy="153959"/>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8" name="Rectangle 87"/>
            <p:cNvSpPr/>
            <p:nvPr/>
          </p:nvSpPr>
          <p:spPr>
            <a:xfrm>
              <a:off x="1218219" y="4255036"/>
              <a:ext cx="53101" cy="275300"/>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9" name="Rectangle 88"/>
            <p:cNvSpPr/>
            <p:nvPr/>
          </p:nvSpPr>
          <p:spPr>
            <a:xfrm>
              <a:off x="1218219" y="4097963"/>
              <a:ext cx="53101" cy="157072"/>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90" name="Rectangle 89"/>
            <p:cNvSpPr/>
            <p:nvPr/>
          </p:nvSpPr>
          <p:spPr>
            <a:xfrm>
              <a:off x="1218221" y="3940891"/>
              <a:ext cx="53101" cy="157072"/>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91" name="Rectangle 90"/>
            <p:cNvSpPr/>
            <p:nvPr/>
          </p:nvSpPr>
          <p:spPr>
            <a:xfrm>
              <a:off x="1321833" y="4471863"/>
              <a:ext cx="53101" cy="61586"/>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92" name="Rectangle 91"/>
            <p:cNvSpPr/>
            <p:nvPr/>
          </p:nvSpPr>
          <p:spPr>
            <a:xfrm>
              <a:off x="1321829" y="3990168"/>
              <a:ext cx="53101" cy="481693"/>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93" name="Rectangle 92"/>
            <p:cNvSpPr/>
            <p:nvPr/>
          </p:nvSpPr>
          <p:spPr>
            <a:xfrm>
              <a:off x="1321834" y="3944011"/>
              <a:ext cx="53101" cy="46164"/>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cxnSp>
          <p:nvCxnSpPr>
            <p:cNvPr id="94" name="Straight Connector 93"/>
            <p:cNvCxnSpPr/>
            <p:nvPr/>
          </p:nvCxnSpPr>
          <p:spPr>
            <a:xfrm flipV="1">
              <a:off x="2055833" y="4555755"/>
              <a:ext cx="1533700" cy="1"/>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95" name="Group 94">
            <a:extLst>
              <a:ext uri="{FF2B5EF4-FFF2-40B4-BE49-F238E27FC236}">
                <a16:creationId xmlns:a16="http://schemas.microsoft.com/office/drawing/2014/main" id="{08A8F337-8C2D-1F4A-879C-7EB2AD331A30}"/>
              </a:ext>
            </a:extLst>
          </p:cNvPr>
          <p:cNvGrpSpPr/>
          <p:nvPr/>
        </p:nvGrpSpPr>
        <p:grpSpPr>
          <a:xfrm>
            <a:off x="1852558" y="4255237"/>
            <a:ext cx="1852881" cy="1403517"/>
            <a:chOff x="15443660" y="13942741"/>
            <a:chExt cx="6743996" cy="5108430"/>
          </a:xfrm>
        </p:grpSpPr>
        <p:grpSp>
          <p:nvGrpSpPr>
            <p:cNvPr id="96" name="Group 95">
              <a:extLst>
                <a:ext uri="{FF2B5EF4-FFF2-40B4-BE49-F238E27FC236}">
                  <a16:creationId xmlns:a16="http://schemas.microsoft.com/office/drawing/2014/main" id="{D5FA1D41-5487-D142-97BF-A4FAB29530E1}"/>
                </a:ext>
              </a:extLst>
            </p:cNvPr>
            <p:cNvGrpSpPr/>
            <p:nvPr/>
          </p:nvGrpSpPr>
          <p:grpSpPr>
            <a:xfrm>
              <a:off x="17936224" y="16970246"/>
              <a:ext cx="2187369" cy="2080925"/>
              <a:chOff x="11068445" y="8260508"/>
              <a:chExt cx="1525359" cy="1451132"/>
            </a:xfrm>
          </p:grpSpPr>
          <p:pic>
            <p:nvPicPr>
              <p:cNvPr id="105" name="Picture 104">
                <a:extLst>
                  <a:ext uri="{FF2B5EF4-FFF2-40B4-BE49-F238E27FC236}">
                    <a16:creationId xmlns:a16="http://schemas.microsoft.com/office/drawing/2014/main" id="{7D7E4643-9DE5-204F-A0F9-0B4A3CB155FB}"/>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rot="19707961">
                <a:off x="12046177" y="8260508"/>
                <a:ext cx="115726" cy="175392"/>
              </a:xfrm>
              <a:prstGeom prst="rect">
                <a:avLst/>
              </a:prstGeom>
              <a:noFill/>
              <a:ln>
                <a:noFill/>
              </a:ln>
            </p:spPr>
          </p:pic>
          <p:pic>
            <p:nvPicPr>
              <p:cNvPr id="106" name="Picture 105">
                <a:extLst>
                  <a:ext uri="{FF2B5EF4-FFF2-40B4-BE49-F238E27FC236}">
                    <a16:creationId xmlns:a16="http://schemas.microsoft.com/office/drawing/2014/main" id="{7A7ADE4D-E164-AF40-953B-354127A6E365}"/>
                  </a:ext>
                </a:extLst>
              </p:cNvPr>
              <p:cNvPicPr>
                <a:picLocks noChangeAspect="1"/>
              </p:cNvPicPr>
              <p:nvPr/>
            </p:nvPicPr>
            <p:blipFill rotWithShape="1">
              <a:blip r:embed="rId3">
                <a:duotone>
                  <a:schemeClr val="accent3">
                    <a:shade val="45000"/>
                    <a:satMod val="135000"/>
                  </a:schemeClr>
                  <a:prstClr val="white"/>
                </a:duotone>
              </a:blip>
              <a:srcRect l="9166" t="10910" r="67590" b="68144"/>
              <a:stretch/>
            </p:blipFill>
            <p:spPr>
              <a:xfrm>
                <a:off x="11487397" y="9362437"/>
                <a:ext cx="160481" cy="160359"/>
              </a:xfrm>
              <a:prstGeom prst="rect">
                <a:avLst/>
              </a:prstGeom>
              <a:noFill/>
              <a:ln>
                <a:noFill/>
              </a:ln>
            </p:spPr>
          </p:pic>
          <p:pic>
            <p:nvPicPr>
              <p:cNvPr id="107" name="Picture 106">
                <a:extLst>
                  <a:ext uri="{FF2B5EF4-FFF2-40B4-BE49-F238E27FC236}">
                    <a16:creationId xmlns:a16="http://schemas.microsoft.com/office/drawing/2014/main" id="{23C51B04-06F1-5D40-BC00-5ED2283BA40B}"/>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181338" y="9568081"/>
                <a:ext cx="160481" cy="143559"/>
              </a:xfrm>
              <a:prstGeom prst="rect">
                <a:avLst/>
              </a:prstGeom>
              <a:noFill/>
              <a:ln>
                <a:noFill/>
              </a:ln>
            </p:spPr>
          </p:pic>
          <p:pic>
            <p:nvPicPr>
              <p:cNvPr id="108" name="Picture 107">
                <a:extLst>
                  <a:ext uri="{FF2B5EF4-FFF2-40B4-BE49-F238E27FC236}">
                    <a16:creationId xmlns:a16="http://schemas.microsoft.com/office/drawing/2014/main" id="{E291715F-0FF1-FA44-8F21-D70464B2CDB6}"/>
                  </a:ext>
                </a:extLst>
              </p:cNvPr>
              <p:cNvPicPr>
                <a:picLocks noChangeAspect="1"/>
              </p:cNvPicPr>
              <p:nvPr/>
            </p:nvPicPr>
            <p:blipFill rotWithShape="1">
              <a:blip r:embed="rId3">
                <a:duotone>
                  <a:schemeClr val="accent4">
                    <a:shade val="45000"/>
                    <a:satMod val="135000"/>
                  </a:schemeClr>
                  <a:prstClr val="white"/>
                </a:duotone>
              </a:blip>
              <a:srcRect l="68116" t="10221" r="12057" b="66868"/>
              <a:stretch/>
            </p:blipFill>
            <p:spPr>
              <a:xfrm rot="15844517">
                <a:off x="11917325" y="8396819"/>
                <a:ext cx="145325" cy="165201"/>
              </a:xfrm>
              <a:prstGeom prst="rect">
                <a:avLst/>
              </a:prstGeom>
              <a:noFill/>
              <a:ln>
                <a:noFill/>
              </a:ln>
            </p:spPr>
          </p:pic>
          <p:pic>
            <p:nvPicPr>
              <p:cNvPr id="109" name="Picture 108">
                <a:extLst>
                  <a:ext uri="{FF2B5EF4-FFF2-40B4-BE49-F238E27FC236}">
                    <a16:creationId xmlns:a16="http://schemas.microsoft.com/office/drawing/2014/main" id="{C31789C8-98B0-AC42-AEE9-C12127A3AC07}"/>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258357" y="8408332"/>
                <a:ext cx="184082" cy="150336"/>
              </a:xfrm>
              <a:prstGeom prst="rect">
                <a:avLst/>
              </a:prstGeom>
              <a:noFill/>
              <a:ln>
                <a:noFill/>
              </a:ln>
            </p:spPr>
          </p:pic>
          <p:pic>
            <p:nvPicPr>
              <p:cNvPr id="110" name="Picture 109">
                <a:extLst>
                  <a:ext uri="{FF2B5EF4-FFF2-40B4-BE49-F238E27FC236}">
                    <a16:creationId xmlns:a16="http://schemas.microsoft.com/office/drawing/2014/main" id="{B4F3F81D-D1EA-F849-BD32-FD3BFF07D034}"/>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a:off x="12056656" y="8412926"/>
                <a:ext cx="115726" cy="175392"/>
              </a:xfrm>
              <a:prstGeom prst="rect">
                <a:avLst/>
              </a:prstGeom>
              <a:noFill/>
              <a:ln>
                <a:noFill/>
              </a:ln>
            </p:spPr>
          </p:pic>
          <p:pic>
            <p:nvPicPr>
              <p:cNvPr id="111" name="Picture 110">
                <a:extLst>
                  <a:ext uri="{FF2B5EF4-FFF2-40B4-BE49-F238E27FC236}">
                    <a16:creationId xmlns:a16="http://schemas.microsoft.com/office/drawing/2014/main" id="{B2168631-EC55-F548-B031-B5A6964198FF}"/>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20626980">
                <a:off x="11068445" y="8978078"/>
                <a:ext cx="136173" cy="152339"/>
              </a:xfrm>
              <a:prstGeom prst="rect">
                <a:avLst/>
              </a:prstGeom>
              <a:noFill/>
              <a:ln>
                <a:noFill/>
              </a:ln>
            </p:spPr>
          </p:pic>
          <p:pic>
            <p:nvPicPr>
              <p:cNvPr id="112" name="Picture 111">
                <a:extLst>
                  <a:ext uri="{FF2B5EF4-FFF2-40B4-BE49-F238E27FC236}">
                    <a16:creationId xmlns:a16="http://schemas.microsoft.com/office/drawing/2014/main" id="{61371D94-178A-F845-9D38-69656D5721C9}"/>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035500" y="9496301"/>
                <a:ext cx="160481" cy="143559"/>
              </a:xfrm>
              <a:prstGeom prst="rect">
                <a:avLst/>
              </a:prstGeom>
              <a:noFill/>
              <a:ln>
                <a:noFill/>
              </a:ln>
            </p:spPr>
          </p:pic>
          <p:pic>
            <p:nvPicPr>
              <p:cNvPr id="113" name="Picture 112">
                <a:extLst>
                  <a:ext uri="{FF2B5EF4-FFF2-40B4-BE49-F238E27FC236}">
                    <a16:creationId xmlns:a16="http://schemas.microsoft.com/office/drawing/2014/main" id="{9B311FEF-E24E-144A-A2DB-3607281CAB9B}"/>
                  </a:ext>
                </a:extLst>
              </p:cNvPr>
              <p:cNvPicPr>
                <a:picLocks noChangeAspect="1"/>
              </p:cNvPicPr>
              <p:nvPr/>
            </p:nvPicPr>
            <p:blipFill rotWithShape="1">
              <a:blip r:embed="rId3">
                <a:duotone>
                  <a:schemeClr val="accent3">
                    <a:shade val="45000"/>
                    <a:satMod val="135000"/>
                  </a:schemeClr>
                  <a:prstClr val="white"/>
                </a:duotone>
              </a:blip>
              <a:srcRect l="12081" t="13105" r="69259" b="70216"/>
              <a:stretch/>
            </p:blipFill>
            <p:spPr>
              <a:xfrm>
                <a:off x="11405649" y="9496301"/>
                <a:ext cx="128831" cy="127694"/>
              </a:xfrm>
              <a:prstGeom prst="rect">
                <a:avLst/>
              </a:prstGeom>
              <a:noFill/>
              <a:ln>
                <a:noFill/>
              </a:ln>
            </p:spPr>
          </p:pic>
          <p:pic>
            <p:nvPicPr>
              <p:cNvPr id="114" name="Picture 113">
                <a:extLst>
                  <a:ext uri="{FF2B5EF4-FFF2-40B4-BE49-F238E27FC236}">
                    <a16:creationId xmlns:a16="http://schemas.microsoft.com/office/drawing/2014/main" id="{65A20CEC-A0BB-374F-BD87-68FB9F1D7369}"/>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2318204" y="9007822"/>
                <a:ext cx="137456" cy="139855"/>
              </a:xfrm>
              <a:prstGeom prst="rect">
                <a:avLst/>
              </a:prstGeom>
              <a:noFill/>
              <a:ln>
                <a:noFill/>
              </a:ln>
            </p:spPr>
          </p:pic>
          <p:pic>
            <p:nvPicPr>
              <p:cNvPr id="115" name="Picture 114">
                <a:extLst>
                  <a:ext uri="{FF2B5EF4-FFF2-40B4-BE49-F238E27FC236}">
                    <a16:creationId xmlns:a16="http://schemas.microsoft.com/office/drawing/2014/main" id="{F5FE69F8-DCCC-C946-8C7E-1D363F772F5B}"/>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432728" y="8382859"/>
                <a:ext cx="184082" cy="150336"/>
              </a:xfrm>
              <a:prstGeom prst="rect">
                <a:avLst/>
              </a:prstGeom>
              <a:noFill/>
              <a:ln>
                <a:noFill/>
              </a:ln>
            </p:spPr>
          </p:pic>
          <p:pic>
            <p:nvPicPr>
              <p:cNvPr id="116" name="Picture 115">
                <a:extLst>
                  <a:ext uri="{FF2B5EF4-FFF2-40B4-BE49-F238E27FC236}">
                    <a16:creationId xmlns:a16="http://schemas.microsoft.com/office/drawing/2014/main" id="{1B0FD2E9-6FCA-2648-9758-8F7492C56C13}"/>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350398" y="8531388"/>
                <a:ext cx="184082" cy="150336"/>
              </a:xfrm>
              <a:prstGeom prst="rect">
                <a:avLst/>
              </a:prstGeom>
              <a:noFill/>
              <a:ln>
                <a:noFill/>
              </a:ln>
            </p:spPr>
          </p:pic>
          <p:pic>
            <p:nvPicPr>
              <p:cNvPr id="117" name="Picture 116">
                <a:extLst>
                  <a:ext uri="{FF2B5EF4-FFF2-40B4-BE49-F238E27FC236}">
                    <a16:creationId xmlns:a16="http://schemas.microsoft.com/office/drawing/2014/main" id="{931D92F8-F08F-C642-9DC5-AA7C3B971FBB}"/>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2456348" y="8967960"/>
                <a:ext cx="137456" cy="139855"/>
              </a:xfrm>
              <a:prstGeom prst="rect">
                <a:avLst/>
              </a:prstGeom>
              <a:noFill/>
              <a:ln>
                <a:noFill/>
              </a:ln>
            </p:spPr>
          </p:pic>
          <p:pic>
            <p:nvPicPr>
              <p:cNvPr id="118" name="Picture 117">
                <a:extLst>
                  <a:ext uri="{FF2B5EF4-FFF2-40B4-BE49-F238E27FC236}">
                    <a16:creationId xmlns:a16="http://schemas.microsoft.com/office/drawing/2014/main" id="{8999FBFC-0259-044A-85CB-B61BB0EE0FA9}"/>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176200" y="9410224"/>
                <a:ext cx="160481" cy="143559"/>
              </a:xfrm>
              <a:prstGeom prst="rect">
                <a:avLst/>
              </a:prstGeom>
              <a:noFill/>
              <a:ln>
                <a:noFill/>
              </a:ln>
            </p:spPr>
          </p:pic>
          <p:pic>
            <p:nvPicPr>
              <p:cNvPr id="119" name="Picture 118">
                <a:extLst>
                  <a:ext uri="{FF2B5EF4-FFF2-40B4-BE49-F238E27FC236}">
                    <a16:creationId xmlns:a16="http://schemas.microsoft.com/office/drawing/2014/main" id="{5CFCE93A-BEE4-2044-A880-B45E3FB880F4}"/>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855273">
                <a:off x="11155768" y="9088660"/>
                <a:ext cx="136173" cy="152339"/>
              </a:xfrm>
              <a:prstGeom prst="rect">
                <a:avLst/>
              </a:prstGeom>
              <a:noFill/>
              <a:ln>
                <a:noFill/>
              </a:ln>
            </p:spPr>
          </p:pic>
          <p:pic>
            <p:nvPicPr>
              <p:cNvPr id="120" name="Picture 119">
                <a:extLst>
                  <a:ext uri="{FF2B5EF4-FFF2-40B4-BE49-F238E27FC236}">
                    <a16:creationId xmlns:a16="http://schemas.microsoft.com/office/drawing/2014/main" id="{7A2E9CF0-E8A1-6443-85AA-FFA85DEE47A3}"/>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5068118">
                <a:off x="11203827" y="8964589"/>
                <a:ext cx="144573" cy="143487"/>
              </a:xfrm>
              <a:prstGeom prst="rect">
                <a:avLst/>
              </a:prstGeom>
              <a:noFill/>
              <a:ln>
                <a:noFill/>
              </a:ln>
            </p:spPr>
          </p:pic>
          <p:cxnSp>
            <p:nvCxnSpPr>
              <p:cNvPr id="121" name="Straight Arrow Connector 120">
                <a:extLst>
                  <a:ext uri="{FF2B5EF4-FFF2-40B4-BE49-F238E27FC236}">
                    <a16:creationId xmlns:a16="http://schemas.microsoft.com/office/drawing/2014/main" id="{1035C5F8-D384-F746-BF9F-61BCD6BAFC7C}"/>
                  </a:ext>
                </a:extLst>
              </p:cNvPr>
              <p:cNvCxnSpPr/>
              <p:nvPr/>
            </p:nvCxnSpPr>
            <p:spPr>
              <a:xfrm flipH="1" flipV="1">
                <a:off x="11487397" y="8734866"/>
                <a:ext cx="47083" cy="57472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a:extLst>
                  <a:ext uri="{FF2B5EF4-FFF2-40B4-BE49-F238E27FC236}">
                    <a16:creationId xmlns:a16="http://schemas.microsoft.com/office/drawing/2014/main" id="{FF6596B3-4113-C648-9CAE-576B0D029DDF}"/>
                  </a:ext>
                </a:extLst>
              </p:cNvPr>
              <p:cNvCxnSpPr/>
              <p:nvPr/>
            </p:nvCxnSpPr>
            <p:spPr>
              <a:xfrm flipV="1">
                <a:off x="11426804" y="8560747"/>
                <a:ext cx="527110" cy="44707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A06AB3DE-2268-9B4B-A345-F1C52F852A7F}"/>
                  </a:ext>
                </a:extLst>
              </p:cNvPr>
              <p:cNvCxnSpPr/>
              <p:nvPr/>
            </p:nvCxnSpPr>
            <p:spPr>
              <a:xfrm flipH="1" flipV="1">
                <a:off x="11616809" y="8681724"/>
                <a:ext cx="506221" cy="71445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a:extLst>
                  <a:ext uri="{FF2B5EF4-FFF2-40B4-BE49-F238E27FC236}">
                    <a16:creationId xmlns:a16="http://schemas.microsoft.com/office/drawing/2014/main" id="{8A01F089-A708-D545-8402-FF5704CC291B}"/>
                  </a:ext>
                </a:extLst>
              </p:cNvPr>
              <p:cNvCxnSpPr/>
              <p:nvPr/>
            </p:nvCxnSpPr>
            <p:spPr>
              <a:xfrm flipV="1">
                <a:off x="11656815" y="9107815"/>
                <a:ext cx="615318" cy="295174"/>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0E8CAF5F-8018-CD4E-ABC5-0D17F68AB2A4}"/>
                  </a:ext>
                </a:extLst>
              </p:cNvPr>
              <p:cNvCxnSpPr/>
              <p:nvPr/>
            </p:nvCxnSpPr>
            <p:spPr>
              <a:xfrm>
                <a:off x="12035500" y="8588318"/>
                <a:ext cx="136882" cy="774119"/>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D753EFA6-ED31-D64A-8056-0F1DF82E0AB8}"/>
                  </a:ext>
                </a:extLst>
              </p:cNvPr>
              <p:cNvCxnSpPr/>
              <p:nvPr/>
            </p:nvCxnSpPr>
            <p:spPr>
              <a:xfrm>
                <a:off x="12196559" y="8625303"/>
                <a:ext cx="210413" cy="28379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BC64AE59-FDE9-BE47-845C-1F0020EF1FCE}"/>
                  </a:ext>
                </a:extLst>
              </p:cNvPr>
              <p:cNvCxnSpPr/>
              <p:nvPr/>
            </p:nvCxnSpPr>
            <p:spPr>
              <a:xfrm>
                <a:off x="11656815" y="9589055"/>
                <a:ext cx="354706"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F188F897-9211-2449-84C8-365BED40399C}"/>
                  </a:ext>
                </a:extLst>
              </p:cNvPr>
              <p:cNvCxnSpPr/>
              <p:nvPr/>
            </p:nvCxnSpPr>
            <p:spPr>
              <a:xfrm flipH="1">
                <a:off x="11646028" y="9530659"/>
                <a:ext cx="365493"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E33B7B06-E9B9-7246-AE8F-1FCAA0EEFEEA}"/>
                  </a:ext>
                </a:extLst>
              </p:cNvPr>
              <p:cNvCxnSpPr/>
              <p:nvPr/>
            </p:nvCxnSpPr>
            <p:spPr>
              <a:xfrm flipH="1">
                <a:off x="11258357" y="8650776"/>
                <a:ext cx="85541" cy="25831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6A7A2415-6EC7-3648-B01A-A02BEB942B4E}"/>
                  </a:ext>
                </a:extLst>
              </p:cNvPr>
              <p:cNvCxnSpPr/>
              <p:nvPr/>
            </p:nvCxnSpPr>
            <p:spPr>
              <a:xfrm flipV="1">
                <a:off x="11616809" y="8455080"/>
                <a:ext cx="283955" cy="4106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pic>
          <p:nvPicPr>
            <p:cNvPr id="97" name="Picture 96" descr="2528.eps">
              <a:extLst>
                <a:ext uri="{FF2B5EF4-FFF2-40B4-BE49-F238E27FC236}">
                  <a16:creationId xmlns:a16="http://schemas.microsoft.com/office/drawing/2014/main" id="{5C5780F3-C9C9-FC44-B363-C2E0DF77288A}"/>
                </a:ext>
              </a:extLst>
            </p:cNvPr>
            <p:cNvPicPr>
              <a:picLocks noChangeAspect="1"/>
            </p:cNvPicPr>
            <p:nvPr/>
          </p:nvPicPr>
          <p:blipFill rotWithShape="1">
            <a:blip r:embed="rId4">
              <a:extLst>
                <a:ext uri="{28A0092B-C50C-407E-A947-70E740481C1C}">
                  <a14:useLocalDpi xmlns:a14="http://schemas.microsoft.com/office/drawing/2010/main" val="0"/>
                </a:ext>
              </a:extLst>
            </a:blip>
            <a:srcRect l="18579" r="59003" b="70697"/>
            <a:stretch/>
          </p:blipFill>
          <p:spPr>
            <a:xfrm>
              <a:off x="17490299" y="14051152"/>
              <a:ext cx="684056" cy="1857653"/>
            </a:xfrm>
            <a:prstGeom prst="rect">
              <a:avLst/>
            </a:prstGeom>
          </p:spPr>
        </p:pic>
        <p:pic>
          <p:nvPicPr>
            <p:cNvPr id="98" name="Picture 97" descr="36775-O0UU04.eps">
              <a:extLst>
                <a:ext uri="{FF2B5EF4-FFF2-40B4-BE49-F238E27FC236}">
                  <a16:creationId xmlns:a16="http://schemas.microsoft.com/office/drawing/2014/main" id="{928EE3A8-350B-B541-A14A-4BA2BA65F536}"/>
                </a:ext>
              </a:extLst>
            </p:cNvPr>
            <p:cNvPicPr>
              <a:picLocks noChangeAspect="1"/>
            </p:cNvPicPr>
            <p:nvPr/>
          </p:nvPicPr>
          <p:blipFill rotWithShape="1">
            <a:blip r:embed="rId5">
              <a:extLst>
                <a:ext uri="{28A0092B-C50C-407E-A947-70E740481C1C}">
                  <a14:useLocalDpi xmlns:a14="http://schemas.microsoft.com/office/drawing/2010/main" val="0"/>
                </a:ext>
              </a:extLst>
            </a:blip>
            <a:srcRect t="9162" r="65496" b="5538"/>
            <a:stretch/>
          </p:blipFill>
          <p:spPr>
            <a:xfrm>
              <a:off x="21440423" y="14201963"/>
              <a:ext cx="747233" cy="1847319"/>
            </a:xfrm>
            <a:prstGeom prst="rect">
              <a:avLst/>
            </a:prstGeom>
          </p:spPr>
        </p:pic>
        <p:pic>
          <p:nvPicPr>
            <p:cNvPr id="99" name="Picture 98" descr="38467-O1JSTB.eps">
              <a:extLst>
                <a:ext uri="{FF2B5EF4-FFF2-40B4-BE49-F238E27FC236}">
                  <a16:creationId xmlns:a16="http://schemas.microsoft.com/office/drawing/2014/main" id="{FC91F591-9AC1-7C4A-9584-58E17978ED7E}"/>
                </a:ext>
              </a:extLst>
            </p:cNvPr>
            <p:cNvPicPr>
              <a:picLocks noChangeAspect="1"/>
            </p:cNvPicPr>
            <p:nvPr/>
          </p:nvPicPr>
          <p:blipFill rotWithShape="1">
            <a:blip r:embed="rId6">
              <a:extLst>
                <a:ext uri="{28A0092B-C50C-407E-A947-70E740481C1C}">
                  <a14:useLocalDpi xmlns:a14="http://schemas.microsoft.com/office/drawing/2010/main" val="0"/>
                </a:ext>
              </a:extLst>
            </a:blip>
            <a:srcRect r="64880"/>
            <a:stretch/>
          </p:blipFill>
          <p:spPr>
            <a:xfrm>
              <a:off x="19525319" y="13942741"/>
              <a:ext cx="760590" cy="2165658"/>
            </a:xfrm>
            <a:prstGeom prst="rect">
              <a:avLst/>
            </a:prstGeom>
          </p:spPr>
        </p:pic>
        <p:pic>
          <p:nvPicPr>
            <p:cNvPr id="100" name="Picture 99" descr="36757-O0UTWR.eps">
              <a:extLst>
                <a:ext uri="{FF2B5EF4-FFF2-40B4-BE49-F238E27FC236}">
                  <a16:creationId xmlns:a16="http://schemas.microsoft.com/office/drawing/2014/main" id="{CA68B488-C699-9647-A618-C9F99BCA9BD2}"/>
                </a:ext>
              </a:extLst>
            </p:cNvPr>
            <p:cNvPicPr>
              <a:picLocks noChangeAspect="1"/>
            </p:cNvPicPr>
            <p:nvPr/>
          </p:nvPicPr>
          <p:blipFill rotWithShape="1">
            <a:blip r:embed="rId7">
              <a:extLst>
                <a:ext uri="{28A0092B-C50C-407E-A947-70E740481C1C}">
                  <a14:useLocalDpi xmlns:a14="http://schemas.microsoft.com/office/drawing/2010/main" val="0"/>
                </a:ext>
              </a:extLst>
            </a:blip>
            <a:srcRect l="34269" r="31932" b="4927"/>
            <a:stretch/>
          </p:blipFill>
          <p:spPr>
            <a:xfrm>
              <a:off x="15443660" y="13942741"/>
              <a:ext cx="731956" cy="2058946"/>
            </a:xfrm>
            <a:prstGeom prst="rect">
              <a:avLst/>
            </a:prstGeom>
          </p:spPr>
        </p:pic>
        <p:cxnSp>
          <p:nvCxnSpPr>
            <p:cNvPr id="101" name="Straight Connector 100">
              <a:extLst>
                <a:ext uri="{FF2B5EF4-FFF2-40B4-BE49-F238E27FC236}">
                  <a16:creationId xmlns:a16="http://schemas.microsoft.com/office/drawing/2014/main" id="{2C64A806-4536-714C-B559-8A2F32DA92CF}"/>
                </a:ext>
              </a:extLst>
            </p:cNvPr>
            <p:cNvCxnSpPr/>
            <p:nvPr/>
          </p:nvCxnSpPr>
          <p:spPr>
            <a:xfrm>
              <a:off x="17909602" y="16372358"/>
              <a:ext cx="430943" cy="573060"/>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F2226406-7111-5C43-8E95-C99A815F49ED}"/>
                </a:ext>
              </a:extLst>
            </p:cNvPr>
            <p:cNvCxnSpPr/>
            <p:nvPr/>
          </p:nvCxnSpPr>
          <p:spPr>
            <a:xfrm flipH="1">
              <a:off x="19662313" y="16313165"/>
              <a:ext cx="264166" cy="63225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342EFC49-7A63-1746-A4CB-5F4C9356895B}"/>
                </a:ext>
              </a:extLst>
            </p:cNvPr>
            <p:cNvCxnSpPr/>
            <p:nvPr/>
          </p:nvCxnSpPr>
          <p:spPr>
            <a:xfrm>
              <a:off x="15765777" y="16364838"/>
              <a:ext cx="1683822" cy="110340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C855883C-8CD0-E544-90DD-1E4D4BE94FE8}"/>
                </a:ext>
              </a:extLst>
            </p:cNvPr>
            <p:cNvCxnSpPr/>
            <p:nvPr/>
          </p:nvCxnSpPr>
          <p:spPr>
            <a:xfrm flipH="1">
              <a:off x="20083574" y="16313165"/>
              <a:ext cx="1665014" cy="108464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131" name="Group 130">
            <a:extLst>
              <a:ext uri="{FF2B5EF4-FFF2-40B4-BE49-F238E27FC236}">
                <a16:creationId xmlns:a16="http://schemas.microsoft.com/office/drawing/2014/main" id="{32F29405-4442-0549-B84C-997F83741A28}"/>
              </a:ext>
            </a:extLst>
          </p:cNvPr>
          <p:cNvGrpSpPr/>
          <p:nvPr/>
        </p:nvGrpSpPr>
        <p:grpSpPr>
          <a:xfrm>
            <a:off x="1760617" y="2055640"/>
            <a:ext cx="2126033" cy="1100767"/>
            <a:chOff x="1737027" y="13942739"/>
            <a:chExt cx="9741523" cy="5043734"/>
          </a:xfrm>
        </p:grpSpPr>
        <p:pic>
          <p:nvPicPr>
            <p:cNvPr id="132" name="Picture 131" descr="36757-O0UTWR.eps">
              <a:extLst>
                <a:ext uri="{FF2B5EF4-FFF2-40B4-BE49-F238E27FC236}">
                  <a16:creationId xmlns:a16="http://schemas.microsoft.com/office/drawing/2014/main" id="{1359F913-265F-A643-81E6-7C5BBCC33864}"/>
                </a:ext>
              </a:extLst>
            </p:cNvPr>
            <p:cNvPicPr>
              <a:picLocks noChangeAspect="1"/>
            </p:cNvPicPr>
            <p:nvPr/>
          </p:nvPicPr>
          <p:blipFill rotWithShape="1">
            <a:blip r:embed="rId7">
              <a:extLst>
                <a:ext uri="{28A0092B-C50C-407E-A947-70E740481C1C}">
                  <a14:useLocalDpi xmlns:a14="http://schemas.microsoft.com/office/drawing/2010/main" val="0"/>
                </a:ext>
              </a:extLst>
            </a:blip>
            <a:srcRect l="66490" r="6552"/>
            <a:stretch/>
          </p:blipFill>
          <p:spPr>
            <a:xfrm>
              <a:off x="2132027" y="13942739"/>
              <a:ext cx="583822" cy="2165658"/>
            </a:xfrm>
            <a:prstGeom prst="rect">
              <a:avLst/>
            </a:prstGeom>
          </p:spPr>
        </p:pic>
        <p:pic>
          <p:nvPicPr>
            <p:cNvPr id="133" name="Picture 132" descr="36749-O0UTTP.eps">
              <a:extLst>
                <a:ext uri="{FF2B5EF4-FFF2-40B4-BE49-F238E27FC236}">
                  <a16:creationId xmlns:a16="http://schemas.microsoft.com/office/drawing/2014/main" id="{4032C0E0-D5F2-8D46-B495-21842217BDF5}"/>
                </a:ext>
              </a:extLst>
            </p:cNvPr>
            <p:cNvPicPr>
              <a:picLocks noChangeAspect="1"/>
            </p:cNvPicPr>
            <p:nvPr/>
          </p:nvPicPr>
          <p:blipFill rotWithShape="1">
            <a:blip r:embed="rId8">
              <a:extLst>
                <a:ext uri="{28A0092B-C50C-407E-A947-70E740481C1C}">
                  <a14:useLocalDpi xmlns:a14="http://schemas.microsoft.com/office/drawing/2010/main" val="0"/>
                </a:ext>
              </a:extLst>
            </a:blip>
            <a:srcRect l="34821" r="34721" b="6399"/>
            <a:stretch/>
          </p:blipFill>
          <p:spPr>
            <a:xfrm>
              <a:off x="4711300" y="13942743"/>
              <a:ext cx="659615" cy="2027075"/>
            </a:xfrm>
            <a:prstGeom prst="rect">
              <a:avLst/>
            </a:prstGeom>
          </p:spPr>
        </p:pic>
        <p:pic>
          <p:nvPicPr>
            <p:cNvPr id="134" name="Picture 133" descr="36775-O0UU04.eps">
              <a:extLst>
                <a:ext uri="{FF2B5EF4-FFF2-40B4-BE49-F238E27FC236}">
                  <a16:creationId xmlns:a16="http://schemas.microsoft.com/office/drawing/2014/main" id="{CC78D980-5F8C-124B-9D30-A7D3F9A692EB}"/>
                </a:ext>
              </a:extLst>
            </p:cNvPr>
            <p:cNvPicPr>
              <a:picLocks noChangeAspect="1"/>
            </p:cNvPicPr>
            <p:nvPr/>
          </p:nvPicPr>
          <p:blipFill rotWithShape="1">
            <a:blip r:embed="rId5">
              <a:extLst>
                <a:ext uri="{28A0092B-C50C-407E-A947-70E740481C1C}">
                  <a14:useLocalDpi xmlns:a14="http://schemas.microsoft.com/office/drawing/2010/main" val="0"/>
                </a:ext>
              </a:extLst>
            </a:blip>
            <a:srcRect l="34536" r="31209" b="4927"/>
            <a:stretch/>
          </p:blipFill>
          <p:spPr>
            <a:xfrm>
              <a:off x="10275003" y="13942741"/>
              <a:ext cx="741850" cy="2058946"/>
            </a:xfrm>
            <a:prstGeom prst="rect">
              <a:avLst/>
            </a:prstGeom>
          </p:spPr>
        </p:pic>
        <p:pic>
          <p:nvPicPr>
            <p:cNvPr id="135" name="Picture 134">
              <a:extLst>
                <a:ext uri="{FF2B5EF4-FFF2-40B4-BE49-F238E27FC236}">
                  <a16:creationId xmlns:a16="http://schemas.microsoft.com/office/drawing/2014/main" id="{FAD31EE3-3CFD-2D4C-AF99-4CE4D39FEE65}"/>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rot="19707961">
              <a:off x="8148787" y="17295069"/>
              <a:ext cx="131480" cy="199270"/>
            </a:xfrm>
            <a:prstGeom prst="rect">
              <a:avLst/>
            </a:prstGeom>
            <a:noFill/>
            <a:ln>
              <a:noFill/>
            </a:ln>
          </p:spPr>
        </p:pic>
        <p:pic>
          <p:nvPicPr>
            <p:cNvPr id="136" name="Picture 135">
              <a:extLst>
                <a:ext uri="{FF2B5EF4-FFF2-40B4-BE49-F238E27FC236}">
                  <a16:creationId xmlns:a16="http://schemas.microsoft.com/office/drawing/2014/main" id="{C647ABDA-2AC2-D646-8A4B-FA844A9247AC}"/>
                </a:ext>
              </a:extLst>
            </p:cNvPr>
            <p:cNvPicPr>
              <a:picLocks noChangeAspect="1"/>
            </p:cNvPicPr>
            <p:nvPr/>
          </p:nvPicPr>
          <p:blipFill rotWithShape="1">
            <a:blip r:embed="rId3">
              <a:duotone>
                <a:schemeClr val="accent3">
                  <a:shade val="45000"/>
                  <a:satMod val="135000"/>
                </a:schemeClr>
                <a:prstClr val="white"/>
              </a:duotone>
            </a:blip>
            <a:srcRect l="9166" t="10910" r="67590" b="68144"/>
            <a:stretch/>
          </p:blipFill>
          <p:spPr>
            <a:xfrm>
              <a:off x="7513931" y="18547020"/>
              <a:ext cx="182331" cy="182191"/>
            </a:xfrm>
            <a:prstGeom prst="rect">
              <a:avLst/>
            </a:prstGeom>
            <a:noFill/>
            <a:ln>
              <a:noFill/>
            </a:ln>
          </p:spPr>
        </p:pic>
        <p:pic>
          <p:nvPicPr>
            <p:cNvPr id="137" name="Picture 136">
              <a:extLst>
                <a:ext uri="{FF2B5EF4-FFF2-40B4-BE49-F238E27FC236}">
                  <a16:creationId xmlns:a16="http://schemas.microsoft.com/office/drawing/2014/main" id="{908A160B-C490-EF4B-B2DF-7247E1161253}"/>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8302349" y="18780663"/>
              <a:ext cx="182331" cy="163102"/>
            </a:xfrm>
            <a:prstGeom prst="rect">
              <a:avLst/>
            </a:prstGeom>
            <a:noFill/>
            <a:ln>
              <a:noFill/>
            </a:ln>
          </p:spPr>
        </p:pic>
        <p:pic>
          <p:nvPicPr>
            <p:cNvPr id="138" name="Picture 137">
              <a:extLst>
                <a:ext uri="{FF2B5EF4-FFF2-40B4-BE49-F238E27FC236}">
                  <a16:creationId xmlns:a16="http://schemas.microsoft.com/office/drawing/2014/main" id="{DF4619B2-3BE2-8047-835A-82F3699A063D}"/>
                </a:ext>
              </a:extLst>
            </p:cNvPr>
            <p:cNvPicPr>
              <a:picLocks noChangeAspect="1"/>
            </p:cNvPicPr>
            <p:nvPr/>
          </p:nvPicPr>
          <p:blipFill rotWithShape="1">
            <a:blip r:embed="rId3">
              <a:duotone>
                <a:schemeClr val="accent4">
                  <a:shade val="45000"/>
                  <a:satMod val="135000"/>
                </a:schemeClr>
                <a:prstClr val="white"/>
              </a:duotone>
            </a:blip>
            <a:srcRect l="68116" t="10221" r="12057" b="66868"/>
            <a:stretch/>
          </p:blipFill>
          <p:spPr>
            <a:xfrm rot="15844517">
              <a:off x="8002391" y="17449940"/>
              <a:ext cx="165111" cy="187693"/>
            </a:xfrm>
            <a:prstGeom prst="rect">
              <a:avLst/>
            </a:prstGeom>
            <a:noFill/>
            <a:ln>
              <a:noFill/>
            </a:ln>
          </p:spPr>
        </p:pic>
        <p:pic>
          <p:nvPicPr>
            <p:cNvPr id="139" name="Picture 138">
              <a:extLst>
                <a:ext uri="{FF2B5EF4-FFF2-40B4-BE49-F238E27FC236}">
                  <a16:creationId xmlns:a16="http://schemas.microsoft.com/office/drawing/2014/main" id="{9331E898-2E03-5144-83CC-998F34D16A07}"/>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7253710" y="17463021"/>
              <a:ext cx="209144" cy="170805"/>
            </a:xfrm>
            <a:prstGeom prst="rect">
              <a:avLst/>
            </a:prstGeom>
            <a:noFill/>
            <a:ln>
              <a:noFill/>
            </a:ln>
          </p:spPr>
        </p:pic>
        <p:pic>
          <p:nvPicPr>
            <p:cNvPr id="140" name="Picture 139">
              <a:extLst>
                <a:ext uri="{FF2B5EF4-FFF2-40B4-BE49-F238E27FC236}">
                  <a16:creationId xmlns:a16="http://schemas.microsoft.com/office/drawing/2014/main" id="{B08599DC-16C9-2042-B546-1DDCD1330491}"/>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a:off x="8160693" y="17468240"/>
              <a:ext cx="131480" cy="199270"/>
            </a:xfrm>
            <a:prstGeom prst="rect">
              <a:avLst/>
            </a:prstGeom>
            <a:noFill/>
            <a:ln>
              <a:noFill/>
            </a:ln>
          </p:spPr>
        </p:pic>
        <p:pic>
          <p:nvPicPr>
            <p:cNvPr id="141" name="Picture 140">
              <a:extLst>
                <a:ext uri="{FF2B5EF4-FFF2-40B4-BE49-F238E27FC236}">
                  <a16:creationId xmlns:a16="http://schemas.microsoft.com/office/drawing/2014/main" id="{9FEB2F51-8D0D-3D4A-AEEC-39F0A09D34FC}"/>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20626980">
              <a:off x="7037943" y="18110337"/>
              <a:ext cx="154711" cy="173079"/>
            </a:xfrm>
            <a:prstGeom prst="rect">
              <a:avLst/>
            </a:prstGeom>
            <a:noFill/>
            <a:ln>
              <a:noFill/>
            </a:ln>
          </p:spPr>
        </p:pic>
        <p:pic>
          <p:nvPicPr>
            <p:cNvPr id="142" name="Picture 141">
              <a:extLst>
                <a:ext uri="{FF2B5EF4-FFF2-40B4-BE49-F238E27FC236}">
                  <a16:creationId xmlns:a16="http://schemas.microsoft.com/office/drawing/2014/main" id="{D33A06D5-8340-C249-8D0D-F061E13591CB}"/>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rot="17498277">
              <a:off x="8136656" y="18699110"/>
              <a:ext cx="182331" cy="163102"/>
            </a:xfrm>
            <a:prstGeom prst="rect">
              <a:avLst/>
            </a:prstGeom>
            <a:noFill/>
            <a:ln>
              <a:noFill/>
            </a:ln>
          </p:spPr>
        </p:pic>
        <p:pic>
          <p:nvPicPr>
            <p:cNvPr id="143" name="Picture 142">
              <a:extLst>
                <a:ext uri="{FF2B5EF4-FFF2-40B4-BE49-F238E27FC236}">
                  <a16:creationId xmlns:a16="http://schemas.microsoft.com/office/drawing/2014/main" id="{D1C249CD-B209-BF40-A7A8-4688BA98CC6F}"/>
                </a:ext>
              </a:extLst>
            </p:cNvPr>
            <p:cNvPicPr>
              <a:picLocks noChangeAspect="1"/>
            </p:cNvPicPr>
            <p:nvPr/>
          </p:nvPicPr>
          <p:blipFill rotWithShape="1">
            <a:blip r:embed="rId3">
              <a:duotone>
                <a:schemeClr val="accent3">
                  <a:shade val="45000"/>
                  <a:satMod val="135000"/>
                </a:schemeClr>
                <a:prstClr val="white"/>
              </a:duotone>
            </a:blip>
            <a:srcRect l="12081" t="13105" r="69259" b="70216"/>
            <a:stretch/>
          </p:blipFill>
          <p:spPr>
            <a:xfrm rot="14577937">
              <a:off x="7421057" y="18699110"/>
              <a:ext cx="146371" cy="145080"/>
            </a:xfrm>
            <a:prstGeom prst="rect">
              <a:avLst/>
            </a:prstGeom>
            <a:noFill/>
            <a:ln>
              <a:noFill/>
            </a:ln>
          </p:spPr>
        </p:pic>
        <p:pic>
          <p:nvPicPr>
            <p:cNvPr id="144" name="Picture 143">
              <a:extLst>
                <a:ext uri="{FF2B5EF4-FFF2-40B4-BE49-F238E27FC236}">
                  <a16:creationId xmlns:a16="http://schemas.microsoft.com/office/drawing/2014/main" id="{386F26DF-7997-3D4F-B8D9-9C0EB1A39A4F}"/>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8457849" y="18144130"/>
              <a:ext cx="156171" cy="158897"/>
            </a:xfrm>
            <a:prstGeom prst="rect">
              <a:avLst/>
            </a:prstGeom>
            <a:noFill/>
            <a:ln>
              <a:noFill/>
            </a:ln>
          </p:spPr>
        </p:pic>
        <p:pic>
          <p:nvPicPr>
            <p:cNvPr id="145" name="Picture 144">
              <a:extLst>
                <a:ext uri="{FF2B5EF4-FFF2-40B4-BE49-F238E27FC236}">
                  <a16:creationId xmlns:a16="http://schemas.microsoft.com/office/drawing/2014/main" id="{62DFAFF4-7D7C-D543-9382-D00942528A1A}"/>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7451820" y="17434079"/>
              <a:ext cx="209144" cy="170805"/>
            </a:xfrm>
            <a:prstGeom prst="rect">
              <a:avLst/>
            </a:prstGeom>
            <a:noFill/>
            <a:ln>
              <a:noFill/>
            </a:ln>
          </p:spPr>
        </p:pic>
        <p:pic>
          <p:nvPicPr>
            <p:cNvPr id="146" name="Picture 145">
              <a:extLst>
                <a:ext uri="{FF2B5EF4-FFF2-40B4-BE49-F238E27FC236}">
                  <a16:creationId xmlns:a16="http://schemas.microsoft.com/office/drawing/2014/main" id="{888DE147-706F-3F46-B559-03E3D85F8E82}"/>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7358279" y="17602830"/>
              <a:ext cx="209144" cy="170805"/>
            </a:xfrm>
            <a:prstGeom prst="rect">
              <a:avLst/>
            </a:prstGeom>
            <a:noFill/>
            <a:ln>
              <a:noFill/>
            </a:ln>
          </p:spPr>
        </p:pic>
        <p:pic>
          <p:nvPicPr>
            <p:cNvPr id="147" name="Picture 146">
              <a:extLst>
                <a:ext uri="{FF2B5EF4-FFF2-40B4-BE49-F238E27FC236}">
                  <a16:creationId xmlns:a16="http://schemas.microsoft.com/office/drawing/2014/main" id="{CC85E9B9-8A2B-0B47-9B76-F52890FEF888}"/>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8614800" y="18098840"/>
              <a:ext cx="156171" cy="158897"/>
            </a:xfrm>
            <a:prstGeom prst="rect">
              <a:avLst/>
            </a:prstGeom>
            <a:noFill/>
            <a:ln>
              <a:noFill/>
            </a:ln>
          </p:spPr>
        </p:pic>
        <p:pic>
          <p:nvPicPr>
            <p:cNvPr id="148" name="Picture 147">
              <a:extLst>
                <a:ext uri="{FF2B5EF4-FFF2-40B4-BE49-F238E27FC236}">
                  <a16:creationId xmlns:a16="http://schemas.microsoft.com/office/drawing/2014/main" id="{A1BA3439-B393-1D41-ABC6-654A73834E4C}"/>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8296512" y="18601315"/>
              <a:ext cx="182331" cy="163102"/>
            </a:xfrm>
            <a:prstGeom prst="rect">
              <a:avLst/>
            </a:prstGeom>
            <a:noFill/>
            <a:ln>
              <a:noFill/>
            </a:ln>
          </p:spPr>
        </p:pic>
        <p:pic>
          <p:nvPicPr>
            <p:cNvPr id="149" name="Picture 148">
              <a:extLst>
                <a:ext uri="{FF2B5EF4-FFF2-40B4-BE49-F238E27FC236}">
                  <a16:creationId xmlns:a16="http://schemas.microsoft.com/office/drawing/2014/main" id="{CA8C1040-A7A1-634A-B958-3B6D65E4FBD8}"/>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855273">
              <a:off x="7137152" y="18235974"/>
              <a:ext cx="154711" cy="173079"/>
            </a:xfrm>
            <a:prstGeom prst="rect">
              <a:avLst/>
            </a:prstGeom>
            <a:noFill/>
            <a:ln>
              <a:noFill/>
            </a:ln>
          </p:spPr>
        </p:pic>
        <p:pic>
          <p:nvPicPr>
            <p:cNvPr id="150" name="Picture 149">
              <a:extLst>
                <a:ext uri="{FF2B5EF4-FFF2-40B4-BE49-F238E27FC236}">
                  <a16:creationId xmlns:a16="http://schemas.microsoft.com/office/drawing/2014/main" id="{D7D26887-DB02-AA43-8137-9272CE1C5E29}"/>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5068118">
              <a:off x="7191758" y="18095011"/>
              <a:ext cx="164257" cy="163022"/>
            </a:xfrm>
            <a:prstGeom prst="rect">
              <a:avLst/>
            </a:prstGeom>
            <a:noFill/>
            <a:ln>
              <a:noFill/>
            </a:ln>
          </p:spPr>
        </p:pic>
        <p:cxnSp>
          <p:nvCxnSpPr>
            <p:cNvPr id="151" name="Straight Arrow Connector 150">
              <a:extLst>
                <a:ext uri="{FF2B5EF4-FFF2-40B4-BE49-F238E27FC236}">
                  <a16:creationId xmlns:a16="http://schemas.microsoft.com/office/drawing/2014/main" id="{90AC3F88-386C-9541-9F24-BC60E45358C7}"/>
                </a:ext>
              </a:extLst>
            </p:cNvPr>
            <p:cNvCxnSpPr/>
            <p:nvPr/>
          </p:nvCxnSpPr>
          <p:spPr>
            <a:xfrm flipH="1" flipV="1">
              <a:off x="7513932" y="17834009"/>
              <a:ext cx="53493" cy="652975"/>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85BF8009-08B4-184E-A837-2C55E63E26EA}"/>
                </a:ext>
              </a:extLst>
            </p:cNvPr>
            <p:cNvCxnSpPr/>
            <p:nvPr/>
          </p:nvCxnSpPr>
          <p:spPr>
            <a:xfrm flipH="1">
              <a:off x="7403110" y="17682373"/>
              <a:ext cx="596839" cy="490824"/>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22819DB1-0588-1A45-BE34-EAC083759396}"/>
                </a:ext>
              </a:extLst>
            </p:cNvPr>
            <p:cNvCxnSpPr/>
            <p:nvPr/>
          </p:nvCxnSpPr>
          <p:spPr>
            <a:xfrm flipV="1">
              <a:off x="7706415" y="17717224"/>
              <a:ext cx="399969" cy="833188"/>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a:extLst>
                <a:ext uri="{FF2B5EF4-FFF2-40B4-BE49-F238E27FC236}">
                  <a16:creationId xmlns:a16="http://schemas.microsoft.com/office/drawing/2014/main" id="{B1BB1CFF-AE86-314C-96FC-A6EFD47681CB}"/>
                </a:ext>
              </a:extLst>
            </p:cNvPr>
            <p:cNvCxnSpPr/>
            <p:nvPr/>
          </p:nvCxnSpPr>
          <p:spPr>
            <a:xfrm flipV="1">
              <a:off x="7706416" y="18257735"/>
              <a:ext cx="699091" cy="33535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154">
              <a:extLst>
                <a:ext uri="{FF2B5EF4-FFF2-40B4-BE49-F238E27FC236}">
                  <a16:creationId xmlns:a16="http://schemas.microsoft.com/office/drawing/2014/main" id="{FA8A1332-1EC6-6547-9078-B6E9EA666BAA}"/>
                </a:ext>
              </a:extLst>
            </p:cNvPr>
            <p:cNvCxnSpPr/>
            <p:nvPr/>
          </p:nvCxnSpPr>
          <p:spPr>
            <a:xfrm>
              <a:off x="8136654" y="17667512"/>
              <a:ext cx="155517" cy="87951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a:extLst>
                <a:ext uri="{FF2B5EF4-FFF2-40B4-BE49-F238E27FC236}">
                  <a16:creationId xmlns:a16="http://schemas.microsoft.com/office/drawing/2014/main" id="{2EEAFCA4-2C3D-4C43-BD98-EBF95D784BC9}"/>
                </a:ext>
              </a:extLst>
            </p:cNvPr>
            <p:cNvCxnSpPr/>
            <p:nvPr/>
          </p:nvCxnSpPr>
          <p:spPr>
            <a:xfrm>
              <a:off x="8319643" y="17709529"/>
              <a:ext cx="239061" cy="322428"/>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a:extLst>
                <a:ext uri="{FF2B5EF4-FFF2-40B4-BE49-F238E27FC236}">
                  <a16:creationId xmlns:a16="http://schemas.microsoft.com/office/drawing/2014/main" id="{11CF5625-3489-9E4D-B50B-6D13275D6AC1}"/>
                </a:ext>
              </a:extLst>
            </p:cNvPr>
            <p:cNvCxnSpPr/>
            <p:nvPr/>
          </p:nvCxnSpPr>
          <p:spPr>
            <a:xfrm flipH="1">
              <a:off x="7660961" y="17717220"/>
              <a:ext cx="386518" cy="808549"/>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8" name="Straight Arrow Connector 157">
              <a:extLst>
                <a:ext uri="{FF2B5EF4-FFF2-40B4-BE49-F238E27FC236}">
                  <a16:creationId xmlns:a16="http://schemas.microsoft.com/office/drawing/2014/main" id="{B4F99075-1240-734C-B863-D04BE0A71C66}"/>
                </a:ext>
              </a:extLst>
            </p:cNvPr>
            <p:cNvCxnSpPr/>
            <p:nvPr/>
          </p:nvCxnSpPr>
          <p:spPr>
            <a:xfrm flipH="1">
              <a:off x="7660962" y="17514012"/>
              <a:ext cx="338987" cy="119812"/>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a:extLst>
                <a:ext uri="{FF2B5EF4-FFF2-40B4-BE49-F238E27FC236}">
                  <a16:creationId xmlns:a16="http://schemas.microsoft.com/office/drawing/2014/main" id="{95FEAFB0-C9A5-C84C-AFFF-25CD0350ADB2}"/>
                </a:ext>
              </a:extLst>
            </p:cNvPr>
            <p:cNvCxnSpPr/>
            <p:nvPr/>
          </p:nvCxnSpPr>
          <p:spPr>
            <a:xfrm flipH="1" flipV="1">
              <a:off x="7310794" y="18423176"/>
              <a:ext cx="152060" cy="21262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nvGrpSpPr>
            <p:cNvPr id="160" name="Group 159">
              <a:extLst>
                <a:ext uri="{FF2B5EF4-FFF2-40B4-BE49-F238E27FC236}">
                  <a16:creationId xmlns:a16="http://schemas.microsoft.com/office/drawing/2014/main" id="{6098D5E9-9C1C-5146-8121-20734308586F}"/>
                </a:ext>
              </a:extLst>
            </p:cNvPr>
            <p:cNvGrpSpPr/>
            <p:nvPr/>
          </p:nvGrpSpPr>
          <p:grpSpPr>
            <a:xfrm>
              <a:off x="4398343" y="17337779"/>
              <a:ext cx="1733027" cy="1648694"/>
              <a:chOff x="11068445" y="8260508"/>
              <a:chExt cx="1525359" cy="1451132"/>
            </a:xfrm>
          </p:grpSpPr>
          <p:pic>
            <p:nvPicPr>
              <p:cNvPr id="215" name="Picture 214">
                <a:extLst>
                  <a:ext uri="{FF2B5EF4-FFF2-40B4-BE49-F238E27FC236}">
                    <a16:creationId xmlns:a16="http://schemas.microsoft.com/office/drawing/2014/main" id="{16BEA43A-23A6-5644-B4EB-79485792FFEA}"/>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rot="19707961">
                <a:off x="12046177" y="8260508"/>
                <a:ext cx="115726" cy="175392"/>
              </a:xfrm>
              <a:prstGeom prst="rect">
                <a:avLst/>
              </a:prstGeom>
              <a:noFill/>
              <a:ln>
                <a:noFill/>
              </a:ln>
            </p:spPr>
          </p:pic>
          <p:pic>
            <p:nvPicPr>
              <p:cNvPr id="216" name="Picture 215">
                <a:extLst>
                  <a:ext uri="{FF2B5EF4-FFF2-40B4-BE49-F238E27FC236}">
                    <a16:creationId xmlns:a16="http://schemas.microsoft.com/office/drawing/2014/main" id="{BA5CB0F7-C358-C049-8F2A-5C1FA0C17A3E}"/>
                  </a:ext>
                </a:extLst>
              </p:cNvPr>
              <p:cNvPicPr>
                <a:picLocks noChangeAspect="1"/>
              </p:cNvPicPr>
              <p:nvPr/>
            </p:nvPicPr>
            <p:blipFill rotWithShape="1">
              <a:blip r:embed="rId3">
                <a:duotone>
                  <a:schemeClr val="accent3">
                    <a:shade val="45000"/>
                    <a:satMod val="135000"/>
                  </a:schemeClr>
                  <a:prstClr val="white"/>
                </a:duotone>
              </a:blip>
              <a:srcRect l="9166" t="10910" r="67590" b="68144"/>
              <a:stretch/>
            </p:blipFill>
            <p:spPr>
              <a:xfrm>
                <a:off x="11487397" y="9362437"/>
                <a:ext cx="160481" cy="160359"/>
              </a:xfrm>
              <a:prstGeom prst="rect">
                <a:avLst/>
              </a:prstGeom>
              <a:noFill/>
              <a:ln>
                <a:noFill/>
              </a:ln>
            </p:spPr>
          </p:pic>
          <p:pic>
            <p:nvPicPr>
              <p:cNvPr id="217" name="Picture 216">
                <a:extLst>
                  <a:ext uri="{FF2B5EF4-FFF2-40B4-BE49-F238E27FC236}">
                    <a16:creationId xmlns:a16="http://schemas.microsoft.com/office/drawing/2014/main" id="{C87C8646-AACC-7D4C-A7F1-AB06916B6A79}"/>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181338" y="9568081"/>
                <a:ext cx="160481" cy="143559"/>
              </a:xfrm>
              <a:prstGeom prst="rect">
                <a:avLst/>
              </a:prstGeom>
              <a:noFill/>
              <a:ln>
                <a:noFill/>
              </a:ln>
            </p:spPr>
          </p:pic>
          <p:pic>
            <p:nvPicPr>
              <p:cNvPr id="218" name="Picture 217">
                <a:extLst>
                  <a:ext uri="{FF2B5EF4-FFF2-40B4-BE49-F238E27FC236}">
                    <a16:creationId xmlns:a16="http://schemas.microsoft.com/office/drawing/2014/main" id="{D906360C-AB68-5649-97C0-D845D124EFE5}"/>
                  </a:ext>
                </a:extLst>
              </p:cNvPr>
              <p:cNvPicPr>
                <a:picLocks noChangeAspect="1"/>
              </p:cNvPicPr>
              <p:nvPr/>
            </p:nvPicPr>
            <p:blipFill rotWithShape="1">
              <a:blip r:embed="rId3">
                <a:duotone>
                  <a:schemeClr val="accent4">
                    <a:shade val="45000"/>
                    <a:satMod val="135000"/>
                  </a:schemeClr>
                  <a:prstClr val="white"/>
                </a:duotone>
              </a:blip>
              <a:srcRect l="68116" t="10221" r="12057" b="66868"/>
              <a:stretch/>
            </p:blipFill>
            <p:spPr>
              <a:xfrm rot="15844517">
                <a:off x="11917325" y="8396819"/>
                <a:ext cx="145325" cy="165201"/>
              </a:xfrm>
              <a:prstGeom prst="rect">
                <a:avLst/>
              </a:prstGeom>
              <a:noFill/>
              <a:ln>
                <a:noFill/>
              </a:ln>
            </p:spPr>
          </p:pic>
          <p:pic>
            <p:nvPicPr>
              <p:cNvPr id="219" name="Picture 218">
                <a:extLst>
                  <a:ext uri="{FF2B5EF4-FFF2-40B4-BE49-F238E27FC236}">
                    <a16:creationId xmlns:a16="http://schemas.microsoft.com/office/drawing/2014/main" id="{5191D298-AAB3-FE4A-8F11-30ABEC0527A1}"/>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258357" y="8408332"/>
                <a:ext cx="184082" cy="150336"/>
              </a:xfrm>
              <a:prstGeom prst="rect">
                <a:avLst/>
              </a:prstGeom>
              <a:noFill/>
              <a:ln>
                <a:noFill/>
              </a:ln>
            </p:spPr>
          </p:pic>
          <p:pic>
            <p:nvPicPr>
              <p:cNvPr id="220" name="Picture 219">
                <a:extLst>
                  <a:ext uri="{FF2B5EF4-FFF2-40B4-BE49-F238E27FC236}">
                    <a16:creationId xmlns:a16="http://schemas.microsoft.com/office/drawing/2014/main" id="{FEFA450B-4DE3-BF4F-BEDB-302053594C35}"/>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a:off x="12056656" y="8412926"/>
                <a:ext cx="115726" cy="175392"/>
              </a:xfrm>
              <a:prstGeom prst="rect">
                <a:avLst/>
              </a:prstGeom>
              <a:noFill/>
              <a:ln>
                <a:noFill/>
              </a:ln>
            </p:spPr>
          </p:pic>
          <p:pic>
            <p:nvPicPr>
              <p:cNvPr id="221" name="Picture 220">
                <a:extLst>
                  <a:ext uri="{FF2B5EF4-FFF2-40B4-BE49-F238E27FC236}">
                    <a16:creationId xmlns:a16="http://schemas.microsoft.com/office/drawing/2014/main" id="{26EC5445-FA9A-3E4D-8E1B-D9E20742FEAF}"/>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20626980">
                <a:off x="11068445" y="8978078"/>
                <a:ext cx="136173" cy="152339"/>
              </a:xfrm>
              <a:prstGeom prst="rect">
                <a:avLst/>
              </a:prstGeom>
              <a:noFill/>
              <a:ln>
                <a:noFill/>
              </a:ln>
            </p:spPr>
          </p:pic>
          <p:pic>
            <p:nvPicPr>
              <p:cNvPr id="222" name="Picture 221">
                <a:extLst>
                  <a:ext uri="{FF2B5EF4-FFF2-40B4-BE49-F238E27FC236}">
                    <a16:creationId xmlns:a16="http://schemas.microsoft.com/office/drawing/2014/main" id="{CB7B4CD9-675F-3643-8925-1AD0B0B99776}"/>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035500" y="9496301"/>
                <a:ext cx="160481" cy="143559"/>
              </a:xfrm>
              <a:prstGeom prst="rect">
                <a:avLst/>
              </a:prstGeom>
              <a:noFill/>
              <a:ln>
                <a:noFill/>
              </a:ln>
            </p:spPr>
          </p:pic>
          <p:pic>
            <p:nvPicPr>
              <p:cNvPr id="223" name="Picture 222">
                <a:extLst>
                  <a:ext uri="{FF2B5EF4-FFF2-40B4-BE49-F238E27FC236}">
                    <a16:creationId xmlns:a16="http://schemas.microsoft.com/office/drawing/2014/main" id="{E85A1E64-D6C0-A04F-A10E-829AC9EDF1D5}"/>
                  </a:ext>
                </a:extLst>
              </p:cNvPr>
              <p:cNvPicPr>
                <a:picLocks noChangeAspect="1"/>
              </p:cNvPicPr>
              <p:nvPr/>
            </p:nvPicPr>
            <p:blipFill rotWithShape="1">
              <a:blip r:embed="rId3">
                <a:duotone>
                  <a:schemeClr val="accent3">
                    <a:shade val="45000"/>
                    <a:satMod val="135000"/>
                  </a:schemeClr>
                  <a:prstClr val="white"/>
                </a:duotone>
              </a:blip>
              <a:srcRect l="12081" t="13105" r="69259" b="70216"/>
              <a:stretch/>
            </p:blipFill>
            <p:spPr>
              <a:xfrm>
                <a:off x="11405649" y="9496301"/>
                <a:ext cx="128831" cy="127694"/>
              </a:xfrm>
              <a:prstGeom prst="rect">
                <a:avLst/>
              </a:prstGeom>
              <a:noFill/>
              <a:ln>
                <a:noFill/>
              </a:ln>
            </p:spPr>
          </p:pic>
          <p:pic>
            <p:nvPicPr>
              <p:cNvPr id="224" name="Picture 223">
                <a:extLst>
                  <a:ext uri="{FF2B5EF4-FFF2-40B4-BE49-F238E27FC236}">
                    <a16:creationId xmlns:a16="http://schemas.microsoft.com/office/drawing/2014/main" id="{1FA64DF5-AEF0-E64A-8A39-32131654A924}"/>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2318204" y="9007822"/>
                <a:ext cx="137456" cy="139855"/>
              </a:xfrm>
              <a:prstGeom prst="rect">
                <a:avLst/>
              </a:prstGeom>
              <a:noFill/>
              <a:ln>
                <a:noFill/>
              </a:ln>
            </p:spPr>
          </p:pic>
          <p:pic>
            <p:nvPicPr>
              <p:cNvPr id="225" name="Picture 224">
                <a:extLst>
                  <a:ext uri="{FF2B5EF4-FFF2-40B4-BE49-F238E27FC236}">
                    <a16:creationId xmlns:a16="http://schemas.microsoft.com/office/drawing/2014/main" id="{2C99B189-5FFD-BC45-9835-A826C1D7EFB5}"/>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432728" y="8382859"/>
                <a:ext cx="184082" cy="150336"/>
              </a:xfrm>
              <a:prstGeom prst="rect">
                <a:avLst/>
              </a:prstGeom>
              <a:noFill/>
              <a:ln>
                <a:noFill/>
              </a:ln>
            </p:spPr>
          </p:pic>
          <p:pic>
            <p:nvPicPr>
              <p:cNvPr id="226" name="Picture 225">
                <a:extLst>
                  <a:ext uri="{FF2B5EF4-FFF2-40B4-BE49-F238E27FC236}">
                    <a16:creationId xmlns:a16="http://schemas.microsoft.com/office/drawing/2014/main" id="{FF9D36BC-CAE8-BD4A-B6C6-DEC480751C50}"/>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350398" y="8531388"/>
                <a:ext cx="184082" cy="150336"/>
              </a:xfrm>
              <a:prstGeom prst="rect">
                <a:avLst/>
              </a:prstGeom>
              <a:noFill/>
              <a:ln>
                <a:noFill/>
              </a:ln>
            </p:spPr>
          </p:pic>
          <p:pic>
            <p:nvPicPr>
              <p:cNvPr id="227" name="Picture 226">
                <a:extLst>
                  <a:ext uri="{FF2B5EF4-FFF2-40B4-BE49-F238E27FC236}">
                    <a16:creationId xmlns:a16="http://schemas.microsoft.com/office/drawing/2014/main" id="{5090C04C-8267-9D49-9626-A80A6C482A40}"/>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2456348" y="8967960"/>
                <a:ext cx="137456" cy="139855"/>
              </a:xfrm>
              <a:prstGeom prst="rect">
                <a:avLst/>
              </a:prstGeom>
              <a:noFill/>
              <a:ln>
                <a:noFill/>
              </a:ln>
            </p:spPr>
          </p:pic>
          <p:pic>
            <p:nvPicPr>
              <p:cNvPr id="228" name="Picture 227">
                <a:extLst>
                  <a:ext uri="{FF2B5EF4-FFF2-40B4-BE49-F238E27FC236}">
                    <a16:creationId xmlns:a16="http://schemas.microsoft.com/office/drawing/2014/main" id="{42ED5268-D9BB-2743-A06B-F8DA7226AC3E}"/>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176200" y="9410224"/>
                <a:ext cx="160481" cy="143559"/>
              </a:xfrm>
              <a:prstGeom prst="rect">
                <a:avLst/>
              </a:prstGeom>
              <a:noFill/>
              <a:ln>
                <a:noFill/>
              </a:ln>
            </p:spPr>
          </p:pic>
          <p:pic>
            <p:nvPicPr>
              <p:cNvPr id="229" name="Picture 228">
                <a:extLst>
                  <a:ext uri="{FF2B5EF4-FFF2-40B4-BE49-F238E27FC236}">
                    <a16:creationId xmlns:a16="http://schemas.microsoft.com/office/drawing/2014/main" id="{97291C84-5E5A-AB48-96CD-7275432FB393}"/>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855273">
                <a:off x="11155768" y="9088660"/>
                <a:ext cx="136173" cy="152339"/>
              </a:xfrm>
              <a:prstGeom prst="rect">
                <a:avLst/>
              </a:prstGeom>
              <a:noFill/>
              <a:ln>
                <a:noFill/>
              </a:ln>
            </p:spPr>
          </p:pic>
          <p:pic>
            <p:nvPicPr>
              <p:cNvPr id="230" name="Picture 229">
                <a:extLst>
                  <a:ext uri="{FF2B5EF4-FFF2-40B4-BE49-F238E27FC236}">
                    <a16:creationId xmlns:a16="http://schemas.microsoft.com/office/drawing/2014/main" id="{59AF1C8B-284A-D642-AAB8-891492F36E6A}"/>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5068118">
                <a:off x="11203827" y="8964589"/>
                <a:ext cx="144573" cy="143487"/>
              </a:xfrm>
              <a:prstGeom prst="rect">
                <a:avLst/>
              </a:prstGeom>
              <a:noFill/>
              <a:ln>
                <a:noFill/>
              </a:ln>
            </p:spPr>
          </p:pic>
          <p:cxnSp>
            <p:nvCxnSpPr>
              <p:cNvPr id="231" name="Straight Arrow Connector 230">
                <a:extLst>
                  <a:ext uri="{FF2B5EF4-FFF2-40B4-BE49-F238E27FC236}">
                    <a16:creationId xmlns:a16="http://schemas.microsoft.com/office/drawing/2014/main" id="{AA2702CD-0A2A-E945-B5EB-A7713606D186}"/>
                  </a:ext>
                </a:extLst>
              </p:cNvPr>
              <p:cNvCxnSpPr/>
              <p:nvPr/>
            </p:nvCxnSpPr>
            <p:spPr>
              <a:xfrm flipH="1" flipV="1">
                <a:off x="11487397" y="8734866"/>
                <a:ext cx="47083" cy="57472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2" name="Straight Arrow Connector 231">
                <a:extLst>
                  <a:ext uri="{FF2B5EF4-FFF2-40B4-BE49-F238E27FC236}">
                    <a16:creationId xmlns:a16="http://schemas.microsoft.com/office/drawing/2014/main" id="{A5E80477-81DC-4949-9A48-DD8CB5581A4C}"/>
                  </a:ext>
                </a:extLst>
              </p:cNvPr>
              <p:cNvCxnSpPr/>
              <p:nvPr/>
            </p:nvCxnSpPr>
            <p:spPr>
              <a:xfrm flipV="1">
                <a:off x="11426804" y="8560747"/>
                <a:ext cx="527110" cy="44707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3" name="Straight Arrow Connector 232">
                <a:extLst>
                  <a:ext uri="{FF2B5EF4-FFF2-40B4-BE49-F238E27FC236}">
                    <a16:creationId xmlns:a16="http://schemas.microsoft.com/office/drawing/2014/main" id="{A90A56C0-81D9-9A4F-97C5-B15B52046E9A}"/>
                  </a:ext>
                </a:extLst>
              </p:cNvPr>
              <p:cNvCxnSpPr/>
              <p:nvPr/>
            </p:nvCxnSpPr>
            <p:spPr>
              <a:xfrm flipH="1" flipV="1">
                <a:off x="11616809" y="8681724"/>
                <a:ext cx="506221" cy="71445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4" name="Straight Arrow Connector 233">
                <a:extLst>
                  <a:ext uri="{FF2B5EF4-FFF2-40B4-BE49-F238E27FC236}">
                    <a16:creationId xmlns:a16="http://schemas.microsoft.com/office/drawing/2014/main" id="{8860518E-C654-C742-A87E-A9CDEC866380}"/>
                  </a:ext>
                </a:extLst>
              </p:cNvPr>
              <p:cNvCxnSpPr/>
              <p:nvPr/>
            </p:nvCxnSpPr>
            <p:spPr>
              <a:xfrm flipV="1">
                <a:off x="11656815" y="9107815"/>
                <a:ext cx="615318" cy="295174"/>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5" name="Straight Arrow Connector 234">
                <a:extLst>
                  <a:ext uri="{FF2B5EF4-FFF2-40B4-BE49-F238E27FC236}">
                    <a16:creationId xmlns:a16="http://schemas.microsoft.com/office/drawing/2014/main" id="{99FD250B-0BEE-6248-8F4C-B180885BAD5B}"/>
                  </a:ext>
                </a:extLst>
              </p:cNvPr>
              <p:cNvCxnSpPr/>
              <p:nvPr/>
            </p:nvCxnSpPr>
            <p:spPr>
              <a:xfrm>
                <a:off x="12035500" y="8588318"/>
                <a:ext cx="136882" cy="774119"/>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6" name="Straight Arrow Connector 235">
                <a:extLst>
                  <a:ext uri="{FF2B5EF4-FFF2-40B4-BE49-F238E27FC236}">
                    <a16:creationId xmlns:a16="http://schemas.microsoft.com/office/drawing/2014/main" id="{451069C6-1477-074C-8577-3347C4234C0F}"/>
                  </a:ext>
                </a:extLst>
              </p:cNvPr>
              <p:cNvCxnSpPr/>
              <p:nvPr/>
            </p:nvCxnSpPr>
            <p:spPr>
              <a:xfrm>
                <a:off x="12196559" y="8625303"/>
                <a:ext cx="210413" cy="28379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7" name="Straight Arrow Connector 236">
                <a:extLst>
                  <a:ext uri="{FF2B5EF4-FFF2-40B4-BE49-F238E27FC236}">
                    <a16:creationId xmlns:a16="http://schemas.microsoft.com/office/drawing/2014/main" id="{536903AC-2772-B549-B4AA-CF1252CE8F9C}"/>
                  </a:ext>
                </a:extLst>
              </p:cNvPr>
              <p:cNvCxnSpPr/>
              <p:nvPr/>
            </p:nvCxnSpPr>
            <p:spPr>
              <a:xfrm>
                <a:off x="11656815" y="9589055"/>
                <a:ext cx="354706"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8" name="Straight Arrow Connector 237">
                <a:extLst>
                  <a:ext uri="{FF2B5EF4-FFF2-40B4-BE49-F238E27FC236}">
                    <a16:creationId xmlns:a16="http://schemas.microsoft.com/office/drawing/2014/main" id="{8A22D172-8340-0A4E-8E61-04CA438AF4F6}"/>
                  </a:ext>
                </a:extLst>
              </p:cNvPr>
              <p:cNvCxnSpPr/>
              <p:nvPr/>
            </p:nvCxnSpPr>
            <p:spPr>
              <a:xfrm flipH="1">
                <a:off x="11646028" y="9530659"/>
                <a:ext cx="365493"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9" name="Straight Arrow Connector 238">
                <a:extLst>
                  <a:ext uri="{FF2B5EF4-FFF2-40B4-BE49-F238E27FC236}">
                    <a16:creationId xmlns:a16="http://schemas.microsoft.com/office/drawing/2014/main" id="{E7FC37C5-A5E9-2442-B4FD-6CBF437C5BA5}"/>
                  </a:ext>
                </a:extLst>
              </p:cNvPr>
              <p:cNvCxnSpPr/>
              <p:nvPr/>
            </p:nvCxnSpPr>
            <p:spPr>
              <a:xfrm flipH="1">
                <a:off x="11258357" y="8650776"/>
                <a:ext cx="85541" cy="25831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40" name="Straight Arrow Connector 239">
                <a:extLst>
                  <a:ext uri="{FF2B5EF4-FFF2-40B4-BE49-F238E27FC236}">
                    <a16:creationId xmlns:a16="http://schemas.microsoft.com/office/drawing/2014/main" id="{FFE07B73-E005-324F-BFC5-D301AA3B738F}"/>
                  </a:ext>
                </a:extLst>
              </p:cNvPr>
              <p:cNvCxnSpPr/>
              <p:nvPr/>
            </p:nvCxnSpPr>
            <p:spPr>
              <a:xfrm flipV="1">
                <a:off x="11616809" y="8455080"/>
                <a:ext cx="283955" cy="4106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pic>
          <p:nvPicPr>
            <p:cNvPr id="161" name="Picture 160">
              <a:extLst>
                <a:ext uri="{FF2B5EF4-FFF2-40B4-BE49-F238E27FC236}">
                  <a16:creationId xmlns:a16="http://schemas.microsoft.com/office/drawing/2014/main" id="{284D94AA-FF13-E54A-85A0-FD59BA6FC501}"/>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rot="19707961">
              <a:off x="2847874" y="17315652"/>
              <a:ext cx="131480" cy="199270"/>
            </a:xfrm>
            <a:prstGeom prst="rect">
              <a:avLst/>
            </a:prstGeom>
            <a:noFill/>
            <a:ln>
              <a:noFill/>
            </a:ln>
          </p:spPr>
        </p:pic>
        <p:pic>
          <p:nvPicPr>
            <p:cNvPr id="162" name="Picture 161">
              <a:extLst>
                <a:ext uri="{FF2B5EF4-FFF2-40B4-BE49-F238E27FC236}">
                  <a16:creationId xmlns:a16="http://schemas.microsoft.com/office/drawing/2014/main" id="{7A565EAC-9DCF-DC4F-8AA8-C15CA4F19ED5}"/>
                </a:ext>
              </a:extLst>
            </p:cNvPr>
            <p:cNvPicPr>
              <a:picLocks noChangeAspect="1"/>
            </p:cNvPicPr>
            <p:nvPr/>
          </p:nvPicPr>
          <p:blipFill rotWithShape="1">
            <a:blip r:embed="rId3">
              <a:duotone>
                <a:schemeClr val="accent3">
                  <a:shade val="45000"/>
                  <a:satMod val="135000"/>
                </a:schemeClr>
                <a:prstClr val="white"/>
              </a:duotone>
            </a:blip>
            <a:srcRect l="9166" t="10910" r="67590" b="68144"/>
            <a:stretch/>
          </p:blipFill>
          <p:spPr>
            <a:xfrm>
              <a:off x="2213018" y="18567603"/>
              <a:ext cx="182331" cy="182191"/>
            </a:xfrm>
            <a:prstGeom prst="rect">
              <a:avLst/>
            </a:prstGeom>
            <a:noFill/>
            <a:ln>
              <a:noFill/>
            </a:ln>
          </p:spPr>
        </p:pic>
        <p:pic>
          <p:nvPicPr>
            <p:cNvPr id="163" name="Picture 162">
              <a:extLst>
                <a:ext uri="{FF2B5EF4-FFF2-40B4-BE49-F238E27FC236}">
                  <a16:creationId xmlns:a16="http://schemas.microsoft.com/office/drawing/2014/main" id="{DD259FB5-06EC-0D4F-A15C-FA44FC3B275F}"/>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3001436" y="18801245"/>
              <a:ext cx="182331" cy="163102"/>
            </a:xfrm>
            <a:prstGeom prst="rect">
              <a:avLst/>
            </a:prstGeom>
            <a:noFill/>
            <a:ln>
              <a:noFill/>
            </a:ln>
          </p:spPr>
        </p:pic>
        <p:pic>
          <p:nvPicPr>
            <p:cNvPr id="164" name="Picture 163">
              <a:extLst>
                <a:ext uri="{FF2B5EF4-FFF2-40B4-BE49-F238E27FC236}">
                  <a16:creationId xmlns:a16="http://schemas.microsoft.com/office/drawing/2014/main" id="{6C05B6AF-0FD3-3E41-9E35-398AA788D4C5}"/>
                </a:ext>
              </a:extLst>
            </p:cNvPr>
            <p:cNvPicPr>
              <a:picLocks noChangeAspect="1"/>
            </p:cNvPicPr>
            <p:nvPr/>
          </p:nvPicPr>
          <p:blipFill rotWithShape="1">
            <a:blip r:embed="rId3">
              <a:duotone>
                <a:schemeClr val="accent4">
                  <a:shade val="45000"/>
                  <a:satMod val="135000"/>
                </a:schemeClr>
                <a:prstClr val="white"/>
              </a:duotone>
            </a:blip>
            <a:srcRect l="68116" t="10221" r="12057" b="66868"/>
            <a:stretch/>
          </p:blipFill>
          <p:spPr>
            <a:xfrm rot="15844517">
              <a:off x="2701475" y="17470520"/>
              <a:ext cx="165111" cy="187693"/>
            </a:xfrm>
            <a:prstGeom prst="rect">
              <a:avLst/>
            </a:prstGeom>
            <a:noFill/>
            <a:ln>
              <a:noFill/>
            </a:ln>
          </p:spPr>
        </p:pic>
        <p:pic>
          <p:nvPicPr>
            <p:cNvPr id="165" name="Picture 164">
              <a:extLst>
                <a:ext uri="{FF2B5EF4-FFF2-40B4-BE49-F238E27FC236}">
                  <a16:creationId xmlns:a16="http://schemas.microsoft.com/office/drawing/2014/main" id="{86C2F885-A844-674A-9FFE-95428B5CB70A}"/>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952794" y="17483601"/>
              <a:ext cx="209144" cy="170805"/>
            </a:xfrm>
            <a:prstGeom prst="rect">
              <a:avLst/>
            </a:prstGeom>
            <a:noFill/>
            <a:ln>
              <a:noFill/>
            </a:ln>
          </p:spPr>
        </p:pic>
        <p:pic>
          <p:nvPicPr>
            <p:cNvPr id="166" name="Picture 165">
              <a:extLst>
                <a:ext uri="{FF2B5EF4-FFF2-40B4-BE49-F238E27FC236}">
                  <a16:creationId xmlns:a16="http://schemas.microsoft.com/office/drawing/2014/main" id="{03E6E6B2-4C71-8347-B8CC-3447140AD965}"/>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a:off x="2859779" y="17488820"/>
              <a:ext cx="131480" cy="199270"/>
            </a:xfrm>
            <a:prstGeom prst="rect">
              <a:avLst/>
            </a:prstGeom>
            <a:noFill/>
            <a:ln>
              <a:noFill/>
            </a:ln>
          </p:spPr>
        </p:pic>
        <p:pic>
          <p:nvPicPr>
            <p:cNvPr id="167" name="Picture 166">
              <a:extLst>
                <a:ext uri="{FF2B5EF4-FFF2-40B4-BE49-F238E27FC236}">
                  <a16:creationId xmlns:a16="http://schemas.microsoft.com/office/drawing/2014/main" id="{A137EFE8-FB03-2546-9C04-BD4FC17F9E88}"/>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20626980">
              <a:off x="1737027" y="18130916"/>
              <a:ext cx="154711" cy="173079"/>
            </a:xfrm>
            <a:prstGeom prst="rect">
              <a:avLst/>
            </a:prstGeom>
            <a:noFill/>
            <a:ln>
              <a:noFill/>
            </a:ln>
          </p:spPr>
        </p:pic>
        <p:pic>
          <p:nvPicPr>
            <p:cNvPr id="168" name="Picture 167">
              <a:extLst>
                <a:ext uri="{FF2B5EF4-FFF2-40B4-BE49-F238E27FC236}">
                  <a16:creationId xmlns:a16="http://schemas.microsoft.com/office/drawing/2014/main" id="{472C5636-3E01-234D-A8E8-E33C960EC210}"/>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2835742" y="18719693"/>
              <a:ext cx="182331" cy="163102"/>
            </a:xfrm>
            <a:prstGeom prst="rect">
              <a:avLst/>
            </a:prstGeom>
            <a:noFill/>
            <a:ln>
              <a:noFill/>
            </a:ln>
          </p:spPr>
        </p:pic>
        <p:pic>
          <p:nvPicPr>
            <p:cNvPr id="169" name="Picture 168">
              <a:extLst>
                <a:ext uri="{FF2B5EF4-FFF2-40B4-BE49-F238E27FC236}">
                  <a16:creationId xmlns:a16="http://schemas.microsoft.com/office/drawing/2014/main" id="{5B96C763-6868-5545-841C-35BEDE07345B}"/>
                </a:ext>
              </a:extLst>
            </p:cNvPr>
            <p:cNvPicPr>
              <a:picLocks noChangeAspect="1"/>
            </p:cNvPicPr>
            <p:nvPr/>
          </p:nvPicPr>
          <p:blipFill rotWithShape="1">
            <a:blip r:embed="rId3">
              <a:duotone>
                <a:schemeClr val="accent3">
                  <a:shade val="45000"/>
                  <a:satMod val="135000"/>
                </a:schemeClr>
                <a:prstClr val="white"/>
              </a:duotone>
            </a:blip>
            <a:srcRect l="12081" t="13105" r="69259" b="70216"/>
            <a:stretch/>
          </p:blipFill>
          <p:spPr>
            <a:xfrm>
              <a:off x="2120141" y="18719692"/>
              <a:ext cx="146371" cy="145080"/>
            </a:xfrm>
            <a:prstGeom prst="rect">
              <a:avLst/>
            </a:prstGeom>
            <a:noFill/>
            <a:ln>
              <a:noFill/>
            </a:ln>
          </p:spPr>
        </p:pic>
        <p:pic>
          <p:nvPicPr>
            <p:cNvPr id="170" name="Picture 169">
              <a:extLst>
                <a:ext uri="{FF2B5EF4-FFF2-40B4-BE49-F238E27FC236}">
                  <a16:creationId xmlns:a16="http://schemas.microsoft.com/office/drawing/2014/main" id="{B1611A61-5F1A-5947-BE67-ED32D0B2B3AD}"/>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3156933" y="18164710"/>
              <a:ext cx="156171" cy="158897"/>
            </a:xfrm>
            <a:prstGeom prst="rect">
              <a:avLst/>
            </a:prstGeom>
            <a:noFill/>
            <a:ln>
              <a:noFill/>
            </a:ln>
          </p:spPr>
        </p:pic>
        <p:pic>
          <p:nvPicPr>
            <p:cNvPr id="171" name="Picture 170">
              <a:extLst>
                <a:ext uri="{FF2B5EF4-FFF2-40B4-BE49-F238E27FC236}">
                  <a16:creationId xmlns:a16="http://schemas.microsoft.com/office/drawing/2014/main" id="{811E0A98-4260-A14F-8FA1-CABEA923D68D}"/>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2150904" y="17454662"/>
              <a:ext cx="209144" cy="170805"/>
            </a:xfrm>
            <a:prstGeom prst="rect">
              <a:avLst/>
            </a:prstGeom>
            <a:noFill/>
            <a:ln>
              <a:noFill/>
            </a:ln>
          </p:spPr>
        </p:pic>
        <p:pic>
          <p:nvPicPr>
            <p:cNvPr id="172" name="Picture 171">
              <a:extLst>
                <a:ext uri="{FF2B5EF4-FFF2-40B4-BE49-F238E27FC236}">
                  <a16:creationId xmlns:a16="http://schemas.microsoft.com/office/drawing/2014/main" id="{8961A043-3016-8542-919B-143BF070971A}"/>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2057366" y="17623412"/>
              <a:ext cx="209144" cy="170805"/>
            </a:xfrm>
            <a:prstGeom prst="rect">
              <a:avLst/>
            </a:prstGeom>
            <a:noFill/>
            <a:ln>
              <a:noFill/>
            </a:ln>
          </p:spPr>
        </p:pic>
        <p:pic>
          <p:nvPicPr>
            <p:cNvPr id="173" name="Picture 172">
              <a:extLst>
                <a:ext uri="{FF2B5EF4-FFF2-40B4-BE49-F238E27FC236}">
                  <a16:creationId xmlns:a16="http://schemas.microsoft.com/office/drawing/2014/main" id="{01A090F5-1CB1-FB44-B4AF-5BA7BCD9AA82}"/>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3313887" y="18119419"/>
              <a:ext cx="156171" cy="158897"/>
            </a:xfrm>
            <a:prstGeom prst="rect">
              <a:avLst/>
            </a:prstGeom>
            <a:noFill/>
            <a:ln>
              <a:noFill/>
            </a:ln>
          </p:spPr>
        </p:pic>
        <p:pic>
          <p:nvPicPr>
            <p:cNvPr id="174" name="Picture 173">
              <a:extLst>
                <a:ext uri="{FF2B5EF4-FFF2-40B4-BE49-F238E27FC236}">
                  <a16:creationId xmlns:a16="http://schemas.microsoft.com/office/drawing/2014/main" id="{5B2F0908-B367-3043-BDA3-344351B8A540}"/>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2995596" y="18621895"/>
              <a:ext cx="182331" cy="163102"/>
            </a:xfrm>
            <a:prstGeom prst="rect">
              <a:avLst/>
            </a:prstGeom>
            <a:noFill/>
            <a:ln>
              <a:noFill/>
            </a:ln>
          </p:spPr>
        </p:pic>
        <p:pic>
          <p:nvPicPr>
            <p:cNvPr id="175" name="Picture 174">
              <a:extLst>
                <a:ext uri="{FF2B5EF4-FFF2-40B4-BE49-F238E27FC236}">
                  <a16:creationId xmlns:a16="http://schemas.microsoft.com/office/drawing/2014/main" id="{D807F641-5BCA-6D4E-8695-6A53578930B3}"/>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855273">
              <a:off x="1836239" y="18256554"/>
              <a:ext cx="154711" cy="173079"/>
            </a:xfrm>
            <a:prstGeom prst="rect">
              <a:avLst/>
            </a:prstGeom>
            <a:noFill/>
            <a:ln>
              <a:noFill/>
            </a:ln>
          </p:spPr>
        </p:pic>
        <p:pic>
          <p:nvPicPr>
            <p:cNvPr id="176" name="Picture 175">
              <a:extLst>
                <a:ext uri="{FF2B5EF4-FFF2-40B4-BE49-F238E27FC236}">
                  <a16:creationId xmlns:a16="http://schemas.microsoft.com/office/drawing/2014/main" id="{21125DD1-4C10-AE44-8B35-521B04DA9892}"/>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5068118">
              <a:off x="1890842" y="18115591"/>
              <a:ext cx="164257" cy="163022"/>
            </a:xfrm>
            <a:prstGeom prst="rect">
              <a:avLst/>
            </a:prstGeom>
            <a:noFill/>
            <a:ln>
              <a:noFill/>
            </a:ln>
          </p:spPr>
        </p:pic>
        <p:cxnSp>
          <p:nvCxnSpPr>
            <p:cNvPr id="177" name="Straight Arrow Connector 176">
              <a:extLst>
                <a:ext uri="{FF2B5EF4-FFF2-40B4-BE49-F238E27FC236}">
                  <a16:creationId xmlns:a16="http://schemas.microsoft.com/office/drawing/2014/main" id="{D7C2F6D8-CE9B-1240-B05E-0875145FE494}"/>
                </a:ext>
              </a:extLst>
            </p:cNvPr>
            <p:cNvCxnSpPr>
              <a:stCxn id="176" idx="3"/>
              <a:endCxn id="168" idx="0"/>
            </p:cNvCxnSpPr>
            <p:nvPr/>
          </p:nvCxnSpPr>
          <p:spPr>
            <a:xfrm>
              <a:off x="1980885" y="18278847"/>
              <a:ext cx="946020" cy="44084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78" name="Straight Arrow Connector 177">
              <a:extLst>
                <a:ext uri="{FF2B5EF4-FFF2-40B4-BE49-F238E27FC236}">
                  <a16:creationId xmlns:a16="http://schemas.microsoft.com/office/drawing/2014/main" id="{106108B8-4EFC-3741-BE1F-B6BC6DD5432F}"/>
                </a:ext>
              </a:extLst>
            </p:cNvPr>
            <p:cNvCxnSpPr>
              <a:stCxn id="176" idx="0"/>
              <a:endCxn id="164" idx="1"/>
            </p:cNvCxnSpPr>
            <p:nvPr/>
          </p:nvCxnSpPr>
          <p:spPr>
            <a:xfrm flipV="1">
              <a:off x="2054100" y="17646481"/>
              <a:ext cx="738453" cy="542763"/>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79" name="Straight Arrow Connector 178">
              <a:extLst>
                <a:ext uri="{FF2B5EF4-FFF2-40B4-BE49-F238E27FC236}">
                  <a16:creationId xmlns:a16="http://schemas.microsoft.com/office/drawing/2014/main" id="{21F21A5D-4868-4C47-AB9D-68A51952B177}"/>
                </a:ext>
              </a:extLst>
            </p:cNvPr>
            <p:cNvCxnSpPr>
              <a:endCxn id="168" idx="1"/>
            </p:cNvCxnSpPr>
            <p:nvPr/>
          </p:nvCxnSpPr>
          <p:spPr>
            <a:xfrm flipV="1">
              <a:off x="2360048" y="18801241"/>
              <a:ext cx="475693" cy="2169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80" name="Straight Arrow Connector 179">
              <a:extLst>
                <a:ext uri="{FF2B5EF4-FFF2-40B4-BE49-F238E27FC236}">
                  <a16:creationId xmlns:a16="http://schemas.microsoft.com/office/drawing/2014/main" id="{13CE4947-5336-6F49-869D-2812F61A936C}"/>
                </a:ext>
              </a:extLst>
            </p:cNvPr>
            <p:cNvCxnSpPr>
              <a:stCxn id="172" idx="3"/>
            </p:cNvCxnSpPr>
            <p:nvPr/>
          </p:nvCxnSpPr>
          <p:spPr>
            <a:xfrm>
              <a:off x="2266512" y="17708813"/>
              <a:ext cx="724748" cy="858791"/>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81" name="Straight Arrow Connector 180">
              <a:extLst>
                <a:ext uri="{FF2B5EF4-FFF2-40B4-BE49-F238E27FC236}">
                  <a16:creationId xmlns:a16="http://schemas.microsoft.com/office/drawing/2014/main" id="{A5876021-E077-2F41-AC4F-BFDEA00347D4}"/>
                </a:ext>
              </a:extLst>
            </p:cNvPr>
            <p:cNvCxnSpPr/>
            <p:nvPr/>
          </p:nvCxnSpPr>
          <p:spPr>
            <a:xfrm flipV="1">
              <a:off x="2161938" y="18219587"/>
              <a:ext cx="859816" cy="46536"/>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82" name="Straight Arrow Connector 181">
              <a:extLst>
                <a:ext uri="{FF2B5EF4-FFF2-40B4-BE49-F238E27FC236}">
                  <a16:creationId xmlns:a16="http://schemas.microsoft.com/office/drawing/2014/main" id="{328BE302-73DB-F24F-9B9C-BA92B556BC43}"/>
                </a:ext>
              </a:extLst>
            </p:cNvPr>
            <p:cNvCxnSpPr/>
            <p:nvPr/>
          </p:nvCxnSpPr>
          <p:spPr>
            <a:xfrm flipH="1" flipV="1">
              <a:off x="1953447" y="18423175"/>
              <a:ext cx="208490" cy="284788"/>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a:extLst>
                <a:ext uri="{FF2B5EF4-FFF2-40B4-BE49-F238E27FC236}">
                  <a16:creationId xmlns:a16="http://schemas.microsoft.com/office/drawing/2014/main" id="{EA0720B2-7255-FA47-AA79-2EBE5AE3305E}"/>
                </a:ext>
              </a:extLst>
            </p:cNvPr>
            <p:cNvCxnSpPr/>
            <p:nvPr/>
          </p:nvCxnSpPr>
          <p:spPr>
            <a:xfrm flipH="1">
              <a:off x="3177927" y="18396951"/>
              <a:ext cx="135960" cy="258112"/>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pic>
          <p:nvPicPr>
            <p:cNvPr id="184" name="Picture 183">
              <a:extLst>
                <a:ext uri="{FF2B5EF4-FFF2-40B4-BE49-F238E27FC236}">
                  <a16:creationId xmlns:a16="http://schemas.microsoft.com/office/drawing/2014/main" id="{CF058FEF-BF3C-FB49-9B76-E50A2A8820DA}"/>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rot="19707961">
              <a:off x="10856365" y="17273821"/>
              <a:ext cx="131480" cy="199270"/>
            </a:xfrm>
            <a:prstGeom prst="rect">
              <a:avLst/>
            </a:prstGeom>
            <a:noFill/>
            <a:ln>
              <a:noFill/>
            </a:ln>
          </p:spPr>
        </p:pic>
        <p:pic>
          <p:nvPicPr>
            <p:cNvPr id="185" name="Picture 184">
              <a:extLst>
                <a:ext uri="{FF2B5EF4-FFF2-40B4-BE49-F238E27FC236}">
                  <a16:creationId xmlns:a16="http://schemas.microsoft.com/office/drawing/2014/main" id="{806E92A1-5F1C-D94D-B42E-ADD0DAD1EFD1}"/>
                </a:ext>
              </a:extLst>
            </p:cNvPr>
            <p:cNvPicPr>
              <a:picLocks noChangeAspect="1"/>
            </p:cNvPicPr>
            <p:nvPr/>
          </p:nvPicPr>
          <p:blipFill rotWithShape="1">
            <a:blip r:embed="rId3">
              <a:duotone>
                <a:schemeClr val="accent3">
                  <a:shade val="45000"/>
                  <a:satMod val="135000"/>
                </a:schemeClr>
                <a:prstClr val="white"/>
              </a:duotone>
            </a:blip>
            <a:srcRect l="9166" t="10910" r="67590" b="68144"/>
            <a:stretch/>
          </p:blipFill>
          <p:spPr>
            <a:xfrm>
              <a:off x="10221510" y="18525769"/>
              <a:ext cx="182331" cy="182191"/>
            </a:xfrm>
            <a:prstGeom prst="rect">
              <a:avLst/>
            </a:prstGeom>
            <a:noFill/>
            <a:ln>
              <a:noFill/>
            </a:ln>
          </p:spPr>
        </p:pic>
        <p:pic>
          <p:nvPicPr>
            <p:cNvPr id="186" name="Picture 185">
              <a:extLst>
                <a:ext uri="{FF2B5EF4-FFF2-40B4-BE49-F238E27FC236}">
                  <a16:creationId xmlns:a16="http://schemas.microsoft.com/office/drawing/2014/main" id="{AF709F04-4092-144C-B540-3F240005FC9E}"/>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1009928" y="18759415"/>
              <a:ext cx="182331" cy="163102"/>
            </a:xfrm>
            <a:prstGeom prst="rect">
              <a:avLst/>
            </a:prstGeom>
            <a:noFill/>
            <a:ln>
              <a:noFill/>
            </a:ln>
          </p:spPr>
        </p:pic>
        <p:pic>
          <p:nvPicPr>
            <p:cNvPr id="187" name="Picture 186">
              <a:extLst>
                <a:ext uri="{FF2B5EF4-FFF2-40B4-BE49-F238E27FC236}">
                  <a16:creationId xmlns:a16="http://schemas.microsoft.com/office/drawing/2014/main" id="{E8C83752-861F-3649-903C-17C0A3385AC9}"/>
                </a:ext>
              </a:extLst>
            </p:cNvPr>
            <p:cNvPicPr>
              <a:picLocks noChangeAspect="1"/>
            </p:cNvPicPr>
            <p:nvPr/>
          </p:nvPicPr>
          <p:blipFill rotWithShape="1">
            <a:blip r:embed="rId3">
              <a:duotone>
                <a:schemeClr val="accent4">
                  <a:shade val="45000"/>
                  <a:satMod val="135000"/>
                </a:schemeClr>
                <a:prstClr val="white"/>
              </a:duotone>
            </a:blip>
            <a:srcRect l="68116" t="10221" r="12057" b="66868"/>
            <a:stretch/>
          </p:blipFill>
          <p:spPr>
            <a:xfrm rot="15844517">
              <a:off x="10709970" y="17428689"/>
              <a:ext cx="165111" cy="187693"/>
            </a:xfrm>
            <a:prstGeom prst="rect">
              <a:avLst/>
            </a:prstGeom>
            <a:noFill/>
            <a:ln>
              <a:noFill/>
            </a:ln>
          </p:spPr>
        </p:pic>
        <p:pic>
          <p:nvPicPr>
            <p:cNvPr id="188" name="Picture 187">
              <a:extLst>
                <a:ext uri="{FF2B5EF4-FFF2-40B4-BE49-F238E27FC236}">
                  <a16:creationId xmlns:a16="http://schemas.microsoft.com/office/drawing/2014/main" id="{22CA4103-1BB9-FB41-8E40-9B8E20B6F604}"/>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9961285" y="17441770"/>
              <a:ext cx="209144" cy="170805"/>
            </a:xfrm>
            <a:prstGeom prst="rect">
              <a:avLst/>
            </a:prstGeom>
            <a:noFill/>
            <a:ln>
              <a:noFill/>
            </a:ln>
          </p:spPr>
        </p:pic>
        <p:pic>
          <p:nvPicPr>
            <p:cNvPr id="189" name="Picture 188">
              <a:extLst>
                <a:ext uri="{FF2B5EF4-FFF2-40B4-BE49-F238E27FC236}">
                  <a16:creationId xmlns:a16="http://schemas.microsoft.com/office/drawing/2014/main" id="{B090D270-75BB-9D41-9899-3E1FEF438CD7}"/>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a:off x="10868271" y="17446989"/>
              <a:ext cx="131480" cy="199270"/>
            </a:xfrm>
            <a:prstGeom prst="rect">
              <a:avLst/>
            </a:prstGeom>
            <a:noFill/>
            <a:ln>
              <a:noFill/>
            </a:ln>
          </p:spPr>
        </p:pic>
        <p:pic>
          <p:nvPicPr>
            <p:cNvPr id="190" name="Picture 189">
              <a:extLst>
                <a:ext uri="{FF2B5EF4-FFF2-40B4-BE49-F238E27FC236}">
                  <a16:creationId xmlns:a16="http://schemas.microsoft.com/office/drawing/2014/main" id="{4F6E26C2-4D21-0A42-9037-A5992088530B}"/>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20626980">
              <a:off x="9745518" y="18089086"/>
              <a:ext cx="154711" cy="173079"/>
            </a:xfrm>
            <a:prstGeom prst="rect">
              <a:avLst/>
            </a:prstGeom>
            <a:noFill/>
            <a:ln>
              <a:noFill/>
            </a:ln>
          </p:spPr>
        </p:pic>
        <p:pic>
          <p:nvPicPr>
            <p:cNvPr id="191" name="Picture 190">
              <a:extLst>
                <a:ext uri="{FF2B5EF4-FFF2-40B4-BE49-F238E27FC236}">
                  <a16:creationId xmlns:a16="http://schemas.microsoft.com/office/drawing/2014/main" id="{53C815FA-6553-9A4B-8AAD-09DB68BC0D94}"/>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0844234" y="18677859"/>
              <a:ext cx="182331" cy="163102"/>
            </a:xfrm>
            <a:prstGeom prst="rect">
              <a:avLst/>
            </a:prstGeom>
            <a:noFill/>
            <a:ln>
              <a:noFill/>
            </a:ln>
          </p:spPr>
        </p:pic>
        <p:pic>
          <p:nvPicPr>
            <p:cNvPr id="192" name="Picture 191">
              <a:extLst>
                <a:ext uri="{FF2B5EF4-FFF2-40B4-BE49-F238E27FC236}">
                  <a16:creationId xmlns:a16="http://schemas.microsoft.com/office/drawing/2014/main" id="{649C0B38-84BA-DC4A-AD7E-9292EF542F4D}"/>
                </a:ext>
              </a:extLst>
            </p:cNvPr>
            <p:cNvPicPr>
              <a:picLocks noChangeAspect="1"/>
            </p:cNvPicPr>
            <p:nvPr/>
          </p:nvPicPr>
          <p:blipFill rotWithShape="1">
            <a:blip r:embed="rId3">
              <a:duotone>
                <a:schemeClr val="accent3">
                  <a:shade val="45000"/>
                  <a:satMod val="135000"/>
                </a:schemeClr>
                <a:prstClr val="white"/>
              </a:duotone>
            </a:blip>
            <a:srcRect l="12081" t="13105" r="69259" b="70216"/>
            <a:stretch/>
          </p:blipFill>
          <p:spPr>
            <a:xfrm>
              <a:off x="10128632" y="18677859"/>
              <a:ext cx="146371" cy="145080"/>
            </a:xfrm>
            <a:prstGeom prst="rect">
              <a:avLst/>
            </a:prstGeom>
            <a:noFill/>
            <a:ln>
              <a:noFill/>
            </a:ln>
          </p:spPr>
        </p:pic>
        <p:pic>
          <p:nvPicPr>
            <p:cNvPr id="193" name="Picture 192">
              <a:extLst>
                <a:ext uri="{FF2B5EF4-FFF2-40B4-BE49-F238E27FC236}">
                  <a16:creationId xmlns:a16="http://schemas.microsoft.com/office/drawing/2014/main" id="{CAD31CB4-443A-F943-AC7C-697D522CCE5C}"/>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1165427" y="18122879"/>
              <a:ext cx="156171" cy="158897"/>
            </a:xfrm>
            <a:prstGeom prst="rect">
              <a:avLst/>
            </a:prstGeom>
            <a:noFill/>
            <a:ln>
              <a:noFill/>
            </a:ln>
          </p:spPr>
        </p:pic>
        <p:pic>
          <p:nvPicPr>
            <p:cNvPr id="194" name="Picture 193">
              <a:extLst>
                <a:ext uri="{FF2B5EF4-FFF2-40B4-BE49-F238E27FC236}">
                  <a16:creationId xmlns:a16="http://schemas.microsoft.com/office/drawing/2014/main" id="{D6F29953-598C-774A-9380-F4E29D34832E}"/>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0159396" y="17412828"/>
              <a:ext cx="209144" cy="170805"/>
            </a:xfrm>
            <a:prstGeom prst="rect">
              <a:avLst/>
            </a:prstGeom>
            <a:noFill/>
            <a:ln>
              <a:noFill/>
            </a:ln>
          </p:spPr>
        </p:pic>
        <p:pic>
          <p:nvPicPr>
            <p:cNvPr id="195" name="Picture 194">
              <a:extLst>
                <a:ext uri="{FF2B5EF4-FFF2-40B4-BE49-F238E27FC236}">
                  <a16:creationId xmlns:a16="http://schemas.microsoft.com/office/drawing/2014/main" id="{8F85C5C7-90E0-7545-80E6-49D1669381F2}"/>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0065857" y="17581579"/>
              <a:ext cx="209144" cy="170805"/>
            </a:xfrm>
            <a:prstGeom prst="rect">
              <a:avLst/>
            </a:prstGeom>
            <a:noFill/>
            <a:ln>
              <a:noFill/>
            </a:ln>
          </p:spPr>
        </p:pic>
        <p:pic>
          <p:nvPicPr>
            <p:cNvPr id="196" name="Picture 195">
              <a:extLst>
                <a:ext uri="{FF2B5EF4-FFF2-40B4-BE49-F238E27FC236}">
                  <a16:creationId xmlns:a16="http://schemas.microsoft.com/office/drawing/2014/main" id="{93C6EEAF-6DCD-CF44-922B-148C9C13F410}"/>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1322379" y="18077589"/>
              <a:ext cx="156171" cy="158897"/>
            </a:xfrm>
            <a:prstGeom prst="rect">
              <a:avLst/>
            </a:prstGeom>
            <a:noFill/>
            <a:ln>
              <a:noFill/>
            </a:ln>
          </p:spPr>
        </p:pic>
        <p:pic>
          <p:nvPicPr>
            <p:cNvPr id="197" name="Picture 196">
              <a:extLst>
                <a:ext uri="{FF2B5EF4-FFF2-40B4-BE49-F238E27FC236}">
                  <a16:creationId xmlns:a16="http://schemas.microsoft.com/office/drawing/2014/main" id="{DF9038E4-5E1C-664A-BCF1-E74B3F5BA6E7}"/>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1004091" y="18580064"/>
              <a:ext cx="182331" cy="163102"/>
            </a:xfrm>
            <a:prstGeom prst="rect">
              <a:avLst/>
            </a:prstGeom>
            <a:noFill/>
            <a:ln>
              <a:noFill/>
            </a:ln>
          </p:spPr>
        </p:pic>
        <p:pic>
          <p:nvPicPr>
            <p:cNvPr id="198" name="Picture 197">
              <a:extLst>
                <a:ext uri="{FF2B5EF4-FFF2-40B4-BE49-F238E27FC236}">
                  <a16:creationId xmlns:a16="http://schemas.microsoft.com/office/drawing/2014/main" id="{A9053613-74E8-2F47-AD28-26F259DBF8FC}"/>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855273">
              <a:off x="9844731" y="18214723"/>
              <a:ext cx="154711" cy="173079"/>
            </a:xfrm>
            <a:prstGeom prst="rect">
              <a:avLst/>
            </a:prstGeom>
            <a:noFill/>
            <a:ln>
              <a:noFill/>
            </a:ln>
          </p:spPr>
        </p:pic>
        <p:pic>
          <p:nvPicPr>
            <p:cNvPr id="199" name="Picture 198">
              <a:extLst>
                <a:ext uri="{FF2B5EF4-FFF2-40B4-BE49-F238E27FC236}">
                  <a16:creationId xmlns:a16="http://schemas.microsoft.com/office/drawing/2014/main" id="{0677C824-3F1F-F544-8794-D8DA3605B476}"/>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5068118">
              <a:off x="9899333" y="18073760"/>
              <a:ext cx="164257" cy="163022"/>
            </a:xfrm>
            <a:prstGeom prst="rect">
              <a:avLst/>
            </a:prstGeom>
            <a:noFill/>
            <a:ln>
              <a:noFill/>
            </a:ln>
          </p:spPr>
        </p:pic>
        <p:cxnSp>
          <p:nvCxnSpPr>
            <p:cNvPr id="200" name="Straight Arrow Connector 199">
              <a:extLst>
                <a:ext uri="{FF2B5EF4-FFF2-40B4-BE49-F238E27FC236}">
                  <a16:creationId xmlns:a16="http://schemas.microsoft.com/office/drawing/2014/main" id="{2C5692CD-0AB0-084B-BEB7-D1F52BEF71E4}"/>
                </a:ext>
              </a:extLst>
            </p:cNvPr>
            <p:cNvCxnSpPr/>
            <p:nvPr/>
          </p:nvCxnSpPr>
          <p:spPr>
            <a:xfrm flipH="1">
              <a:off x="10070512" y="17584650"/>
              <a:ext cx="620147" cy="481016"/>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1" name="Straight Arrow Connector 200">
              <a:extLst>
                <a:ext uri="{FF2B5EF4-FFF2-40B4-BE49-F238E27FC236}">
                  <a16:creationId xmlns:a16="http://schemas.microsoft.com/office/drawing/2014/main" id="{D6391039-8638-3844-A88A-DBA9E3F1AEFC}"/>
                </a:ext>
              </a:extLst>
            </p:cNvPr>
            <p:cNvCxnSpPr/>
            <p:nvPr/>
          </p:nvCxnSpPr>
          <p:spPr>
            <a:xfrm flipV="1">
              <a:off x="11217115" y="18282677"/>
              <a:ext cx="135960" cy="33801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2" name="Straight Arrow Connector 201">
              <a:extLst>
                <a:ext uri="{FF2B5EF4-FFF2-40B4-BE49-F238E27FC236}">
                  <a16:creationId xmlns:a16="http://schemas.microsoft.com/office/drawing/2014/main" id="{63361BA6-95E5-3F44-98B9-599E8C9D14B8}"/>
                </a:ext>
              </a:extLst>
            </p:cNvPr>
            <p:cNvCxnSpPr/>
            <p:nvPr/>
          </p:nvCxnSpPr>
          <p:spPr>
            <a:xfrm>
              <a:off x="10413993" y="18783241"/>
              <a:ext cx="402997"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3" name="Straight Arrow Connector 202">
              <a:extLst>
                <a:ext uri="{FF2B5EF4-FFF2-40B4-BE49-F238E27FC236}">
                  <a16:creationId xmlns:a16="http://schemas.microsoft.com/office/drawing/2014/main" id="{DBFF6014-E239-B54C-921F-0EFE85CB618A}"/>
                </a:ext>
              </a:extLst>
            </p:cNvPr>
            <p:cNvCxnSpPr/>
            <p:nvPr/>
          </p:nvCxnSpPr>
          <p:spPr>
            <a:xfrm flipH="1">
              <a:off x="10401738" y="18716894"/>
              <a:ext cx="415251"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4" name="Straight Arrow Connector 203">
              <a:extLst>
                <a:ext uri="{FF2B5EF4-FFF2-40B4-BE49-F238E27FC236}">
                  <a16:creationId xmlns:a16="http://schemas.microsoft.com/office/drawing/2014/main" id="{6DA20F8B-E4B5-424F-97F3-432E89B52784}"/>
                </a:ext>
              </a:extLst>
            </p:cNvPr>
            <p:cNvCxnSpPr/>
            <p:nvPr/>
          </p:nvCxnSpPr>
          <p:spPr>
            <a:xfrm rot="10800000" flipH="1">
              <a:off x="9961285" y="17717221"/>
              <a:ext cx="97187" cy="293485"/>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5" name="Straight Arrow Connector 204">
              <a:extLst>
                <a:ext uri="{FF2B5EF4-FFF2-40B4-BE49-F238E27FC236}">
                  <a16:creationId xmlns:a16="http://schemas.microsoft.com/office/drawing/2014/main" id="{B9656CE1-8E78-164B-9934-617CC43D4656}"/>
                </a:ext>
              </a:extLst>
            </p:cNvPr>
            <p:cNvCxnSpPr/>
            <p:nvPr/>
          </p:nvCxnSpPr>
          <p:spPr>
            <a:xfrm flipV="1">
              <a:off x="10368541" y="17494882"/>
              <a:ext cx="322613" cy="46662"/>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6" name="Straight Arrow Connector 205">
              <a:extLst>
                <a:ext uri="{FF2B5EF4-FFF2-40B4-BE49-F238E27FC236}">
                  <a16:creationId xmlns:a16="http://schemas.microsoft.com/office/drawing/2014/main" id="{6682B614-0CEF-D548-A5C1-590BFADE9F43}"/>
                </a:ext>
              </a:extLst>
            </p:cNvPr>
            <p:cNvCxnSpPr/>
            <p:nvPr/>
          </p:nvCxnSpPr>
          <p:spPr>
            <a:xfrm flipH="1">
              <a:off x="1912830" y="17744555"/>
              <a:ext cx="87778" cy="266152"/>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7" name="Straight Arrow Connector 206">
              <a:extLst>
                <a:ext uri="{FF2B5EF4-FFF2-40B4-BE49-F238E27FC236}">
                  <a16:creationId xmlns:a16="http://schemas.microsoft.com/office/drawing/2014/main" id="{AB54856C-9194-2545-96FA-698000C1CF40}"/>
                </a:ext>
              </a:extLst>
            </p:cNvPr>
            <p:cNvCxnSpPr>
              <a:endCxn id="164" idx="0"/>
            </p:cNvCxnSpPr>
            <p:nvPr/>
          </p:nvCxnSpPr>
          <p:spPr>
            <a:xfrm flipV="1">
              <a:off x="2405499" y="17574053"/>
              <a:ext cx="285188" cy="10597"/>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8" name="Straight Arrow Connector 207">
              <a:extLst>
                <a:ext uri="{FF2B5EF4-FFF2-40B4-BE49-F238E27FC236}">
                  <a16:creationId xmlns:a16="http://schemas.microsoft.com/office/drawing/2014/main" id="{E1924166-C5A2-2440-B904-87E611541797}"/>
                </a:ext>
              </a:extLst>
            </p:cNvPr>
            <p:cNvCxnSpPr/>
            <p:nvPr/>
          </p:nvCxnSpPr>
          <p:spPr>
            <a:xfrm>
              <a:off x="7681397" y="18780367"/>
              <a:ext cx="424988" cy="20874"/>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9" name="Straight Arrow Connector 208">
              <a:extLst>
                <a:ext uri="{FF2B5EF4-FFF2-40B4-BE49-F238E27FC236}">
                  <a16:creationId xmlns:a16="http://schemas.microsoft.com/office/drawing/2014/main" id="{0B691F2F-E30D-C943-87D3-4F1A3CB99AC6}"/>
                </a:ext>
              </a:extLst>
            </p:cNvPr>
            <p:cNvCxnSpPr/>
            <p:nvPr/>
          </p:nvCxnSpPr>
          <p:spPr>
            <a:xfrm flipH="1">
              <a:off x="10413994" y="18155360"/>
              <a:ext cx="669789" cy="39166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pic>
          <p:nvPicPr>
            <p:cNvPr id="210" name="Picture 209" descr="36749-O0UTTP.eps">
              <a:extLst>
                <a:ext uri="{FF2B5EF4-FFF2-40B4-BE49-F238E27FC236}">
                  <a16:creationId xmlns:a16="http://schemas.microsoft.com/office/drawing/2014/main" id="{8E1C2ECF-2028-9A4E-BABE-67CBDC9CD757}"/>
                </a:ext>
              </a:extLst>
            </p:cNvPr>
            <p:cNvPicPr>
              <a:picLocks noChangeAspect="1"/>
            </p:cNvPicPr>
            <p:nvPr/>
          </p:nvPicPr>
          <p:blipFill rotWithShape="1">
            <a:blip r:embed="rId8">
              <a:extLst>
                <a:ext uri="{28A0092B-C50C-407E-A947-70E740481C1C}">
                  <a14:useLocalDpi xmlns:a14="http://schemas.microsoft.com/office/drawing/2010/main" val="0"/>
                </a:ext>
              </a:extLst>
            </a:blip>
            <a:srcRect l="64688"/>
            <a:stretch/>
          </p:blipFill>
          <p:spPr>
            <a:xfrm>
              <a:off x="7511320" y="13942741"/>
              <a:ext cx="764730" cy="2165658"/>
            </a:xfrm>
            <a:prstGeom prst="rect">
              <a:avLst/>
            </a:prstGeom>
          </p:spPr>
        </p:pic>
        <p:cxnSp>
          <p:nvCxnSpPr>
            <p:cNvPr id="211" name="Straight Connector 210">
              <a:extLst>
                <a:ext uri="{FF2B5EF4-FFF2-40B4-BE49-F238E27FC236}">
                  <a16:creationId xmlns:a16="http://schemas.microsoft.com/office/drawing/2014/main" id="{EAA71D02-AE3C-CA4E-8DB0-E1E2AAA8DDE6}"/>
                </a:ext>
              </a:extLst>
            </p:cNvPr>
            <p:cNvCxnSpPr/>
            <p:nvPr/>
          </p:nvCxnSpPr>
          <p:spPr>
            <a:xfrm>
              <a:off x="10690656" y="16195510"/>
              <a:ext cx="0" cy="105107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B34D255D-39C4-BF40-9E4F-80BC6572BBB0}"/>
                </a:ext>
              </a:extLst>
            </p:cNvPr>
            <p:cNvCxnSpPr/>
            <p:nvPr/>
          </p:nvCxnSpPr>
          <p:spPr>
            <a:xfrm>
              <a:off x="7765531" y="16137737"/>
              <a:ext cx="0" cy="105107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7B34019A-7C5E-E445-B0D9-9EFAEEA6B5C5}"/>
                </a:ext>
              </a:extLst>
            </p:cNvPr>
            <p:cNvCxnSpPr/>
            <p:nvPr/>
          </p:nvCxnSpPr>
          <p:spPr>
            <a:xfrm>
              <a:off x="5066818" y="16094624"/>
              <a:ext cx="0" cy="105107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A69AE426-6339-2548-8183-B19157C145A2}"/>
                </a:ext>
              </a:extLst>
            </p:cNvPr>
            <p:cNvCxnSpPr/>
            <p:nvPr/>
          </p:nvCxnSpPr>
          <p:spPr>
            <a:xfrm>
              <a:off x="2395345" y="16108401"/>
              <a:ext cx="0" cy="105107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41" name="Slide Number Placeholder 5">
            <a:extLst>
              <a:ext uri="{FF2B5EF4-FFF2-40B4-BE49-F238E27FC236}">
                <a16:creationId xmlns:a16="http://schemas.microsoft.com/office/drawing/2014/main" id="{80006743-4EFE-164C-9DCD-F1EAD324701D}"/>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108300163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Connection Line"/>
          <p:cNvSpPr/>
          <p:nvPr/>
        </p:nvSpPr>
        <p:spPr>
          <a:xfrm>
            <a:off x="3971706" y="2389544"/>
            <a:ext cx="2849146" cy="1158235"/>
          </a:xfrm>
          <a:custGeom>
            <a:avLst/>
            <a:gdLst/>
            <a:ahLst/>
            <a:cxnLst>
              <a:cxn ang="0">
                <a:pos x="wd2" y="hd2"/>
              </a:cxn>
              <a:cxn ang="5400000">
                <a:pos x="wd2" y="hd2"/>
              </a:cxn>
              <a:cxn ang="10800000">
                <a:pos x="wd2" y="hd2"/>
              </a:cxn>
              <a:cxn ang="16200000">
                <a:pos x="wd2" y="hd2"/>
              </a:cxn>
            </a:cxnLst>
            <a:rect l="0" t="0" r="r" b="b"/>
            <a:pathLst>
              <a:path w="21600" h="20294" extrusionOk="0">
                <a:moveTo>
                  <a:pt x="0" y="211"/>
                </a:moveTo>
                <a:cubicBezTo>
                  <a:pt x="8629" y="-1306"/>
                  <a:pt x="15829" y="5388"/>
                  <a:pt x="21600" y="20294"/>
                </a:cubicBezTo>
              </a:path>
            </a:pathLst>
          </a:custGeom>
          <a:ln w="762000">
            <a:solidFill>
              <a:srgbClr val="000000">
                <a:alpha val="11929"/>
              </a:srgbClr>
            </a:solidFill>
            <a:miter lim="400000"/>
          </a:ln>
        </p:spPr>
        <p:txBody>
          <a:bodyPr lIns="64291" tIns="32146" rIns="64291" bIns="32146"/>
          <a:lstStyle/>
          <a:p>
            <a:endParaRPr/>
          </a:p>
        </p:txBody>
      </p:sp>
      <p:pic>
        <p:nvPicPr>
          <p:cNvPr id="639" name="pasted-image.pdf" descr="pasted-image.pdf"/>
          <p:cNvPicPr>
            <a:picLocks noChangeAspect="1"/>
          </p:cNvPicPr>
          <p:nvPr/>
        </p:nvPicPr>
        <p:blipFill>
          <a:blip r:embed="rId3"/>
          <a:stretch>
            <a:fillRect/>
          </a:stretch>
        </p:blipFill>
        <p:spPr>
          <a:xfrm>
            <a:off x="2282270" y="1344026"/>
            <a:ext cx="5188369" cy="4862057"/>
          </a:xfrm>
          <a:prstGeom prst="rect">
            <a:avLst/>
          </a:prstGeom>
          <a:ln w="12700">
            <a:miter lim="400000"/>
          </a:ln>
        </p:spPr>
      </p:pic>
      <p:sp>
        <p:nvSpPr>
          <p:cNvPr id="644" name="Connection Line"/>
          <p:cNvSpPr/>
          <p:nvPr/>
        </p:nvSpPr>
        <p:spPr>
          <a:xfrm>
            <a:off x="4107952" y="2338964"/>
            <a:ext cx="2743519" cy="1176521"/>
          </a:xfrm>
          <a:custGeom>
            <a:avLst/>
            <a:gdLst/>
            <a:ahLst/>
            <a:cxnLst>
              <a:cxn ang="0">
                <a:pos x="wd2" y="hd2"/>
              </a:cxn>
              <a:cxn ang="5400000">
                <a:pos x="wd2" y="hd2"/>
              </a:cxn>
              <a:cxn ang="10800000">
                <a:pos x="wd2" y="hd2"/>
              </a:cxn>
              <a:cxn ang="16200000">
                <a:pos x="wd2" y="hd2"/>
              </a:cxn>
            </a:cxnLst>
            <a:rect l="0" t="0" r="r" b="b"/>
            <a:pathLst>
              <a:path w="21600" h="20445" extrusionOk="0">
                <a:moveTo>
                  <a:pt x="0" y="161"/>
                </a:moveTo>
                <a:cubicBezTo>
                  <a:pt x="8757" y="-1155"/>
                  <a:pt x="15957" y="5606"/>
                  <a:pt x="21600" y="20445"/>
                </a:cubicBezTo>
              </a:path>
            </a:pathLst>
          </a:custGeom>
          <a:ln w="50800">
            <a:solidFill>
              <a:srgbClr val="000000"/>
            </a:solidFill>
            <a:miter lim="400000"/>
          </a:ln>
        </p:spPr>
        <p:txBody>
          <a:bodyPr lIns="64291" tIns="32146" rIns="64291" bIns="32146"/>
          <a:lstStyle/>
          <a:p>
            <a:endParaRPr/>
          </a:p>
        </p:txBody>
      </p:sp>
      <p:sp>
        <p:nvSpPr>
          <p:cNvPr id="7" name="Title 1"/>
          <p:cNvSpPr txBox="1">
            <a:spLocks/>
          </p:cNvSpPr>
          <p:nvPr/>
        </p:nvSpPr>
        <p:spPr>
          <a:xfrm>
            <a:off x="457200" y="516778"/>
            <a:ext cx="8229600" cy="990600"/>
          </a:xfrm>
          <a:prstGeom prst="rect">
            <a:avLst/>
          </a:prstGeom>
        </p:spPr>
        <p:txBody>
          <a:bodyP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t>Dissimilarity-Overlap curve (DOC) analysis</a:t>
            </a:r>
          </a:p>
        </p:txBody>
      </p:sp>
      <p:sp>
        <p:nvSpPr>
          <p:cNvPr id="8" name="TextBox 7"/>
          <p:cNvSpPr txBox="1"/>
          <p:nvPr/>
        </p:nvSpPr>
        <p:spPr>
          <a:xfrm>
            <a:off x="457200" y="6228820"/>
            <a:ext cx="2480166" cy="338554"/>
          </a:xfrm>
          <a:prstGeom prst="rect">
            <a:avLst/>
          </a:prstGeom>
          <a:noFill/>
        </p:spPr>
        <p:txBody>
          <a:bodyPr wrap="none" rtlCol="0">
            <a:spAutoFit/>
          </a:bodyPr>
          <a:lstStyle/>
          <a:p>
            <a:r>
              <a:rPr lang="en-US" sz="1600" dirty="0">
                <a:solidFill>
                  <a:srgbClr val="292934"/>
                </a:solidFill>
                <a:latin typeface="Adobe Caslon Pro"/>
                <a:cs typeface="Adobe Caslon Pro"/>
              </a:rPr>
              <a:t>Bashan et al. </a:t>
            </a:r>
            <a:r>
              <a:rPr lang="en-US" sz="1600" i="1" dirty="0">
                <a:solidFill>
                  <a:srgbClr val="292934"/>
                </a:solidFill>
                <a:latin typeface="Adobe Caslon Pro"/>
                <a:cs typeface="Adobe Caslon Pro"/>
              </a:rPr>
              <a:t>Nature</a:t>
            </a:r>
            <a:r>
              <a:rPr lang="en-US" sz="1600" dirty="0">
                <a:solidFill>
                  <a:srgbClr val="292934"/>
                </a:solidFill>
                <a:latin typeface="Adobe Caslon Pro"/>
                <a:cs typeface="Adobe Caslon Pro"/>
              </a:rPr>
              <a:t> (2016)</a:t>
            </a:r>
          </a:p>
        </p:txBody>
      </p:sp>
      <p:sp>
        <p:nvSpPr>
          <p:cNvPr id="9" name="Slide Number Placeholder 5">
            <a:extLst>
              <a:ext uri="{FF2B5EF4-FFF2-40B4-BE49-F238E27FC236}">
                <a16:creationId xmlns:a16="http://schemas.microsoft.com/office/drawing/2014/main" id="{AEE86F05-B5CE-B34A-BAED-E66EF72177B5}"/>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308168548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 grpId="0" animBg="1" advAuto="0"/>
      <p:bldP spid="644"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Overlap : half of the total relative abundance of shared species"/>
          <p:cNvSpPr/>
          <p:nvPr/>
        </p:nvSpPr>
        <p:spPr>
          <a:xfrm>
            <a:off x="1227394" y="999992"/>
            <a:ext cx="6689213" cy="7181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defRPr sz="3200" b="1">
                <a:solidFill>
                  <a:srgbClr val="0433FF"/>
                </a:solidFill>
              </a:defRPr>
            </a:pPr>
            <a:r>
              <a:rPr sz="2000" dirty="0"/>
              <a:t>Overlap : </a:t>
            </a:r>
            <a:r>
              <a:rPr sz="2000" b="0" dirty="0"/>
              <a:t>half of the total relative abundance of shared species</a:t>
            </a:r>
          </a:p>
        </p:txBody>
      </p:sp>
      <p:pic>
        <p:nvPicPr>
          <p:cNvPr id="651" name="pasted-image.pdf" descr="pasted-image.pdf"/>
          <p:cNvPicPr>
            <a:picLocks noChangeAspect="1"/>
          </p:cNvPicPr>
          <p:nvPr/>
        </p:nvPicPr>
        <p:blipFill>
          <a:blip r:embed="rId3"/>
          <a:stretch>
            <a:fillRect/>
          </a:stretch>
        </p:blipFill>
        <p:spPr>
          <a:xfrm>
            <a:off x="2291817" y="3531680"/>
            <a:ext cx="4560366" cy="2712632"/>
          </a:xfrm>
          <a:prstGeom prst="rect">
            <a:avLst/>
          </a:prstGeom>
          <a:ln w="12700">
            <a:miter lim="400000"/>
          </a:ln>
        </p:spPr>
      </p:pic>
      <p:sp>
        <p:nvSpPr>
          <p:cNvPr id="654" name="Dissimilarity : “distance” between the renormalized abundance profiles of shared species:"/>
          <p:cNvSpPr/>
          <p:nvPr/>
        </p:nvSpPr>
        <p:spPr>
          <a:xfrm>
            <a:off x="1227394" y="2484241"/>
            <a:ext cx="6689213" cy="7181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defRPr sz="3200" b="1">
                <a:solidFill>
                  <a:srgbClr val="0433FF"/>
                </a:solidFill>
              </a:defRPr>
            </a:pPr>
            <a:r>
              <a:rPr sz="2000" dirty="0"/>
              <a:t>Dissimilarity : </a:t>
            </a:r>
            <a:r>
              <a:rPr sz="2000" b="0" dirty="0"/>
              <a:t>“distance” between the renormalized abundance profiles of shared species:</a:t>
            </a:r>
          </a:p>
        </p:txBody>
      </p:sp>
      <p:sp>
        <p:nvSpPr>
          <p:cNvPr id="11" name="Title 1"/>
          <p:cNvSpPr txBox="1">
            <a:spLocks/>
          </p:cNvSpPr>
          <p:nvPr/>
        </p:nvSpPr>
        <p:spPr>
          <a:xfrm>
            <a:off x="457200" y="516778"/>
            <a:ext cx="8229600" cy="990600"/>
          </a:xfrm>
          <a:prstGeom prst="rect">
            <a:avLst/>
          </a:prstGeom>
        </p:spPr>
        <p:txBody>
          <a:bodyP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t>Dissimilarity-Overlap curve (DOC) analysis</a:t>
            </a:r>
          </a:p>
        </p:txBody>
      </p:sp>
      <p:sp>
        <p:nvSpPr>
          <p:cNvPr id="12" name="TextBox 11"/>
          <p:cNvSpPr txBox="1"/>
          <p:nvPr/>
        </p:nvSpPr>
        <p:spPr>
          <a:xfrm>
            <a:off x="457200" y="6228820"/>
            <a:ext cx="2480166" cy="338554"/>
          </a:xfrm>
          <a:prstGeom prst="rect">
            <a:avLst/>
          </a:prstGeom>
          <a:noFill/>
        </p:spPr>
        <p:txBody>
          <a:bodyPr wrap="none" rtlCol="0">
            <a:spAutoFit/>
          </a:bodyPr>
          <a:lstStyle/>
          <a:p>
            <a:r>
              <a:rPr lang="en-US" sz="1600" dirty="0">
                <a:solidFill>
                  <a:srgbClr val="292934"/>
                </a:solidFill>
                <a:latin typeface="Adobe Caslon Pro"/>
                <a:cs typeface="Adobe Caslon Pro"/>
              </a:rPr>
              <a:t>Bashan et al. </a:t>
            </a:r>
            <a:r>
              <a:rPr lang="en-US" sz="1600" i="1" dirty="0">
                <a:solidFill>
                  <a:srgbClr val="292934"/>
                </a:solidFill>
                <a:latin typeface="Adobe Caslon Pro"/>
                <a:cs typeface="Adobe Caslon Pro"/>
              </a:rPr>
              <a:t>Nature</a:t>
            </a:r>
            <a:r>
              <a:rPr lang="en-US" sz="1600" dirty="0">
                <a:solidFill>
                  <a:srgbClr val="292934"/>
                </a:solidFill>
                <a:latin typeface="Adobe Caslon Pro"/>
                <a:cs typeface="Adobe Caslon Pro"/>
              </a:rPr>
              <a:t> (2016)</a:t>
            </a:r>
          </a:p>
        </p:txBody>
      </p:sp>
      <p:pic>
        <p:nvPicPr>
          <p:cNvPr id="13" name="Picture 12"/>
          <p:cNvPicPr>
            <a:picLocks noChangeAspect="1"/>
          </p:cNvPicPr>
          <p:nvPr/>
        </p:nvPicPr>
        <p:blipFill>
          <a:blip r:embed="rId4"/>
          <a:stretch>
            <a:fillRect/>
          </a:stretch>
        </p:blipFill>
        <p:spPr>
          <a:xfrm>
            <a:off x="3247115" y="1515537"/>
            <a:ext cx="2270330" cy="753979"/>
          </a:xfrm>
          <a:prstGeom prst="rect">
            <a:avLst/>
          </a:prstGeom>
        </p:spPr>
      </p:pic>
      <p:pic>
        <p:nvPicPr>
          <p:cNvPr id="2" name="Picture 1"/>
          <p:cNvPicPr>
            <a:picLocks noChangeAspect="1"/>
          </p:cNvPicPr>
          <p:nvPr/>
        </p:nvPicPr>
        <p:blipFill>
          <a:blip r:embed="rId5"/>
          <a:stretch>
            <a:fillRect/>
          </a:stretch>
        </p:blipFill>
        <p:spPr>
          <a:xfrm>
            <a:off x="5870510" y="2857192"/>
            <a:ext cx="885873" cy="368493"/>
          </a:xfrm>
          <a:prstGeom prst="rect">
            <a:avLst/>
          </a:prstGeom>
        </p:spPr>
      </p:pic>
      <p:sp>
        <p:nvSpPr>
          <p:cNvPr id="9" name="Slide Number Placeholder 5">
            <a:extLst>
              <a:ext uri="{FF2B5EF4-FFF2-40B4-BE49-F238E27FC236}">
                <a16:creationId xmlns:a16="http://schemas.microsoft.com/office/drawing/2014/main" id="{A71D8EDF-FD09-344F-8141-C4E2ACE593C1}"/>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575258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 name="pasted-image.pdf" descr="pasted-image.pdf"/>
          <p:cNvPicPr>
            <a:picLocks noChangeAspect="1"/>
          </p:cNvPicPr>
          <p:nvPr/>
        </p:nvPicPr>
        <p:blipFill>
          <a:blip r:embed="rId3"/>
          <a:stretch>
            <a:fillRect/>
          </a:stretch>
        </p:blipFill>
        <p:spPr>
          <a:xfrm>
            <a:off x="1521835" y="1013893"/>
            <a:ext cx="6489749" cy="5697497"/>
          </a:xfrm>
          <a:prstGeom prst="rect">
            <a:avLst/>
          </a:prstGeom>
          <a:ln w="12700">
            <a:miter lim="400000"/>
          </a:ln>
        </p:spPr>
      </p:pic>
      <p:sp>
        <p:nvSpPr>
          <p:cNvPr id="662" name="Rectangle"/>
          <p:cNvSpPr/>
          <p:nvPr/>
        </p:nvSpPr>
        <p:spPr>
          <a:xfrm>
            <a:off x="1638975" y="2720347"/>
            <a:ext cx="6081918" cy="603802"/>
          </a:xfrm>
          <a:prstGeom prst="rect">
            <a:avLst/>
          </a:prstGeom>
          <a:solidFill>
            <a:srgbClr val="0433FF">
              <a:alpha val="18916"/>
            </a:srgbClr>
          </a:solidFill>
          <a:ln w="12700">
            <a:miter lim="400000"/>
          </a:ln>
        </p:spPr>
        <p:txBody>
          <a:bodyPr lIns="35717" tIns="35717" rIns="35717" bIns="35717" anchor="ctr"/>
          <a:lstStyle/>
          <a:p>
            <a:pPr>
              <a:defRPr sz="3200">
                <a:solidFill>
                  <a:srgbClr val="FFFFFF"/>
                </a:solidFill>
                <a:effectLst>
                  <a:outerShdw blurRad="25400" dist="12700" dir="5400000" rotWithShape="0">
                    <a:srgbClr val="000000">
                      <a:alpha val="50000"/>
                    </a:srgbClr>
                  </a:outerShdw>
                </a:effectLst>
              </a:defRPr>
            </a:pPr>
            <a:endParaRPr/>
          </a:p>
        </p:txBody>
      </p:sp>
      <p:sp>
        <p:nvSpPr>
          <p:cNvPr id="5" name="Title 1"/>
          <p:cNvSpPr txBox="1">
            <a:spLocks/>
          </p:cNvSpPr>
          <p:nvPr/>
        </p:nvSpPr>
        <p:spPr>
          <a:xfrm>
            <a:off x="457200" y="516778"/>
            <a:ext cx="8229600" cy="990600"/>
          </a:xfrm>
          <a:prstGeom prst="rect">
            <a:avLst/>
          </a:prstGeom>
        </p:spPr>
        <p:txBody>
          <a:bodyP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t>Dissimilarity measure</a:t>
            </a:r>
          </a:p>
        </p:txBody>
      </p:sp>
      <p:sp>
        <p:nvSpPr>
          <p:cNvPr id="6" name="Slide Number Placeholder 5">
            <a:extLst>
              <a:ext uri="{FF2B5EF4-FFF2-40B4-BE49-F238E27FC236}">
                <a16:creationId xmlns:a16="http://schemas.microsoft.com/office/drawing/2014/main" id="{9269A972-D4B8-E14D-B988-E580D9EAE04D}"/>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138921363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516778"/>
            <a:ext cx="8229600" cy="990600"/>
          </a:xfrm>
          <a:prstGeom prst="rect">
            <a:avLst/>
          </a:prstGeom>
        </p:spPr>
        <p:txBody>
          <a:bodyPr>
            <a:normAutofit lnSpcReduction="1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t>A dissimilarity measure is a </a:t>
            </a:r>
            <a:r>
              <a:rPr lang="en-US" sz="3200" i="1" dirty="0"/>
              <a:t>distance metric</a:t>
            </a:r>
            <a:r>
              <a:rPr lang="en-US" sz="3200" dirty="0"/>
              <a:t> if it satisfies the following conditions:</a:t>
            </a:r>
          </a:p>
        </p:txBody>
      </p:sp>
      <p:pic>
        <p:nvPicPr>
          <p:cNvPr id="2" name="Picture 1"/>
          <p:cNvPicPr>
            <a:picLocks noChangeAspect="1"/>
          </p:cNvPicPr>
          <p:nvPr/>
        </p:nvPicPr>
        <p:blipFill>
          <a:blip r:embed="rId3"/>
          <a:stretch>
            <a:fillRect/>
          </a:stretch>
        </p:blipFill>
        <p:spPr>
          <a:xfrm>
            <a:off x="584200" y="2095934"/>
            <a:ext cx="7962900" cy="3111500"/>
          </a:xfrm>
          <a:prstGeom prst="rect">
            <a:avLst/>
          </a:prstGeom>
        </p:spPr>
      </p:pic>
      <p:sp>
        <p:nvSpPr>
          <p:cNvPr id="5" name="Slide Number Placeholder 5">
            <a:extLst>
              <a:ext uri="{FF2B5EF4-FFF2-40B4-BE49-F238E27FC236}">
                <a16:creationId xmlns:a16="http://schemas.microsoft.com/office/drawing/2014/main" id="{630FA8F0-767B-5743-B1B4-C91187EF65C1}"/>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2743532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2458" y="1702682"/>
            <a:ext cx="2595582" cy="400110"/>
          </a:xfrm>
          <a:prstGeom prst="rect">
            <a:avLst/>
          </a:prstGeom>
          <a:noFill/>
        </p:spPr>
        <p:txBody>
          <a:bodyPr wrap="none" rtlCol="0">
            <a:spAutoFit/>
          </a:bodyPr>
          <a:lstStyle/>
          <a:p>
            <a:r>
              <a:rPr lang="en-US" sz="2000" dirty="0">
                <a:solidFill>
                  <a:srgbClr val="FF0000"/>
                </a:solidFill>
                <a:latin typeface="Adobe Caslon Pro"/>
                <a:cs typeface="Adobe Caslon Pro"/>
              </a:rPr>
              <a:t>Microbial communities</a:t>
            </a:r>
          </a:p>
        </p:txBody>
      </p:sp>
      <p:sp>
        <p:nvSpPr>
          <p:cNvPr id="5" name="TextBox 4"/>
          <p:cNvSpPr txBox="1"/>
          <p:nvPr/>
        </p:nvSpPr>
        <p:spPr>
          <a:xfrm>
            <a:off x="2128056" y="2964725"/>
            <a:ext cx="915635" cy="523220"/>
          </a:xfrm>
          <a:prstGeom prst="rect">
            <a:avLst/>
          </a:prstGeom>
          <a:noFill/>
        </p:spPr>
        <p:txBody>
          <a:bodyPr wrap="none" rtlCol="0">
            <a:spAutoFit/>
          </a:bodyPr>
          <a:lstStyle/>
          <a:p>
            <a:r>
              <a:rPr lang="en-US" sz="2800" dirty="0">
                <a:latin typeface="Adobe Caslon Pro"/>
                <a:cs typeface="Adobe Caslon Pro"/>
              </a:rPr>
              <a:t>NLP</a:t>
            </a:r>
          </a:p>
        </p:txBody>
      </p:sp>
      <p:sp>
        <p:nvSpPr>
          <p:cNvPr id="6" name="TextBox 5"/>
          <p:cNvSpPr txBox="1"/>
          <p:nvPr/>
        </p:nvSpPr>
        <p:spPr>
          <a:xfrm>
            <a:off x="3864765" y="1866265"/>
            <a:ext cx="2685351" cy="523220"/>
          </a:xfrm>
          <a:prstGeom prst="rect">
            <a:avLst/>
          </a:prstGeom>
          <a:noFill/>
        </p:spPr>
        <p:txBody>
          <a:bodyPr wrap="none" rtlCol="0">
            <a:spAutoFit/>
          </a:bodyPr>
          <a:lstStyle/>
          <a:p>
            <a:r>
              <a:rPr lang="en-US" sz="2800" dirty="0">
                <a:latin typeface="Adobe Caslon Pro"/>
                <a:cs typeface="Adobe Caslon Pro"/>
              </a:rPr>
              <a:t>Image processing</a:t>
            </a:r>
          </a:p>
        </p:txBody>
      </p:sp>
      <p:sp>
        <p:nvSpPr>
          <p:cNvPr id="7" name="TextBox 6"/>
          <p:cNvSpPr txBox="1"/>
          <p:nvPr/>
        </p:nvSpPr>
        <p:spPr>
          <a:xfrm>
            <a:off x="3334292" y="3692465"/>
            <a:ext cx="1992853" cy="400110"/>
          </a:xfrm>
          <a:prstGeom prst="rect">
            <a:avLst/>
          </a:prstGeom>
          <a:noFill/>
        </p:spPr>
        <p:txBody>
          <a:bodyPr wrap="none" rtlCol="0">
            <a:spAutoFit/>
          </a:bodyPr>
          <a:lstStyle/>
          <a:p>
            <a:r>
              <a:rPr lang="en-US" sz="2000" dirty="0">
                <a:latin typeface="Adobe Caslon Pro"/>
                <a:cs typeface="Adobe Caslon Pro"/>
              </a:rPr>
              <a:t>Voice recognition</a:t>
            </a:r>
          </a:p>
        </p:txBody>
      </p:sp>
      <p:sp>
        <p:nvSpPr>
          <p:cNvPr id="8" name="TextBox 7"/>
          <p:cNvSpPr txBox="1"/>
          <p:nvPr/>
        </p:nvSpPr>
        <p:spPr>
          <a:xfrm>
            <a:off x="1830249" y="4493010"/>
            <a:ext cx="1851789" cy="400110"/>
          </a:xfrm>
          <a:prstGeom prst="rect">
            <a:avLst/>
          </a:prstGeom>
          <a:noFill/>
        </p:spPr>
        <p:txBody>
          <a:bodyPr wrap="none" rtlCol="0">
            <a:spAutoFit/>
          </a:bodyPr>
          <a:lstStyle/>
          <a:p>
            <a:r>
              <a:rPr lang="en-US" sz="2000" dirty="0">
                <a:solidFill>
                  <a:srgbClr val="FF0000"/>
                </a:solidFill>
                <a:latin typeface="Adobe Caslon Pro"/>
                <a:cs typeface="Adobe Caslon Pro"/>
              </a:rPr>
              <a:t>Gene regulation</a:t>
            </a:r>
          </a:p>
        </p:txBody>
      </p:sp>
      <p:sp>
        <p:nvSpPr>
          <p:cNvPr id="9" name="TextBox 8"/>
          <p:cNvSpPr txBox="1"/>
          <p:nvPr/>
        </p:nvSpPr>
        <p:spPr>
          <a:xfrm>
            <a:off x="5318886" y="2942410"/>
            <a:ext cx="2481909" cy="461665"/>
          </a:xfrm>
          <a:prstGeom prst="rect">
            <a:avLst/>
          </a:prstGeom>
          <a:noFill/>
        </p:spPr>
        <p:txBody>
          <a:bodyPr wrap="none" rtlCol="0">
            <a:spAutoFit/>
          </a:bodyPr>
          <a:lstStyle/>
          <a:p>
            <a:r>
              <a:rPr lang="en-US" sz="2400" dirty="0">
                <a:solidFill>
                  <a:srgbClr val="FF0000"/>
                </a:solidFill>
                <a:latin typeface="Adobe Caslon Pro"/>
                <a:cs typeface="Adobe Caslon Pro"/>
              </a:rPr>
              <a:t>Network inference</a:t>
            </a:r>
          </a:p>
        </p:txBody>
      </p:sp>
      <p:sp>
        <p:nvSpPr>
          <p:cNvPr id="10" name="TextBox 9"/>
          <p:cNvSpPr txBox="1"/>
          <p:nvPr/>
        </p:nvSpPr>
        <p:spPr>
          <a:xfrm>
            <a:off x="3043691" y="5378469"/>
            <a:ext cx="2300630" cy="584776"/>
          </a:xfrm>
          <a:prstGeom prst="rect">
            <a:avLst/>
          </a:prstGeom>
          <a:noFill/>
        </p:spPr>
        <p:txBody>
          <a:bodyPr wrap="none" rtlCol="0">
            <a:spAutoFit/>
          </a:bodyPr>
          <a:lstStyle/>
          <a:p>
            <a:r>
              <a:rPr lang="en-US" sz="3200" dirty="0">
                <a:latin typeface="Adobe Caslon Pro"/>
                <a:cs typeface="Adobe Caslon Pro"/>
              </a:rPr>
              <a:t>Data mining</a:t>
            </a:r>
          </a:p>
        </p:txBody>
      </p:sp>
      <p:sp>
        <p:nvSpPr>
          <p:cNvPr id="11" name="TextBox 10"/>
          <p:cNvSpPr txBox="1"/>
          <p:nvPr/>
        </p:nvSpPr>
        <p:spPr>
          <a:xfrm>
            <a:off x="5634652" y="5203962"/>
            <a:ext cx="2787943" cy="461665"/>
          </a:xfrm>
          <a:prstGeom prst="rect">
            <a:avLst/>
          </a:prstGeom>
          <a:noFill/>
        </p:spPr>
        <p:txBody>
          <a:bodyPr wrap="none" rtlCol="0">
            <a:spAutoFit/>
          </a:bodyPr>
          <a:lstStyle/>
          <a:p>
            <a:r>
              <a:rPr lang="en-US" sz="2400" dirty="0">
                <a:latin typeface="Adobe Caslon Pro"/>
                <a:cs typeface="Adobe Caslon Pro"/>
              </a:rPr>
              <a:t>Artificial intelligence</a:t>
            </a:r>
          </a:p>
        </p:txBody>
      </p:sp>
      <p:sp>
        <p:nvSpPr>
          <p:cNvPr id="13" name="TextBox 12"/>
          <p:cNvSpPr txBox="1"/>
          <p:nvPr/>
        </p:nvSpPr>
        <p:spPr>
          <a:xfrm>
            <a:off x="2963209" y="1362125"/>
            <a:ext cx="1569660" cy="584776"/>
          </a:xfrm>
          <a:prstGeom prst="rect">
            <a:avLst/>
          </a:prstGeom>
          <a:noFill/>
        </p:spPr>
        <p:txBody>
          <a:bodyPr wrap="none" rtlCol="0">
            <a:spAutoFit/>
          </a:bodyPr>
          <a:lstStyle/>
          <a:p>
            <a:r>
              <a:rPr lang="en-US" sz="3200" dirty="0">
                <a:latin typeface="Adobe Caslon Pro"/>
                <a:cs typeface="Adobe Caslon Pro"/>
              </a:rPr>
              <a:t>Big data</a:t>
            </a:r>
          </a:p>
        </p:txBody>
      </p:sp>
      <p:sp>
        <p:nvSpPr>
          <p:cNvPr id="14" name="TextBox 13"/>
          <p:cNvSpPr txBox="1"/>
          <p:nvPr/>
        </p:nvSpPr>
        <p:spPr>
          <a:xfrm>
            <a:off x="3535164" y="3087835"/>
            <a:ext cx="1582484" cy="400110"/>
          </a:xfrm>
          <a:prstGeom prst="rect">
            <a:avLst/>
          </a:prstGeom>
          <a:noFill/>
        </p:spPr>
        <p:txBody>
          <a:bodyPr wrap="none" rtlCol="0">
            <a:spAutoFit/>
          </a:bodyPr>
          <a:lstStyle/>
          <a:p>
            <a:r>
              <a:rPr lang="en-US" sz="2000" dirty="0">
                <a:latin typeface="Adobe Caslon Pro"/>
                <a:cs typeface="Adobe Caslon Pro"/>
              </a:rPr>
              <a:t>Classification</a:t>
            </a:r>
          </a:p>
        </p:txBody>
      </p:sp>
      <p:sp>
        <p:nvSpPr>
          <p:cNvPr id="15" name="TextBox 14"/>
          <p:cNvSpPr txBox="1"/>
          <p:nvPr/>
        </p:nvSpPr>
        <p:spPr>
          <a:xfrm>
            <a:off x="5871407" y="4609950"/>
            <a:ext cx="1916678" cy="400110"/>
          </a:xfrm>
          <a:prstGeom prst="rect">
            <a:avLst/>
          </a:prstGeom>
          <a:noFill/>
        </p:spPr>
        <p:txBody>
          <a:bodyPr wrap="none" rtlCol="0">
            <a:spAutoFit/>
          </a:bodyPr>
          <a:lstStyle/>
          <a:p>
            <a:r>
              <a:rPr lang="en-US" sz="2000" dirty="0">
                <a:latin typeface="Adobe Caslon Pro"/>
                <a:cs typeface="Adobe Caslon Pro"/>
              </a:rPr>
              <a:t>Computer vision</a:t>
            </a:r>
          </a:p>
        </p:txBody>
      </p:sp>
      <p:sp>
        <p:nvSpPr>
          <p:cNvPr id="16" name="TextBox 15"/>
          <p:cNvSpPr txBox="1"/>
          <p:nvPr/>
        </p:nvSpPr>
        <p:spPr>
          <a:xfrm>
            <a:off x="762639" y="3892520"/>
            <a:ext cx="2569934" cy="461665"/>
          </a:xfrm>
          <a:prstGeom prst="rect">
            <a:avLst/>
          </a:prstGeom>
          <a:noFill/>
        </p:spPr>
        <p:txBody>
          <a:bodyPr wrap="none" rtlCol="0">
            <a:spAutoFit/>
          </a:bodyPr>
          <a:lstStyle/>
          <a:p>
            <a:r>
              <a:rPr lang="en-US" sz="2400" dirty="0">
                <a:solidFill>
                  <a:srgbClr val="FF0000"/>
                </a:solidFill>
                <a:latin typeface="Adobe Caslon Pro"/>
                <a:cs typeface="Adobe Caslon Pro"/>
              </a:rPr>
              <a:t>Dynamical systems</a:t>
            </a:r>
          </a:p>
        </p:txBody>
      </p:sp>
      <p:sp>
        <p:nvSpPr>
          <p:cNvPr id="17" name="TextBox 16"/>
          <p:cNvSpPr txBox="1"/>
          <p:nvPr/>
        </p:nvSpPr>
        <p:spPr>
          <a:xfrm>
            <a:off x="6365853" y="2341320"/>
            <a:ext cx="2736953" cy="523220"/>
          </a:xfrm>
          <a:prstGeom prst="rect">
            <a:avLst/>
          </a:prstGeom>
          <a:noFill/>
        </p:spPr>
        <p:txBody>
          <a:bodyPr wrap="none" rtlCol="0">
            <a:spAutoFit/>
          </a:bodyPr>
          <a:lstStyle/>
          <a:p>
            <a:r>
              <a:rPr lang="en-US" sz="2800" dirty="0">
                <a:latin typeface="Adobe Caslon Pro"/>
                <a:cs typeface="Adobe Caslon Pro"/>
              </a:rPr>
              <a:t>Machine learning</a:t>
            </a:r>
          </a:p>
        </p:txBody>
      </p:sp>
      <p:sp>
        <p:nvSpPr>
          <p:cNvPr id="18" name="TextBox 17"/>
          <p:cNvSpPr txBox="1"/>
          <p:nvPr/>
        </p:nvSpPr>
        <p:spPr>
          <a:xfrm>
            <a:off x="7003139" y="4270424"/>
            <a:ext cx="2236510" cy="461665"/>
          </a:xfrm>
          <a:prstGeom prst="rect">
            <a:avLst/>
          </a:prstGeom>
          <a:noFill/>
        </p:spPr>
        <p:txBody>
          <a:bodyPr wrap="none" rtlCol="0">
            <a:spAutoFit/>
          </a:bodyPr>
          <a:lstStyle/>
          <a:p>
            <a:r>
              <a:rPr lang="en-US" sz="2400" dirty="0">
                <a:latin typeface="Adobe Caslon Pro"/>
                <a:cs typeface="Adobe Caslon Pro"/>
              </a:rPr>
              <a:t>Neural networks</a:t>
            </a:r>
          </a:p>
        </p:txBody>
      </p:sp>
      <p:sp>
        <p:nvSpPr>
          <p:cNvPr id="19" name="TextBox 18"/>
          <p:cNvSpPr txBox="1"/>
          <p:nvPr/>
        </p:nvSpPr>
        <p:spPr>
          <a:xfrm>
            <a:off x="3641799" y="4862017"/>
            <a:ext cx="1723549" cy="400110"/>
          </a:xfrm>
          <a:prstGeom prst="rect">
            <a:avLst/>
          </a:prstGeom>
          <a:noFill/>
        </p:spPr>
        <p:txBody>
          <a:bodyPr wrap="none" rtlCol="0">
            <a:spAutoFit/>
          </a:bodyPr>
          <a:lstStyle/>
          <a:p>
            <a:r>
              <a:rPr lang="en-US" sz="2000" dirty="0">
                <a:latin typeface="Adobe Caslon Pro"/>
                <a:cs typeface="Adobe Caslon Pro"/>
              </a:rPr>
              <a:t>Search engines</a:t>
            </a:r>
          </a:p>
        </p:txBody>
      </p:sp>
      <p:sp>
        <p:nvSpPr>
          <p:cNvPr id="20" name="TextBox 19"/>
          <p:cNvSpPr txBox="1"/>
          <p:nvPr/>
        </p:nvSpPr>
        <p:spPr>
          <a:xfrm>
            <a:off x="287503" y="4973129"/>
            <a:ext cx="1736373" cy="461665"/>
          </a:xfrm>
          <a:prstGeom prst="rect">
            <a:avLst/>
          </a:prstGeom>
          <a:noFill/>
        </p:spPr>
        <p:txBody>
          <a:bodyPr wrap="none" rtlCol="0">
            <a:spAutoFit/>
          </a:bodyPr>
          <a:lstStyle/>
          <a:p>
            <a:r>
              <a:rPr lang="en-US" sz="2400" dirty="0">
                <a:latin typeface="Adobe Caslon Pro"/>
                <a:cs typeface="Adobe Caslon Pro"/>
              </a:rPr>
              <a:t>Web mining</a:t>
            </a:r>
          </a:p>
        </p:txBody>
      </p:sp>
      <p:sp>
        <p:nvSpPr>
          <p:cNvPr id="22" name="TextBox 21"/>
          <p:cNvSpPr txBox="1"/>
          <p:nvPr/>
        </p:nvSpPr>
        <p:spPr>
          <a:xfrm>
            <a:off x="1520564" y="2370405"/>
            <a:ext cx="1941557" cy="461665"/>
          </a:xfrm>
          <a:prstGeom prst="rect">
            <a:avLst/>
          </a:prstGeom>
          <a:noFill/>
        </p:spPr>
        <p:txBody>
          <a:bodyPr wrap="none" rtlCol="0">
            <a:spAutoFit/>
          </a:bodyPr>
          <a:lstStyle/>
          <a:p>
            <a:r>
              <a:rPr lang="en-US" sz="2400" dirty="0">
                <a:latin typeface="Adobe Caslon Pro"/>
                <a:cs typeface="Adobe Caslon Pro"/>
              </a:rPr>
              <a:t>Deep learning</a:t>
            </a:r>
          </a:p>
        </p:txBody>
      </p:sp>
      <p:sp>
        <p:nvSpPr>
          <p:cNvPr id="23" name="TextBox 22"/>
          <p:cNvSpPr txBox="1"/>
          <p:nvPr/>
        </p:nvSpPr>
        <p:spPr>
          <a:xfrm>
            <a:off x="6917720" y="1238230"/>
            <a:ext cx="2121093" cy="400110"/>
          </a:xfrm>
          <a:prstGeom prst="rect">
            <a:avLst/>
          </a:prstGeom>
          <a:noFill/>
        </p:spPr>
        <p:txBody>
          <a:bodyPr wrap="none" rtlCol="0">
            <a:spAutoFit/>
          </a:bodyPr>
          <a:lstStyle/>
          <a:p>
            <a:r>
              <a:rPr lang="en-US" sz="2000" dirty="0">
                <a:latin typeface="Adobe Caslon Pro"/>
                <a:cs typeface="Adobe Caslon Pro"/>
              </a:rPr>
              <a:t>Recommendations</a:t>
            </a:r>
          </a:p>
        </p:txBody>
      </p:sp>
      <p:sp>
        <p:nvSpPr>
          <p:cNvPr id="24" name="TextBox 23"/>
          <p:cNvSpPr txBox="1"/>
          <p:nvPr/>
        </p:nvSpPr>
        <p:spPr>
          <a:xfrm>
            <a:off x="3743623" y="962015"/>
            <a:ext cx="1891029" cy="400110"/>
          </a:xfrm>
          <a:prstGeom prst="rect">
            <a:avLst/>
          </a:prstGeom>
          <a:noFill/>
        </p:spPr>
        <p:txBody>
          <a:bodyPr wrap="none" rtlCol="0">
            <a:spAutoFit/>
          </a:bodyPr>
          <a:lstStyle/>
          <a:p>
            <a:r>
              <a:rPr lang="en-US" sz="2000" dirty="0">
                <a:latin typeface="Adobe Caslon Pro"/>
                <a:cs typeface="Adobe Caslon Pro"/>
              </a:rPr>
              <a:t>Data integration</a:t>
            </a:r>
          </a:p>
        </p:txBody>
      </p:sp>
      <p:sp>
        <p:nvSpPr>
          <p:cNvPr id="25" name="TextBox 24"/>
          <p:cNvSpPr txBox="1"/>
          <p:nvPr/>
        </p:nvSpPr>
        <p:spPr>
          <a:xfrm>
            <a:off x="6239830" y="5773349"/>
            <a:ext cx="1095172" cy="400110"/>
          </a:xfrm>
          <a:prstGeom prst="rect">
            <a:avLst/>
          </a:prstGeom>
          <a:noFill/>
        </p:spPr>
        <p:txBody>
          <a:bodyPr wrap="none" rtlCol="0">
            <a:spAutoFit/>
          </a:bodyPr>
          <a:lstStyle/>
          <a:p>
            <a:r>
              <a:rPr lang="en-US" sz="2000" dirty="0">
                <a:latin typeface="Adobe Caslon Pro"/>
                <a:cs typeface="Adobe Caslon Pro"/>
              </a:rPr>
              <a:t>Training</a:t>
            </a:r>
          </a:p>
        </p:txBody>
      </p:sp>
      <p:sp>
        <p:nvSpPr>
          <p:cNvPr id="26" name="TextBox 25"/>
          <p:cNvSpPr txBox="1"/>
          <p:nvPr/>
        </p:nvSpPr>
        <p:spPr>
          <a:xfrm>
            <a:off x="878969" y="5404017"/>
            <a:ext cx="2005677" cy="400110"/>
          </a:xfrm>
          <a:prstGeom prst="rect">
            <a:avLst/>
          </a:prstGeom>
          <a:noFill/>
        </p:spPr>
        <p:txBody>
          <a:bodyPr wrap="none" rtlCol="0">
            <a:spAutoFit/>
          </a:bodyPr>
          <a:lstStyle/>
          <a:p>
            <a:r>
              <a:rPr lang="en-US" sz="2000" dirty="0">
                <a:latin typeface="Adobe Caslon Pro"/>
                <a:cs typeface="Adobe Caslon Pro"/>
              </a:rPr>
              <a:t>Statistical models</a:t>
            </a:r>
          </a:p>
        </p:txBody>
      </p:sp>
      <p:sp>
        <p:nvSpPr>
          <p:cNvPr id="27" name="TextBox 26"/>
          <p:cNvSpPr txBox="1"/>
          <p:nvPr/>
        </p:nvSpPr>
        <p:spPr>
          <a:xfrm>
            <a:off x="1785809" y="1302572"/>
            <a:ext cx="856901" cy="400110"/>
          </a:xfrm>
          <a:prstGeom prst="rect">
            <a:avLst/>
          </a:prstGeom>
          <a:noFill/>
        </p:spPr>
        <p:txBody>
          <a:bodyPr wrap="none" rtlCol="0">
            <a:spAutoFit/>
          </a:bodyPr>
          <a:lstStyle/>
          <a:p>
            <a:r>
              <a:rPr lang="en-US" sz="2000" dirty="0">
                <a:latin typeface="Adobe Caslon Pro"/>
                <a:cs typeface="Adobe Caslon Pro"/>
              </a:rPr>
              <a:t>Traffic</a:t>
            </a:r>
          </a:p>
        </p:txBody>
      </p:sp>
      <p:sp>
        <p:nvSpPr>
          <p:cNvPr id="28" name="TextBox 27"/>
          <p:cNvSpPr txBox="1"/>
          <p:nvPr/>
        </p:nvSpPr>
        <p:spPr>
          <a:xfrm>
            <a:off x="3928549" y="2574000"/>
            <a:ext cx="1415772" cy="400110"/>
          </a:xfrm>
          <a:prstGeom prst="rect">
            <a:avLst/>
          </a:prstGeom>
          <a:noFill/>
        </p:spPr>
        <p:txBody>
          <a:bodyPr wrap="none" rtlCol="0">
            <a:spAutoFit/>
          </a:bodyPr>
          <a:lstStyle/>
          <a:p>
            <a:r>
              <a:rPr lang="en-US" sz="2000" dirty="0">
                <a:latin typeface="Adobe Caslon Pro"/>
                <a:cs typeface="Adobe Caslon Pro"/>
              </a:rPr>
              <a:t>Smart cities</a:t>
            </a:r>
          </a:p>
        </p:txBody>
      </p:sp>
      <p:sp>
        <p:nvSpPr>
          <p:cNvPr id="29" name="TextBox 28"/>
          <p:cNvSpPr txBox="1"/>
          <p:nvPr/>
        </p:nvSpPr>
        <p:spPr>
          <a:xfrm>
            <a:off x="4354359" y="4172750"/>
            <a:ext cx="1556836" cy="400110"/>
          </a:xfrm>
          <a:prstGeom prst="rect">
            <a:avLst/>
          </a:prstGeom>
          <a:noFill/>
        </p:spPr>
        <p:txBody>
          <a:bodyPr wrap="none" rtlCol="0">
            <a:spAutoFit/>
          </a:bodyPr>
          <a:lstStyle/>
          <a:p>
            <a:r>
              <a:rPr lang="en-US" sz="2000" dirty="0">
                <a:latin typeface="Adobe Caslon Pro"/>
                <a:cs typeface="Adobe Caslon Pro"/>
              </a:rPr>
              <a:t>Public health</a:t>
            </a:r>
          </a:p>
        </p:txBody>
      </p:sp>
      <p:sp>
        <p:nvSpPr>
          <p:cNvPr id="30" name="TextBox 29"/>
          <p:cNvSpPr txBox="1"/>
          <p:nvPr/>
        </p:nvSpPr>
        <p:spPr>
          <a:xfrm>
            <a:off x="660761" y="3358373"/>
            <a:ext cx="1723549" cy="400110"/>
          </a:xfrm>
          <a:prstGeom prst="rect">
            <a:avLst/>
          </a:prstGeom>
          <a:noFill/>
        </p:spPr>
        <p:txBody>
          <a:bodyPr wrap="none" rtlCol="0">
            <a:spAutoFit/>
          </a:bodyPr>
          <a:lstStyle/>
          <a:p>
            <a:r>
              <a:rPr lang="en-US" sz="2000" dirty="0">
                <a:latin typeface="Adobe Caslon Pro"/>
                <a:cs typeface="Adobe Caslon Pro"/>
              </a:rPr>
              <a:t>Crowd mining </a:t>
            </a:r>
          </a:p>
        </p:txBody>
      </p:sp>
      <p:sp>
        <p:nvSpPr>
          <p:cNvPr id="31" name="TextBox 30"/>
          <p:cNvSpPr txBox="1"/>
          <p:nvPr/>
        </p:nvSpPr>
        <p:spPr>
          <a:xfrm>
            <a:off x="6746181" y="3368068"/>
            <a:ext cx="2082621" cy="400110"/>
          </a:xfrm>
          <a:prstGeom prst="rect">
            <a:avLst/>
          </a:prstGeom>
          <a:noFill/>
        </p:spPr>
        <p:txBody>
          <a:bodyPr wrap="none" rtlCol="0">
            <a:spAutoFit/>
          </a:bodyPr>
          <a:lstStyle/>
          <a:p>
            <a:r>
              <a:rPr lang="en-US" sz="2000" dirty="0">
                <a:latin typeface="Adobe Caslon Pro"/>
                <a:cs typeface="Adobe Caslon Pro"/>
              </a:rPr>
              <a:t>Parameters tuning</a:t>
            </a:r>
          </a:p>
        </p:txBody>
      </p:sp>
      <p:sp>
        <p:nvSpPr>
          <p:cNvPr id="32" name="TextBox 31"/>
          <p:cNvSpPr txBox="1"/>
          <p:nvPr/>
        </p:nvSpPr>
        <p:spPr>
          <a:xfrm>
            <a:off x="1814309" y="2050931"/>
            <a:ext cx="1697901" cy="400110"/>
          </a:xfrm>
          <a:prstGeom prst="rect">
            <a:avLst/>
          </a:prstGeom>
          <a:noFill/>
        </p:spPr>
        <p:txBody>
          <a:bodyPr wrap="none" rtlCol="0">
            <a:spAutoFit/>
          </a:bodyPr>
          <a:lstStyle/>
          <a:p>
            <a:r>
              <a:rPr lang="en-US" sz="2000" dirty="0">
                <a:latin typeface="Adobe Caslon Pro"/>
                <a:cs typeface="Adobe Caslon Pro"/>
              </a:rPr>
              <a:t>Signal analysis</a:t>
            </a:r>
          </a:p>
        </p:txBody>
      </p:sp>
      <p:sp>
        <p:nvSpPr>
          <p:cNvPr id="33" name="TextBox 32"/>
          <p:cNvSpPr txBox="1"/>
          <p:nvPr/>
        </p:nvSpPr>
        <p:spPr>
          <a:xfrm>
            <a:off x="337672" y="2844848"/>
            <a:ext cx="1043876" cy="400110"/>
          </a:xfrm>
          <a:prstGeom prst="rect">
            <a:avLst/>
          </a:prstGeom>
          <a:noFill/>
        </p:spPr>
        <p:txBody>
          <a:bodyPr wrap="none" rtlCol="0">
            <a:spAutoFit/>
          </a:bodyPr>
          <a:lstStyle/>
          <a:p>
            <a:r>
              <a:rPr lang="en-US" sz="2000" dirty="0" err="1">
                <a:latin typeface="Adobe Caslon Pro"/>
                <a:cs typeface="Adobe Caslon Pro"/>
              </a:rPr>
              <a:t>FinTech</a:t>
            </a:r>
            <a:endParaRPr lang="en-US" sz="2000" dirty="0">
              <a:latin typeface="Adobe Caslon Pro"/>
              <a:cs typeface="Adobe Caslon Pro"/>
            </a:endParaRPr>
          </a:p>
        </p:txBody>
      </p:sp>
      <p:sp>
        <p:nvSpPr>
          <p:cNvPr id="34" name="TextBox 33"/>
          <p:cNvSpPr txBox="1"/>
          <p:nvPr/>
        </p:nvSpPr>
        <p:spPr>
          <a:xfrm>
            <a:off x="5328235" y="1583949"/>
            <a:ext cx="2518638" cy="461665"/>
          </a:xfrm>
          <a:prstGeom prst="rect">
            <a:avLst/>
          </a:prstGeom>
          <a:noFill/>
        </p:spPr>
        <p:txBody>
          <a:bodyPr wrap="none" rtlCol="0">
            <a:spAutoFit/>
          </a:bodyPr>
          <a:lstStyle/>
          <a:p>
            <a:r>
              <a:rPr lang="en-US" sz="2400" dirty="0">
                <a:solidFill>
                  <a:srgbClr val="FF0000"/>
                </a:solidFill>
                <a:latin typeface="Adobe Caslon Pro"/>
                <a:cs typeface="Adobe Caslon Pro"/>
              </a:rPr>
              <a:t>Complex networks</a:t>
            </a:r>
          </a:p>
        </p:txBody>
      </p:sp>
      <p:sp>
        <p:nvSpPr>
          <p:cNvPr id="35" name="TextBox 34"/>
          <p:cNvSpPr txBox="1"/>
          <p:nvPr/>
        </p:nvSpPr>
        <p:spPr>
          <a:xfrm>
            <a:off x="6164008" y="3912879"/>
            <a:ext cx="2307860" cy="369332"/>
          </a:xfrm>
          <a:prstGeom prst="rect">
            <a:avLst/>
          </a:prstGeom>
          <a:noFill/>
        </p:spPr>
        <p:txBody>
          <a:bodyPr wrap="none" rtlCol="0">
            <a:spAutoFit/>
          </a:bodyPr>
          <a:lstStyle/>
          <a:p>
            <a:r>
              <a:rPr lang="en-US" dirty="0">
                <a:solidFill>
                  <a:srgbClr val="FF0000"/>
                </a:solidFill>
                <a:latin typeface="Adobe Caslon Pro"/>
                <a:cs typeface="Adobe Caslon Pro"/>
              </a:rPr>
              <a:t>Bio-chemical reactions</a:t>
            </a:r>
          </a:p>
        </p:txBody>
      </p:sp>
      <p:sp>
        <p:nvSpPr>
          <p:cNvPr id="38" name="Slide Number Placeholder 5">
            <a:extLst>
              <a:ext uri="{FF2B5EF4-FFF2-40B4-BE49-F238E27FC236}">
                <a16:creationId xmlns:a16="http://schemas.microsoft.com/office/drawing/2014/main" id="{C1195297-FCC9-8C47-A709-A06F812A8539}"/>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3547773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Reason 1:…"/>
          <p:cNvSpPr/>
          <p:nvPr/>
        </p:nvSpPr>
        <p:spPr>
          <a:xfrm>
            <a:off x="776962" y="4726950"/>
            <a:ext cx="7959191" cy="1515592"/>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p>
            <a:pPr marL="691133" lvl="1" indent="-307170">
              <a:lnSpc>
                <a:spcPct val="117999"/>
              </a:lnSpc>
              <a:buSzPct val="95000"/>
              <a:buChar char="•"/>
              <a:defRPr sz="3100" b="1">
                <a:solidFill>
                  <a:srgbClr val="0433FF"/>
                </a:solidFill>
              </a:defRPr>
            </a:pPr>
            <a:r>
              <a:rPr sz="2000" dirty="0"/>
              <a:t>The renormalized abundances of the shared species do NOT depend on the non-shared species abundances at all. </a:t>
            </a:r>
          </a:p>
          <a:p>
            <a:pPr marL="691133" lvl="1" indent="-307170">
              <a:lnSpc>
                <a:spcPct val="117999"/>
              </a:lnSpc>
              <a:buSzPct val="95000"/>
              <a:buChar char="•"/>
              <a:defRPr sz="3100" b="1">
                <a:solidFill>
                  <a:srgbClr val="0433FF"/>
                </a:solidFill>
              </a:defRPr>
            </a:pPr>
            <a:r>
              <a:rPr sz="2000" dirty="0"/>
              <a:t>Hence, the spurious dependence between the relative abundances of shared and non-shared species is removed. </a:t>
            </a:r>
          </a:p>
        </p:txBody>
      </p:sp>
      <p:grpSp>
        <p:nvGrpSpPr>
          <p:cNvPr id="689" name="Group"/>
          <p:cNvGrpSpPr/>
          <p:nvPr/>
        </p:nvGrpSpPr>
        <p:grpSpPr>
          <a:xfrm>
            <a:off x="776962" y="1954921"/>
            <a:ext cx="7787518" cy="2376658"/>
            <a:chOff x="0" y="0"/>
            <a:chExt cx="11075579" cy="3380135"/>
          </a:xfrm>
        </p:grpSpPr>
        <p:sp>
          <p:nvSpPr>
            <p:cNvPr id="685" name="Rectangle"/>
            <p:cNvSpPr/>
            <p:nvPr/>
          </p:nvSpPr>
          <p:spPr>
            <a:xfrm>
              <a:off x="2096207" y="822120"/>
              <a:ext cx="1705609" cy="2430731"/>
            </a:xfrm>
            <a:prstGeom prst="rect">
              <a:avLst/>
            </a:prstGeom>
            <a:solidFill>
              <a:schemeClr val="accent1">
                <a:alpha val="22615"/>
              </a:schemeClr>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12700" dir="5400000" rotWithShape="0">
                      <a:srgbClr val="000000">
                        <a:alpha val="50000"/>
                      </a:srgbClr>
                    </a:outerShdw>
                  </a:effectLst>
                </a:defRPr>
              </a:pPr>
              <a:endParaRPr/>
            </a:p>
          </p:txBody>
        </p:sp>
        <p:sp>
          <p:nvSpPr>
            <p:cNvPr id="686" name="Rectangle"/>
            <p:cNvSpPr/>
            <p:nvPr/>
          </p:nvSpPr>
          <p:spPr>
            <a:xfrm>
              <a:off x="3945049" y="842131"/>
              <a:ext cx="4058929" cy="2430731"/>
            </a:xfrm>
            <a:prstGeom prst="rect">
              <a:avLst/>
            </a:prstGeom>
            <a:solidFill>
              <a:schemeClr val="accent3">
                <a:alpha val="22615"/>
              </a:schemeClr>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12700" dir="5400000" rotWithShape="0">
                      <a:srgbClr val="000000">
                        <a:alpha val="50000"/>
                      </a:srgbClr>
                    </a:outerShdw>
                  </a:effectLst>
                </a:defRPr>
              </a:pPr>
              <a:endParaRPr/>
            </a:p>
          </p:txBody>
        </p:sp>
        <p:sp>
          <p:nvSpPr>
            <p:cNvPr id="687" name="Rectangle"/>
            <p:cNvSpPr/>
            <p:nvPr/>
          </p:nvSpPr>
          <p:spPr>
            <a:xfrm>
              <a:off x="8147212" y="845636"/>
              <a:ext cx="2902683" cy="1358422"/>
            </a:xfrm>
            <a:prstGeom prst="rect">
              <a:avLst/>
            </a:prstGeom>
            <a:solidFill>
              <a:srgbClr val="00F900">
                <a:alpha val="22615"/>
              </a:srgbClr>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12700" dir="5400000" rotWithShape="0">
                      <a:srgbClr val="000000">
                        <a:alpha val="50000"/>
                      </a:srgbClr>
                    </a:outerShdw>
                  </a:effectLst>
                </a:defRPr>
              </a:pPr>
              <a:endParaRPr/>
            </a:p>
          </p:txBody>
        </p:sp>
        <p:pic>
          <p:nvPicPr>
            <p:cNvPr id="688" name="pasted-image.pdf" descr="pasted-image.pdf"/>
            <p:cNvPicPr>
              <a:picLocks noChangeAspect="1"/>
            </p:cNvPicPr>
            <p:nvPr/>
          </p:nvPicPr>
          <p:blipFill>
            <a:blip r:embed="rId3"/>
            <a:stretch>
              <a:fillRect/>
            </a:stretch>
          </p:blipFill>
          <p:spPr>
            <a:xfrm>
              <a:off x="0" y="0"/>
              <a:ext cx="11075580" cy="3380136"/>
            </a:xfrm>
            <a:prstGeom prst="rect">
              <a:avLst/>
            </a:prstGeom>
            <a:ln w="12700" cap="flat">
              <a:noFill/>
              <a:miter lim="400000"/>
            </a:ln>
            <a:effectLst/>
          </p:spPr>
        </p:pic>
      </p:grpSp>
      <p:sp>
        <p:nvSpPr>
          <p:cNvPr id="690" name="absolute…"/>
          <p:cNvSpPr/>
          <p:nvPr/>
        </p:nvSpPr>
        <p:spPr>
          <a:xfrm>
            <a:off x="2077921" y="1167256"/>
            <a:ext cx="1419030" cy="626129"/>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pPr>
              <a:defRPr b="1">
                <a:solidFill>
                  <a:srgbClr val="797979"/>
                </a:solidFill>
              </a:defRPr>
            </a:pPr>
            <a:r>
              <a:t>absolute </a:t>
            </a:r>
          </a:p>
          <a:p>
            <a:pPr>
              <a:defRPr b="1">
                <a:solidFill>
                  <a:srgbClr val="797979"/>
                </a:solidFill>
              </a:defRPr>
            </a:pPr>
            <a:r>
              <a:t>abundances</a:t>
            </a:r>
          </a:p>
        </p:txBody>
      </p:sp>
      <p:sp>
        <p:nvSpPr>
          <p:cNvPr id="691" name="relative…"/>
          <p:cNvSpPr/>
          <p:nvPr/>
        </p:nvSpPr>
        <p:spPr>
          <a:xfrm>
            <a:off x="4270794" y="1167256"/>
            <a:ext cx="1419030" cy="626129"/>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pPr>
              <a:defRPr b="1">
                <a:solidFill>
                  <a:srgbClr val="945200"/>
                </a:solidFill>
              </a:defRPr>
            </a:pPr>
            <a:r>
              <a:t>relative</a:t>
            </a:r>
          </a:p>
          <a:p>
            <a:pPr>
              <a:defRPr b="1">
                <a:solidFill>
                  <a:srgbClr val="945200"/>
                </a:solidFill>
              </a:defRPr>
            </a:pPr>
            <a:r>
              <a:t>abundances</a:t>
            </a:r>
          </a:p>
        </p:txBody>
      </p:sp>
      <p:sp>
        <p:nvSpPr>
          <p:cNvPr id="692" name="renormalized…"/>
          <p:cNvSpPr/>
          <p:nvPr/>
        </p:nvSpPr>
        <p:spPr>
          <a:xfrm>
            <a:off x="6627962" y="1167256"/>
            <a:ext cx="1508861" cy="626129"/>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pPr>
              <a:defRPr b="1">
                <a:solidFill>
                  <a:srgbClr val="00F900"/>
                </a:solidFill>
              </a:defRPr>
            </a:pPr>
            <a:r>
              <a:t>renormalized</a:t>
            </a:r>
          </a:p>
          <a:p>
            <a:pPr>
              <a:defRPr b="1">
                <a:solidFill>
                  <a:srgbClr val="00F900"/>
                </a:solidFill>
              </a:defRPr>
            </a:pPr>
            <a:r>
              <a:t>abundances</a:t>
            </a:r>
          </a:p>
        </p:txBody>
      </p:sp>
      <p:sp>
        <p:nvSpPr>
          <p:cNvPr id="13" name="TextBox 12"/>
          <p:cNvSpPr txBox="1"/>
          <p:nvPr/>
        </p:nvSpPr>
        <p:spPr>
          <a:xfrm>
            <a:off x="457200" y="6228820"/>
            <a:ext cx="2480166" cy="338554"/>
          </a:xfrm>
          <a:prstGeom prst="rect">
            <a:avLst/>
          </a:prstGeom>
          <a:noFill/>
        </p:spPr>
        <p:txBody>
          <a:bodyPr wrap="none" rtlCol="0">
            <a:spAutoFit/>
          </a:bodyPr>
          <a:lstStyle/>
          <a:p>
            <a:r>
              <a:rPr lang="en-US" sz="1600" dirty="0">
                <a:solidFill>
                  <a:srgbClr val="292934"/>
                </a:solidFill>
                <a:latin typeface="Adobe Caslon Pro"/>
                <a:cs typeface="Adobe Caslon Pro"/>
              </a:rPr>
              <a:t>Bashan et al. </a:t>
            </a:r>
            <a:r>
              <a:rPr lang="en-US" sz="1600" i="1" dirty="0">
                <a:solidFill>
                  <a:srgbClr val="292934"/>
                </a:solidFill>
                <a:latin typeface="Adobe Caslon Pro"/>
                <a:cs typeface="Adobe Caslon Pro"/>
              </a:rPr>
              <a:t>Nature</a:t>
            </a:r>
            <a:r>
              <a:rPr lang="en-US" sz="1600" dirty="0">
                <a:solidFill>
                  <a:srgbClr val="292934"/>
                </a:solidFill>
                <a:latin typeface="Adobe Caslon Pro"/>
                <a:cs typeface="Adobe Caslon Pro"/>
              </a:rPr>
              <a:t> (2016)</a:t>
            </a:r>
          </a:p>
        </p:txBody>
      </p:sp>
      <p:sp>
        <p:nvSpPr>
          <p:cNvPr id="14" name="Title 1"/>
          <p:cNvSpPr txBox="1">
            <a:spLocks/>
          </p:cNvSpPr>
          <p:nvPr/>
        </p:nvSpPr>
        <p:spPr>
          <a:xfrm>
            <a:off x="457200" y="516778"/>
            <a:ext cx="8229600" cy="990600"/>
          </a:xfrm>
          <a:prstGeom prst="rect">
            <a:avLst/>
          </a:prstGeom>
        </p:spPr>
        <p:txBody>
          <a:bodyP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t>Why renormalization?</a:t>
            </a:r>
          </a:p>
        </p:txBody>
      </p:sp>
      <p:sp>
        <p:nvSpPr>
          <p:cNvPr id="15" name="Slide Number Placeholder 5">
            <a:extLst>
              <a:ext uri="{FF2B5EF4-FFF2-40B4-BE49-F238E27FC236}">
                <a16:creationId xmlns:a16="http://schemas.microsoft.com/office/drawing/2014/main" id="{4B318CD2-6E10-5240-87F9-8D8AA12EC9C7}"/>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933593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Reason 2:…"/>
          <p:cNvSpPr/>
          <p:nvPr/>
        </p:nvSpPr>
        <p:spPr>
          <a:xfrm>
            <a:off x="620310" y="5573291"/>
            <a:ext cx="8272496" cy="626129"/>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lvl1pPr marL="436880" indent="-436880" algn="l">
              <a:buSzPct val="35000"/>
              <a:buBlip>
                <a:blip r:embed="rId3"/>
              </a:buBlip>
              <a:defRPr sz="3200" b="1">
                <a:solidFill>
                  <a:srgbClr val="0433FF"/>
                </a:solidFill>
              </a:defRPr>
            </a:lvl1pPr>
            <a:lvl2pPr marL="982980" indent="-436880" algn="l">
              <a:buSzPct val="95000"/>
              <a:buChar char="•"/>
              <a:defRPr sz="3200" b="1">
                <a:solidFill>
                  <a:srgbClr val="0433FF"/>
                </a:solidFill>
              </a:defRPr>
            </a:lvl2pPr>
          </a:lstStyle>
          <a:p>
            <a:pPr lvl="1"/>
            <a:r>
              <a:rPr sz="1800" dirty="0"/>
              <a:t>The dissimilarity measure over the renormalized abundance profiles is mathematically independent of the overlap measure. </a:t>
            </a:r>
          </a:p>
        </p:txBody>
      </p:sp>
      <p:sp>
        <p:nvSpPr>
          <p:cNvPr id="6" name="TextBox 5"/>
          <p:cNvSpPr txBox="1"/>
          <p:nvPr/>
        </p:nvSpPr>
        <p:spPr>
          <a:xfrm>
            <a:off x="457200" y="6228820"/>
            <a:ext cx="2480166" cy="338554"/>
          </a:xfrm>
          <a:prstGeom prst="rect">
            <a:avLst/>
          </a:prstGeom>
          <a:noFill/>
        </p:spPr>
        <p:txBody>
          <a:bodyPr wrap="none" rtlCol="0">
            <a:spAutoFit/>
          </a:bodyPr>
          <a:lstStyle/>
          <a:p>
            <a:r>
              <a:rPr lang="en-US" sz="1600" dirty="0">
                <a:solidFill>
                  <a:srgbClr val="292934"/>
                </a:solidFill>
                <a:latin typeface="Adobe Caslon Pro"/>
                <a:cs typeface="Adobe Caslon Pro"/>
              </a:rPr>
              <a:t>Bashan et al. </a:t>
            </a:r>
            <a:r>
              <a:rPr lang="en-US" sz="1600" i="1" dirty="0">
                <a:solidFill>
                  <a:srgbClr val="292934"/>
                </a:solidFill>
                <a:latin typeface="Adobe Caslon Pro"/>
                <a:cs typeface="Adobe Caslon Pro"/>
              </a:rPr>
              <a:t>Nature</a:t>
            </a:r>
            <a:r>
              <a:rPr lang="en-US" sz="1600" dirty="0">
                <a:solidFill>
                  <a:srgbClr val="292934"/>
                </a:solidFill>
                <a:latin typeface="Adobe Caslon Pro"/>
                <a:cs typeface="Adobe Caslon Pro"/>
              </a:rPr>
              <a:t> (2016)</a:t>
            </a:r>
          </a:p>
        </p:txBody>
      </p:sp>
      <p:sp>
        <p:nvSpPr>
          <p:cNvPr id="7" name="Title 1"/>
          <p:cNvSpPr txBox="1">
            <a:spLocks/>
          </p:cNvSpPr>
          <p:nvPr/>
        </p:nvSpPr>
        <p:spPr>
          <a:xfrm>
            <a:off x="457200" y="516778"/>
            <a:ext cx="8229600" cy="990600"/>
          </a:xfrm>
          <a:prstGeom prst="rect">
            <a:avLst/>
          </a:prstGeom>
        </p:spPr>
        <p:txBody>
          <a:bodyP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t>Why renormalization?</a:t>
            </a:r>
          </a:p>
        </p:txBody>
      </p:sp>
      <p:sp>
        <p:nvSpPr>
          <p:cNvPr id="9" name="Slide Number Placeholder 3"/>
          <p:cNvSpPr>
            <a:spLocks noGrp="1"/>
          </p:cNvSpPr>
          <p:nvPr>
            <p:ph type="sldNum" sz="quarter" idx="12"/>
          </p:nvPr>
        </p:nvSpPr>
        <p:spPr>
          <a:xfrm>
            <a:off x="6553200" y="6356350"/>
            <a:ext cx="2133600" cy="365125"/>
          </a:xfrm>
        </p:spPr>
        <p:txBody>
          <a:bodyPr/>
          <a:lstStyle/>
          <a:p>
            <a:fld id="{93593A08-5708-CB43-BB9B-80ACCB9FE604}" type="slidenum">
              <a:rPr lang="en-US" smtClean="0"/>
              <a:t>31</a:t>
            </a:fld>
            <a:endParaRPr lang="en-US"/>
          </a:p>
        </p:txBody>
      </p:sp>
      <p:pic>
        <p:nvPicPr>
          <p:cNvPr id="11" name="Picture 10"/>
          <p:cNvPicPr>
            <a:picLocks noChangeAspect="1"/>
          </p:cNvPicPr>
          <p:nvPr/>
        </p:nvPicPr>
        <p:blipFill>
          <a:blip r:embed="rId4"/>
          <a:stretch>
            <a:fillRect/>
          </a:stretch>
        </p:blipFill>
        <p:spPr>
          <a:xfrm>
            <a:off x="1338737" y="1495011"/>
            <a:ext cx="6706666" cy="3453914"/>
          </a:xfrm>
          <a:prstGeom prst="rect">
            <a:avLst/>
          </a:prstGeom>
        </p:spPr>
      </p:pic>
      <p:sp>
        <p:nvSpPr>
          <p:cNvPr id="29" name="Rectangle 28"/>
          <p:cNvSpPr/>
          <p:nvPr/>
        </p:nvSpPr>
        <p:spPr>
          <a:xfrm>
            <a:off x="4138707" y="3678565"/>
            <a:ext cx="3705412" cy="146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502895" y="3436472"/>
            <a:ext cx="785906" cy="8303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502895" y="2371818"/>
            <a:ext cx="785906" cy="8303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EA3F43CF-7843-654C-A31D-082A368AED33}"/>
              </a:ext>
            </a:extLst>
          </p:cNvPr>
          <p:cNvSpPr txBox="1">
            <a:spLocks/>
          </p:cNvSpPr>
          <p:nvPr/>
        </p:nvSpPr>
        <p:spPr>
          <a:xfrm>
            <a:off x="7274560" y="18288"/>
            <a:ext cx="1778000" cy="329184"/>
          </a:xfrm>
          <a:prstGeom prst="rect">
            <a:avLst/>
          </a:prstGeom>
        </p:spPr>
        <p:txBody>
          <a:bodyPr vert="horz" lIns="91440" tIns="45720" rIns="91440" bIns="45720" rtlCol="0" anchor="ctr"/>
          <a:lstStyle>
            <a:defPPr>
              <a:defRPr lang="en-US"/>
            </a:defPPr>
            <a:lvl1pPr marL="0" algn="l" defTabSz="457200" rtl="0" eaLnBrk="1" latinLnBrk="0" hangingPunct="1">
              <a:defRPr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Arial"/>
              </a:rPr>
              <a:t>Amir Bashan, BIU</a:t>
            </a:r>
            <a:endParaRPr lang="en-US" dirty="0">
              <a:latin typeface="Arial"/>
            </a:endParaRPr>
          </a:p>
        </p:txBody>
      </p:sp>
    </p:spTree>
    <p:extLst>
      <p:ext uri="{BB962C8B-B14F-4D97-AF65-F5344CB8AC3E}">
        <p14:creationId xmlns:p14="http://schemas.microsoft.com/office/powerpoint/2010/main" val="225699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Computational method to detect universal dynamics</a:t>
            </a:r>
          </a:p>
        </p:txBody>
      </p:sp>
      <p:sp>
        <p:nvSpPr>
          <p:cNvPr id="6" name="TextBox 5"/>
          <p:cNvSpPr txBox="1"/>
          <p:nvPr/>
        </p:nvSpPr>
        <p:spPr>
          <a:xfrm rot="16200000">
            <a:off x="-26323" y="2310004"/>
            <a:ext cx="2337968" cy="369332"/>
          </a:xfrm>
          <a:prstGeom prst="rect">
            <a:avLst/>
          </a:prstGeom>
          <a:noFill/>
        </p:spPr>
        <p:txBody>
          <a:bodyPr wrap="square" rtlCol="0">
            <a:spAutoFit/>
          </a:bodyPr>
          <a:lstStyle/>
          <a:p>
            <a:pPr algn="ctr"/>
            <a:r>
              <a:rPr lang="en-US" dirty="0">
                <a:solidFill>
                  <a:srgbClr val="292934"/>
                </a:solidFill>
                <a:latin typeface="Arial"/>
              </a:rPr>
              <a:t>Individual</a:t>
            </a:r>
          </a:p>
        </p:txBody>
      </p:sp>
      <p:sp>
        <p:nvSpPr>
          <p:cNvPr id="7" name="TextBox 6"/>
          <p:cNvSpPr txBox="1"/>
          <p:nvPr/>
        </p:nvSpPr>
        <p:spPr>
          <a:xfrm rot="16200000">
            <a:off x="-283686" y="4620083"/>
            <a:ext cx="2859611" cy="369332"/>
          </a:xfrm>
          <a:prstGeom prst="rect">
            <a:avLst/>
          </a:prstGeom>
          <a:noFill/>
        </p:spPr>
        <p:txBody>
          <a:bodyPr wrap="square" rtlCol="0">
            <a:spAutoFit/>
          </a:bodyPr>
          <a:lstStyle/>
          <a:p>
            <a:pPr algn="ctr"/>
            <a:r>
              <a:rPr lang="en-US" dirty="0">
                <a:solidFill>
                  <a:srgbClr val="292934"/>
                </a:solidFill>
                <a:latin typeface="Arial"/>
              </a:rPr>
              <a:t>Universal</a:t>
            </a:r>
          </a:p>
        </p:txBody>
      </p:sp>
      <p:sp>
        <p:nvSpPr>
          <p:cNvPr id="8" name="TextBox 7"/>
          <p:cNvSpPr txBox="1"/>
          <p:nvPr/>
        </p:nvSpPr>
        <p:spPr>
          <a:xfrm>
            <a:off x="2458869" y="3543967"/>
            <a:ext cx="854741" cy="461665"/>
          </a:xfrm>
          <a:prstGeom prst="rect">
            <a:avLst/>
          </a:prstGeom>
          <a:noFill/>
        </p:spPr>
        <p:txBody>
          <a:bodyPr wrap="square" rtlCol="0">
            <a:spAutoFit/>
          </a:bodyPr>
          <a:lstStyle/>
          <a:p>
            <a:pPr algn="ctr"/>
            <a:r>
              <a:rPr lang="en-US" sz="2400" dirty="0">
                <a:solidFill>
                  <a:srgbClr val="292934"/>
                </a:solidFill>
                <a:latin typeface="Arial"/>
              </a:rPr>
              <a:t>OR</a:t>
            </a:r>
          </a:p>
        </p:txBody>
      </p:sp>
      <p:sp>
        <p:nvSpPr>
          <p:cNvPr id="10" name="TextBox 9"/>
          <p:cNvSpPr txBox="1"/>
          <p:nvPr/>
        </p:nvSpPr>
        <p:spPr>
          <a:xfrm>
            <a:off x="457200" y="6228820"/>
            <a:ext cx="2480166" cy="338554"/>
          </a:xfrm>
          <a:prstGeom prst="rect">
            <a:avLst/>
          </a:prstGeom>
          <a:noFill/>
        </p:spPr>
        <p:txBody>
          <a:bodyPr wrap="none" rtlCol="0">
            <a:spAutoFit/>
          </a:bodyPr>
          <a:lstStyle/>
          <a:p>
            <a:r>
              <a:rPr lang="en-US" sz="1600" dirty="0">
                <a:solidFill>
                  <a:srgbClr val="292934"/>
                </a:solidFill>
                <a:latin typeface="Adobe Caslon Pro"/>
                <a:cs typeface="Adobe Caslon Pro"/>
              </a:rPr>
              <a:t>Bashan et al. </a:t>
            </a:r>
            <a:r>
              <a:rPr lang="en-US" sz="1600" i="1" dirty="0">
                <a:solidFill>
                  <a:srgbClr val="292934"/>
                </a:solidFill>
                <a:latin typeface="Adobe Caslon Pro"/>
                <a:cs typeface="Adobe Caslon Pro"/>
              </a:rPr>
              <a:t>Nature</a:t>
            </a:r>
            <a:r>
              <a:rPr lang="en-US" sz="1600" dirty="0">
                <a:solidFill>
                  <a:srgbClr val="292934"/>
                </a:solidFill>
                <a:latin typeface="Adobe Caslon Pro"/>
                <a:cs typeface="Adobe Caslon Pro"/>
              </a:rPr>
              <a:t> (2016)</a:t>
            </a:r>
          </a:p>
        </p:txBody>
      </p:sp>
      <p:grpSp>
        <p:nvGrpSpPr>
          <p:cNvPr id="11" name="Group 10"/>
          <p:cNvGrpSpPr/>
          <p:nvPr/>
        </p:nvGrpSpPr>
        <p:grpSpPr>
          <a:xfrm>
            <a:off x="4886670" y="4207701"/>
            <a:ext cx="2147435" cy="1902053"/>
            <a:chOff x="5228014" y="3350767"/>
            <a:chExt cx="2926219" cy="2547515"/>
          </a:xfrm>
        </p:grpSpPr>
        <p:cxnSp>
          <p:nvCxnSpPr>
            <p:cNvPr id="12" name="Straight Arrow Connector 11"/>
            <p:cNvCxnSpPr/>
            <p:nvPr/>
          </p:nvCxnSpPr>
          <p:spPr>
            <a:xfrm flipV="1">
              <a:off x="5920479" y="3350767"/>
              <a:ext cx="4663" cy="19168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926078" y="5264066"/>
              <a:ext cx="2228155" cy="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535356" y="5299288"/>
              <a:ext cx="1160324" cy="453442"/>
            </a:xfrm>
            <a:prstGeom prst="rect">
              <a:avLst/>
            </a:prstGeom>
            <a:noFill/>
          </p:spPr>
          <p:txBody>
            <a:bodyPr wrap="none" rtlCol="0">
              <a:spAutoFit/>
            </a:bodyPr>
            <a:lstStyle/>
            <a:p>
              <a:r>
                <a:rPr lang="en-US" sz="1600" dirty="0">
                  <a:solidFill>
                    <a:srgbClr val="292934"/>
                  </a:solidFill>
                  <a:latin typeface="Adobe Caslon Pro"/>
                  <a:cs typeface="Adobe Caslon Pro"/>
                </a:rPr>
                <a:t>Overlap</a:t>
              </a:r>
              <a:endParaRPr lang="en-US" sz="1100" dirty="0">
                <a:solidFill>
                  <a:srgbClr val="292934"/>
                </a:solidFill>
                <a:latin typeface="Adobe Caslon Pro"/>
                <a:cs typeface="Adobe Caslon Pro"/>
              </a:endParaRPr>
            </a:p>
          </p:txBody>
        </p:sp>
        <p:sp>
          <p:nvSpPr>
            <p:cNvPr id="15" name="TextBox 14"/>
            <p:cNvSpPr txBox="1"/>
            <p:nvPr/>
          </p:nvSpPr>
          <p:spPr>
            <a:xfrm rot="16200000">
              <a:off x="4810170" y="4032699"/>
              <a:ext cx="1690105" cy="461333"/>
            </a:xfrm>
            <a:prstGeom prst="rect">
              <a:avLst/>
            </a:prstGeom>
            <a:noFill/>
          </p:spPr>
          <p:txBody>
            <a:bodyPr wrap="none" rtlCol="0">
              <a:spAutoFit/>
            </a:bodyPr>
            <a:lstStyle/>
            <a:p>
              <a:r>
                <a:rPr lang="en-US" sz="1600" dirty="0">
                  <a:solidFill>
                    <a:srgbClr val="292934"/>
                  </a:solidFill>
                  <a:latin typeface="Adobe Caslon Pro"/>
                  <a:cs typeface="Adobe Caslon Pro"/>
                </a:rPr>
                <a:t>Dissimilarity</a:t>
              </a:r>
              <a:endParaRPr lang="en-US" sz="1200" dirty="0">
                <a:solidFill>
                  <a:srgbClr val="292934"/>
                </a:solidFill>
                <a:latin typeface="Adobe Caslon Pro"/>
                <a:cs typeface="Adobe Caslon Pro"/>
              </a:endParaRPr>
            </a:p>
          </p:txBody>
        </p:sp>
        <p:sp>
          <p:nvSpPr>
            <p:cNvPr id="16" name="Oval 15"/>
            <p:cNvSpPr/>
            <p:nvPr/>
          </p:nvSpPr>
          <p:spPr>
            <a:xfrm>
              <a:off x="6605994" y="3766034"/>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17" name="Oval 16"/>
            <p:cNvSpPr/>
            <p:nvPr/>
          </p:nvSpPr>
          <p:spPr>
            <a:xfrm>
              <a:off x="6734585" y="3735417"/>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18" name="Oval 17"/>
            <p:cNvSpPr/>
            <p:nvPr/>
          </p:nvSpPr>
          <p:spPr>
            <a:xfrm>
              <a:off x="6750395" y="4106738"/>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19" name="Oval 18"/>
            <p:cNvSpPr/>
            <p:nvPr/>
          </p:nvSpPr>
          <p:spPr>
            <a:xfrm>
              <a:off x="7271804" y="3827562"/>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0" name="Oval 19"/>
            <p:cNvSpPr/>
            <p:nvPr/>
          </p:nvSpPr>
          <p:spPr>
            <a:xfrm>
              <a:off x="7038897" y="4275907"/>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1" name="Oval 20"/>
            <p:cNvSpPr/>
            <p:nvPr/>
          </p:nvSpPr>
          <p:spPr>
            <a:xfrm>
              <a:off x="6804230" y="3853311"/>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2" name="Oval 21"/>
            <p:cNvSpPr/>
            <p:nvPr/>
          </p:nvSpPr>
          <p:spPr>
            <a:xfrm>
              <a:off x="7377812" y="4052829"/>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3" name="Oval 22"/>
            <p:cNvSpPr/>
            <p:nvPr/>
          </p:nvSpPr>
          <p:spPr>
            <a:xfrm>
              <a:off x="7271804" y="4250158"/>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4" name="Oval 23"/>
            <p:cNvSpPr/>
            <p:nvPr/>
          </p:nvSpPr>
          <p:spPr>
            <a:xfrm>
              <a:off x="7217971" y="4412661"/>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5" name="Oval 24"/>
            <p:cNvSpPr/>
            <p:nvPr/>
          </p:nvSpPr>
          <p:spPr>
            <a:xfrm>
              <a:off x="7633908" y="4713986"/>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6" name="Oval 25"/>
            <p:cNvSpPr/>
            <p:nvPr/>
          </p:nvSpPr>
          <p:spPr>
            <a:xfrm>
              <a:off x="7540414" y="4507529"/>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7" name="Oval 26"/>
            <p:cNvSpPr/>
            <p:nvPr/>
          </p:nvSpPr>
          <p:spPr>
            <a:xfrm>
              <a:off x="7668081" y="4198661"/>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8" name="Oval 27"/>
            <p:cNvSpPr/>
            <p:nvPr/>
          </p:nvSpPr>
          <p:spPr>
            <a:xfrm>
              <a:off x="7748247" y="4421738"/>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29" name="Oval 28"/>
            <p:cNvSpPr/>
            <p:nvPr/>
          </p:nvSpPr>
          <p:spPr>
            <a:xfrm>
              <a:off x="6471068" y="4055239"/>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0" name="Oval 29"/>
            <p:cNvSpPr/>
            <p:nvPr/>
          </p:nvSpPr>
          <p:spPr>
            <a:xfrm>
              <a:off x="7898560" y="4850689"/>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1" name="Oval 30"/>
            <p:cNvSpPr/>
            <p:nvPr/>
          </p:nvSpPr>
          <p:spPr>
            <a:xfrm>
              <a:off x="8015014" y="4662488"/>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2" name="Oval 31"/>
            <p:cNvSpPr/>
            <p:nvPr/>
          </p:nvSpPr>
          <p:spPr>
            <a:xfrm>
              <a:off x="7011981" y="4018536"/>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3" name="Oval 32"/>
            <p:cNvSpPr/>
            <p:nvPr/>
          </p:nvSpPr>
          <p:spPr>
            <a:xfrm>
              <a:off x="7854636" y="4533277"/>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4" name="Oval 33"/>
            <p:cNvSpPr/>
            <p:nvPr/>
          </p:nvSpPr>
          <p:spPr>
            <a:xfrm>
              <a:off x="7988097" y="4421738"/>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5" name="Oval 34"/>
            <p:cNvSpPr/>
            <p:nvPr/>
          </p:nvSpPr>
          <p:spPr>
            <a:xfrm>
              <a:off x="7168721" y="3941290"/>
              <a:ext cx="53833" cy="514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6" name="Freeform 35"/>
            <p:cNvSpPr/>
            <p:nvPr/>
          </p:nvSpPr>
          <p:spPr>
            <a:xfrm>
              <a:off x="6415182" y="4008890"/>
              <a:ext cx="1428011" cy="698464"/>
            </a:xfrm>
            <a:custGeom>
              <a:avLst/>
              <a:gdLst>
                <a:gd name="connsiteX0" fmla="*/ 0 w 2437913"/>
                <a:gd name="connsiteY0" fmla="*/ 0 h 1452432"/>
                <a:gd name="connsiteX1" fmla="*/ 1262751 w 2437913"/>
                <a:gd name="connsiteY1" fmla="*/ 350335 h 1452432"/>
                <a:gd name="connsiteX2" fmla="*/ 1875879 w 2437913"/>
                <a:gd name="connsiteY2" fmla="*/ 868540 h 1452432"/>
                <a:gd name="connsiteX3" fmla="*/ 2437913 w 2437913"/>
                <a:gd name="connsiteY3" fmla="*/ 1452432 h 1452432"/>
                <a:gd name="connsiteX0" fmla="*/ 0 w 2437913"/>
                <a:gd name="connsiteY0" fmla="*/ 0 h 1452432"/>
                <a:gd name="connsiteX1" fmla="*/ 1262751 w 2437913"/>
                <a:gd name="connsiteY1" fmla="*/ 350335 h 1452432"/>
                <a:gd name="connsiteX2" fmla="*/ 1897777 w 2437913"/>
                <a:gd name="connsiteY2" fmla="*/ 780956 h 1452432"/>
                <a:gd name="connsiteX3" fmla="*/ 2437913 w 2437913"/>
                <a:gd name="connsiteY3" fmla="*/ 1452432 h 1452432"/>
                <a:gd name="connsiteX0" fmla="*/ 0 w 2430614"/>
                <a:gd name="connsiteY0" fmla="*/ 0 h 1240771"/>
                <a:gd name="connsiteX1" fmla="*/ 1255452 w 2430614"/>
                <a:gd name="connsiteY1" fmla="*/ 138674 h 1240771"/>
                <a:gd name="connsiteX2" fmla="*/ 1890478 w 2430614"/>
                <a:gd name="connsiteY2" fmla="*/ 569295 h 1240771"/>
                <a:gd name="connsiteX3" fmla="*/ 2430614 w 2430614"/>
                <a:gd name="connsiteY3" fmla="*/ 1240771 h 1240771"/>
                <a:gd name="connsiteX0" fmla="*/ 0 w 2430614"/>
                <a:gd name="connsiteY0" fmla="*/ 0 h 1240771"/>
                <a:gd name="connsiteX1" fmla="*/ 1255452 w 2430614"/>
                <a:gd name="connsiteY1" fmla="*/ 138674 h 1240771"/>
                <a:gd name="connsiteX2" fmla="*/ 1890478 w 2430614"/>
                <a:gd name="connsiteY2" fmla="*/ 569295 h 1240771"/>
                <a:gd name="connsiteX3" fmla="*/ 2430614 w 2430614"/>
                <a:gd name="connsiteY3" fmla="*/ 1240771 h 1240771"/>
              </a:gdLst>
              <a:ahLst/>
              <a:cxnLst>
                <a:cxn ang="0">
                  <a:pos x="connsiteX0" y="connsiteY0"/>
                </a:cxn>
                <a:cxn ang="0">
                  <a:pos x="connsiteX1" y="connsiteY1"/>
                </a:cxn>
                <a:cxn ang="0">
                  <a:pos x="connsiteX2" y="connsiteY2"/>
                </a:cxn>
                <a:cxn ang="0">
                  <a:pos x="connsiteX3" y="connsiteY3"/>
                </a:cxn>
              </a:cxnLst>
              <a:rect l="l" t="t" r="r" b="b"/>
              <a:pathLst>
                <a:path w="2430614" h="1240771">
                  <a:moveTo>
                    <a:pt x="0" y="0"/>
                  </a:moveTo>
                  <a:cubicBezTo>
                    <a:pt x="496950" y="608"/>
                    <a:pt x="940372" y="43792"/>
                    <a:pt x="1255452" y="138674"/>
                  </a:cubicBezTo>
                  <a:cubicBezTo>
                    <a:pt x="1570532" y="233557"/>
                    <a:pt x="1694618" y="385612"/>
                    <a:pt x="1890478" y="569295"/>
                  </a:cubicBezTo>
                  <a:cubicBezTo>
                    <a:pt x="2086338" y="752978"/>
                    <a:pt x="2430614" y="1240771"/>
                    <a:pt x="2430614" y="1240771"/>
                  </a:cubicBezTo>
                </a:path>
              </a:pathLst>
            </a:cu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solidFill>
                  <a:srgbClr val="292934"/>
                </a:solidFill>
                <a:latin typeface="Adobe Caslon Pro"/>
                <a:cs typeface="Adobe Caslon Pro"/>
              </a:endParaRPr>
            </a:p>
          </p:txBody>
        </p:sp>
        <p:sp>
          <p:nvSpPr>
            <p:cNvPr id="37" name="Oval 36"/>
            <p:cNvSpPr/>
            <p:nvPr/>
          </p:nvSpPr>
          <p:spPr>
            <a:xfrm>
              <a:off x="6187075" y="5641377"/>
              <a:ext cx="264916" cy="253880"/>
            </a:xfrm>
            <a:prstGeom prst="ellipse">
              <a:avLst/>
            </a:prstGeom>
            <a:solidFill>
              <a:srgbClr val="0080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8" name="Oval 37"/>
            <p:cNvSpPr/>
            <p:nvPr/>
          </p:nvSpPr>
          <p:spPr>
            <a:xfrm>
              <a:off x="6341078" y="5642889"/>
              <a:ext cx="264916" cy="253880"/>
            </a:xfrm>
            <a:prstGeom prst="ellipse">
              <a:avLst/>
            </a:prstGeom>
            <a:solidFill>
              <a:srgbClr val="C0504D">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39" name="Oval 38"/>
            <p:cNvSpPr/>
            <p:nvPr/>
          </p:nvSpPr>
          <p:spPr>
            <a:xfrm>
              <a:off x="7533737" y="5642889"/>
              <a:ext cx="264916" cy="253880"/>
            </a:xfrm>
            <a:prstGeom prst="ellipse">
              <a:avLst/>
            </a:prstGeom>
            <a:solidFill>
              <a:srgbClr val="0080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0" name="Oval 39"/>
            <p:cNvSpPr/>
            <p:nvPr/>
          </p:nvSpPr>
          <p:spPr>
            <a:xfrm>
              <a:off x="7580297" y="5644402"/>
              <a:ext cx="264916" cy="253880"/>
            </a:xfrm>
            <a:prstGeom prst="ellipse">
              <a:avLst/>
            </a:prstGeom>
            <a:solidFill>
              <a:schemeClr val="accent2">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0000"/>
                </a:solidFill>
                <a:latin typeface="Adobe Caslon Pro"/>
                <a:cs typeface="Adobe Caslon Pro"/>
              </a:endParaRPr>
            </a:p>
          </p:txBody>
        </p:sp>
        <p:sp>
          <p:nvSpPr>
            <p:cNvPr id="41" name="Rectangle 40"/>
            <p:cNvSpPr/>
            <p:nvPr/>
          </p:nvSpPr>
          <p:spPr>
            <a:xfrm>
              <a:off x="5228014" y="4892037"/>
              <a:ext cx="60128" cy="306176"/>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2" name="Rectangle 41"/>
            <p:cNvSpPr/>
            <p:nvPr/>
          </p:nvSpPr>
          <p:spPr>
            <a:xfrm>
              <a:off x="5228014" y="4717347"/>
              <a:ext cx="60128" cy="174688"/>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3" name="Rectangle 42"/>
            <p:cNvSpPr/>
            <p:nvPr/>
          </p:nvSpPr>
          <p:spPr>
            <a:xfrm>
              <a:off x="5228014" y="4542659"/>
              <a:ext cx="60128" cy="174688"/>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4" name="Rectangle 43"/>
            <p:cNvSpPr/>
            <p:nvPr/>
          </p:nvSpPr>
          <p:spPr>
            <a:xfrm>
              <a:off x="5345338" y="4913884"/>
              <a:ext cx="60128" cy="287790"/>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5" name="Rectangle 44"/>
            <p:cNvSpPr/>
            <p:nvPr/>
          </p:nvSpPr>
          <p:spPr>
            <a:xfrm>
              <a:off x="5345338" y="4717346"/>
              <a:ext cx="60128" cy="196538"/>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6" name="Rectangle 45"/>
            <p:cNvSpPr/>
            <p:nvPr/>
          </p:nvSpPr>
          <p:spPr>
            <a:xfrm>
              <a:off x="5345338" y="4546119"/>
              <a:ext cx="60128" cy="171226"/>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7" name="Rectangle 46"/>
            <p:cNvSpPr/>
            <p:nvPr/>
          </p:nvSpPr>
          <p:spPr>
            <a:xfrm>
              <a:off x="5228014" y="3700145"/>
              <a:ext cx="60128" cy="306176"/>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8" name="Rectangle 47"/>
            <p:cNvSpPr/>
            <p:nvPr/>
          </p:nvSpPr>
          <p:spPr>
            <a:xfrm>
              <a:off x="5228014" y="3525455"/>
              <a:ext cx="60128" cy="174688"/>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49" name="Rectangle 48"/>
            <p:cNvSpPr/>
            <p:nvPr/>
          </p:nvSpPr>
          <p:spPr>
            <a:xfrm>
              <a:off x="5228016" y="3350767"/>
              <a:ext cx="60128" cy="174688"/>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50" name="Rectangle 49"/>
            <p:cNvSpPr/>
            <p:nvPr/>
          </p:nvSpPr>
          <p:spPr>
            <a:xfrm>
              <a:off x="5345340" y="3941290"/>
              <a:ext cx="60128" cy="68493"/>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51" name="Rectangle 50"/>
            <p:cNvSpPr/>
            <p:nvPr/>
          </p:nvSpPr>
          <p:spPr>
            <a:xfrm>
              <a:off x="5345336" y="3405571"/>
              <a:ext cx="60128" cy="535718"/>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52" name="Rectangle 51"/>
            <p:cNvSpPr/>
            <p:nvPr/>
          </p:nvSpPr>
          <p:spPr>
            <a:xfrm>
              <a:off x="5345342" y="3354237"/>
              <a:ext cx="60128" cy="51342"/>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grpSp>
      <p:grpSp>
        <p:nvGrpSpPr>
          <p:cNvPr id="53" name="Group 52"/>
          <p:cNvGrpSpPr/>
          <p:nvPr/>
        </p:nvGrpSpPr>
        <p:grpSpPr>
          <a:xfrm>
            <a:off x="4861912" y="1906950"/>
            <a:ext cx="2188794" cy="1940109"/>
            <a:chOff x="1218219" y="3940891"/>
            <a:chExt cx="2584222" cy="2290610"/>
          </a:xfrm>
        </p:grpSpPr>
        <p:cxnSp>
          <p:nvCxnSpPr>
            <p:cNvPr id="54" name="Straight Arrow Connector 53"/>
            <p:cNvCxnSpPr/>
            <p:nvPr/>
          </p:nvCxnSpPr>
          <p:spPr>
            <a:xfrm flipV="1">
              <a:off x="1829753" y="3940891"/>
              <a:ext cx="4118" cy="17235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1834698" y="5661243"/>
              <a:ext cx="1967743" cy="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343345" y="5692913"/>
              <a:ext cx="1005350" cy="399717"/>
            </a:xfrm>
            <a:prstGeom prst="rect">
              <a:avLst/>
            </a:prstGeom>
            <a:noFill/>
          </p:spPr>
          <p:txBody>
            <a:bodyPr wrap="none" rtlCol="0">
              <a:spAutoFit/>
            </a:bodyPr>
            <a:lstStyle/>
            <a:p>
              <a:r>
                <a:rPr lang="en-US" sz="1600" dirty="0">
                  <a:solidFill>
                    <a:srgbClr val="292934"/>
                  </a:solidFill>
                  <a:latin typeface="Adobe Caslon Pro"/>
                  <a:cs typeface="Adobe Caslon Pro"/>
                </a:rPr>
                <a:t>Overlap</a:t>
              </a:r>
              <a:endParaRPr lang="en-US" sz="1100" dirty="0">
                <a:solidFill>
                  <a:srgbClr val="292934"/>
                </a:solidFill>
                <a:latin typeface="Adobe Caslon Pro"/>
                <a:cs typeface="Adobe Caslon Pro"/>
              </a:endParaRPr>
            </a:p>
          </p:txBody>
        </p:sp>
        <p:sp>
          <p:nvSpPr>
            <p:cNvPr id="57" name="TextBox 56"/>
            <p:cNvSpPr txBox="1"/>
            <p:nvPr/>
          </p:nvSpPr>
          <p:spPr>
            <a:xfrm rot="16200000">
              <a:off x="850570" y="4561600"/>
              <a:ext cx="1489857" cy="399717"/>
            </a:xfrm>
            <a:prstGeom prst="rect">
              <a:avLst/>
            </a:prstGeom>
            <a:noFill/>
          </p:spPr>
          <p:txBody>
            <a:bodyPr wrap="none" rtlCol="0">
              <a:spAutoFit/>
            </a:bodyPr>
            <a:lstStyle/>
            <a:p>
              <a:r>
                <a:rPr lang="en-US" sz="1600" dirty="0">
                  <a:solidFill>
                    <a:srgbClr val="292934"/>
                  </a:solidFill>
                  <a:latin typeface="Adobe Caslon Pro"/>
                  <a:cs typeface="Adobe Caslon Pro"/>
                </a:rPr>
                <a:t>Dissimilarity</a:t>
              </a:r>
              <a:endParaRPr lang="en-US" sz="1100" dirty="0">
                <a:solidFill>
                  <a:srgbClr val="292934"/>
                </a:solidFill>
                <a:latin typeface="Adobe Caslon Pro"/>
                <a:cs typeface="Adobe Caslon Pro"/>
              </a:endParaRPr>
            </a:p>
          </p:txBody>
        </p:sp>
        <p:sp>
          <p:nvSpPr>
            <p:cNvPr id="58" name="Oval 57"/>
            <p:cNvSpPr/>
            <p:nvPr/>
          </p:nvSpPr>
          <p:spPr>
            <a:xfrm rot="19524692">
              <a:off x="2108224" y="4599400"/>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59" name="Oval 58"/>
            <p:cNvSpPr/>
            <p:nvPr/>
          </p:nvSpPr>
          <p:spPr>
            <a:xfrm rot="19524692">
              <a:off x="2186365" y="4511099"/>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0" name="Oval 59"/>
            <p:cNvSpPr/>
            <p:nvPr/>
          </p:nvSpPr>
          <p:spPr>
            <a:xfrm rot="19524692">
              <a:off x="2384014" y="4777892"/>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1" name="Oval 60"/>
            <p:cNvSpPr/>
            <p:nvPr/>
          </p:nvSpPr>
          <p:spPr>
            <a:xfrm rot="19524692">
              <a:off x="2623137" y="4305094"/>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2" name="Oval 61"/>
            <p:cNvSpPr/>
            <p:nvPr/>
          </p:nvSpPr>
          <p:spPr>
            <a:xfrm rot="19524692">
              <a:off x="2678575" y="4755856"/>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3" name="Oval 62"/>
            <p:cNvSpPr/>
            <p:nvPr/>
          </p:nvSpPr>
          <p:spPr>
            <a:xfrm rot="19524692">
              <a:off x="2296103" y="4562818"/>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4" name="Oval 63"/>
            <p:cNvSpPr/>
            <p:nvPr/>
          </p:nvSpPr>
          <p:spPr>
            <a:xfrm rot="19524692">
              <a:off x="2813141" y="4417734"/>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5" name="Oval 64"/>
            <p:cNvSpPr/>
            <p:nvPr/>
          </p:nvSpPr>
          <p:spPr>
            <a:xfrm rot="19524692">
              <a:off x="2834998" y="4617913"/>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6" name="Oval 65"/>
            <p:cNvSpPr/>
            <p:nvPr/>
          </p:nvSpPr>
          <p:spPr>
            <a:xfrm rot="19524692">
              <a:off x="2877327" y="4765680"/>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7" name="Oval 66"/>
            <p:cNvSpPr/>
            <p:nvPr/>
          </p:nvSpPr>
          <p:spPr>
            <a:xfrm rot="19524692">
              <a:off x="3304291" y="4350306"/>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8" name="Oval 67"/>
            <p:cNvSpPr/>
            <p:nvPr/>
          </p:nvSpPr>
          <p:spPr>
            <a:xfrm rot="19524692">
              <a:off x="3159315" y="4671319"/>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69" name="Oval 68"/>
            <p:cNvSpPr/>
            <p:nvPr/>
          </p:nvSpPr>
          <p:spPr>
            <a:xfrm rot="19524692">
              <a:off x="3097287" y="4377521"/>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0" name="Oval 69"/>
            <p:cNvSpPr/>
            <p:nvPr/>
          </p:nvSpPr>
          <p:spPr>
            <a:xfrm rot="19524692">
              <a:off x="3267407" y="4501731"/>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1" name="Oval 70"/>
            <p:cNvSpPr/>
            <p:nvPr/>
          </p:nvSpPr>
          <p:spPr>
            <a:xfrm rot="19524692">
              <a:off x="2209903" y="4331530"/>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2" name="Oval 71"/>
            <p:cNvSpPr/>
            <p:nvPr/>
          </p:nvSpPr>
          <p:spPr>
            <a:xfrm rot="19524692">
              <a:off x="3591736" y="4742528"/>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3" name="Oval 72"/>
            <p:cNvSpPr/>
            <p:nvPr/>
          </p:nvSpPr>
          <p:spPr>
            <a:xfrm rot="19524692">
              <a:off x="3582051" y="4543774"/>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4" name="Oval 73"/>
            <p:cNvSpPr/>
            <p:nvPr/>
          </p:nvSpPr>
          <p:spPr>
            <a:xfrm rot="19524692">
              <a:off x="2529977" y="4579080"/>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5" name="Oval 74"/>
            <p:cNvSpPr/>
            <p:nvPr/>
          </p:nvSpPr>
          <p:spPr>
            <a:xfrm rot="19524692">
              <a:off x="3400673" y="4529991"/>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6" name="Oval 75"/>
            <p:cNvSpPr/>
            <p:nvPr/>
          </p:nvSpPr>
          <p:spPr>
            <a:xfrm rot="19524692">
              <a:off x="3441785" y="4379304"/>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7" name="Oval 76"/>
            <p:cNvSpPr/>
            <p:nvPr/>
          </p:nvSpPr>
          <p:spPr>
            <a:xfrm rot="19524692">
              <a:off x="2605207" y="4441896"/>
              <a:ext cx="47541" cy="463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8" name="Oval 77"/>
            <p:cNvSpPr/>
            <p:nvPr/>
          </p:nvSpPr>
          <p:spPr>
            <a:xfrm>
              <a:off x="2065191" y="6000504"/>
              <a:ext cx="233954" cy="228277"/>
            </a:xfrm>
            <a:prstGeom prst="ellipse">
              <a:avLst/>
            </a:prstGeom>
            <a:solidFill>
              <a:srgbClr val="0080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79" name="Oval 78"/>
            <p:cNvSpPr/>
            <p:nvPr/>
          </p:nvSpPr>
          <p:spPr>
            <a:xfrm>
              <a:off x="2201195" y="6001863"/>
              <a:ext cx="233954" cy="228277"/>
            </a:xfrm>
            <a:prstGeom prst="ellipse">
              <a:avLst/>
            </a:prstGeom>
            <a:solidFill>
              <a:srgbClr val="C0504D">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0" name="Oval 79"/>
            <p:cNvSpPr/>
            <p:nvPr/>
          </p:nvSpPr>
          <p:spPr>
            <a:xfrm>
              <a:off x="3254464" y="6001863"/>
              <a:ext cx="233954" cy="228277"/>
            </a:xfrm>
            <a:prstGeom prst="ellipse">
              <a:avLst/>
            </a:prstGeom>
            <a:solidFill>
              <a:srgbClr val="0080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1" name="Oval 80"/>
            <p:cNvSpPr/>
            <p:nvPr/>
          </p:nvSpPr>
          <p:spPr>
            <a:xfrm>
              <a:off x="3295583" y="6003224"/>
              <a:ext cx="233954" cy="228277"/>
            </a:xfrm>
            <a:prstGeom prst="ellipse">
              <a:avLst/>
            </a:prstGeom>
            <a:solidFill>
              <a:schemeClr val="accent2">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FF0000"/>
                </a:solidFill>
                <a:latin typeface="Adobe Caslon Pro"/>
                <a:cs typeface="Adobe Caslon Pro"/>
              </a:endParaRPr>
            </a:p>
          </p:txBody>
        </p:sp>
        <p:sp>
          <p:nvSpPr>
            <p:cNvPr id="82" name="Rectangle 81"/>
            <p:cNvSpPr/>
            <p:nvPr/>
          </p:nvSpPr>
          <p:spPr>
            <a:xfrm>
              <a:off x="1218219" y="5326731"/>
              <a:ext cx="53101" cy="275300"/>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3" name="Rectangle 82"/>
            <p:cNvSpPr/>
            <p:nvPr/>
          </p:nvSpPr>
          <p:spPr>
            <a:xfrm>
              <a:off x="1218219" y="5169658"/>
              <a:ext cx="53101" cy="157072"/>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4" name="Rectangle 83"/>
            <p:cNvSpPr/>
            <p:nvPr/>
          </p:nvSpPr>
          <p:spPr>
            <a:xfrm>
              <a:off x="1218219" y="5012586"/>
              <a:ext cx="53101" cy="157072"/>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5" name="Rectangle 84"/>
            <p:cNvSpPr/>
            <p:nvPr/>
          </p:nvSpPr>
          <p:spPr>
            <a:xfrm>
              <a:off x="1321831" y="5346375"/>
              <a:ext cx="53101" cy="258768"/>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6" name="Rectangle 85"/>
            <p:cNvSpPr/>
            <p:nvPr/>
          </p:nvSpPr>
          <p:spPr>
            <a:xfrm>
              <a:off x="1321831" y="5169657"/>
              <a:ext cx="53101" cy="176718"/>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7" name="Rectangle 86"/>
            <p:cNvSpPr/>
            <p:nvPr/>
          </p:nvSpPr>
          <p:spPr>
            <a:xfrm>
              <a:off x="1321831" y="5015697"/>
              <a:ext cx="53101" cy="153959"/>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8" name="Rectangle 87"/>
            <p:cNvSpPr/>
            <p:nvPr/>
          </p:nvSpPr>
          <p:spPr>
            <a:xfrm>
              <a:off x="1218219" y="4255036"/>
              <a:ext cx="53101" cy="275300"/>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89" name="Rectangle 88"/>
            <p:cNvSpPr/>
            <p:nvPr/>
          </p:nvSpPr>
          <p:spPr>
            <a:xfrm>
              <a:off x="1218219" y="4097963"/>
              <a:ext cx="53101" cy="157072"/>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90" name="Rectangle 89"/>
            <p:cNvSpPr/>
            <p:nvPr/>
          </p:nvSpPr>
          <p:spPr>
            <a:xfrm>
              <a:off x="1218221" y="3940891"/>
              <a:ext cx="53101" cy="157072"/>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91" name="Rectangle 90"/>
            <p:cNvSpPr/>
            <p:nvPr/>
          </p:nvSpPr>
          <p:spPr>
            <a:xfrm>
              <a:off x="1321833" y="4471863"/>
              <a:ext cx="53101" cy="61586"/>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92" name="Rectangle 91"/>
            <p:cNvSpPr/>
            <p:nvPr/>
          </p:nvSpPr>
          <p:spPr>
            <a:xfrm>
              <a:off x="1321829" y="3990168"/>
              <a:ext cx="53101" cy="481693"/>
            </a:xfrm>
            <a:prstGeom prst="rect">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sp>
          <p:nvSpPr>
            <p:cNvPr id="93" name="Rectangle 92"/>
            <p:cNvSpPr/>
            <p:nvPr/>
          </p:nvSpPr>
          <p:spPr>
            <a:xfrm>
              <a:off x="1321834" y="3944011"/>
              <a:ext cx="53101" cy="46164"/>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rgbClr val="FFFFFF"/>
                </a:solidFill>
                <a:latin typeface="Adobe Caslon Pro"/>
                <a:cs typeface="Adobe Caslon Pro"/>
              </a:endParaRPr>
            </a:p>
          </p:txBody>
        </p:sp>
        <p:cxnSp>
          <p:nvCxnSpPr>
            <p:cNvPr id="94" name="Straight Connector 93"/>
            <p:cNvCxnSpPr/>
            <p:nvPr/>
          </p:nvCxnSpPr>
          <p:spPr>
            <a:xfrm flipV="1">
              <a:off x="2055833" y="4555755"/>
              <a:ext cx="1533700" cy="1"/>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95" name="Group 94">
            <a:extLst>
              <a:ext uri="{FF2B5EF4-FFF2-40B4-BE49-F238E27FC236}">
                <a16:creationId xmlns:a16="http://schemas.microsoft.com/office/drawing/2014/main" id="{08A8F337-8C2D-1F4A-879C-7EB2AD331A30}"/>
              </a:ext>
            </a:extLst>
          </p:cNvPr>
          <p:cNvGrpSpPr/>
          <p:nvPr/>
        </p:nvGrpSpPr>
        <p:grpSpPr>
          <a:xfrm>
            <a:off x="1852558" y="4255237"/>
            <a:ext cx="1852881" cy="1403517"/>
            <a:chOff x="15443660" y="13942741"/>
            <a:chExt cx="6743996" cy="5108430"/>
          </a:xfrm>
        </p:grpSpPr>
        <p:grpSp>
          <p:nvGrpSpPr>
            <p:cNvPr id="96" name="Group 95">
              <a:extLst>
                <a:ext uri="{FF2B5EF4-FFF2-40B4-BE49-F238E27FC236}">
                  <a16:creationId xmlns:a16="http://schemas.microsoft.com/office/drawing/2014/main" id="{D5FA1D41-5487-D142-97BF-A4FAB29530E1}"/>
                </a:ext>
              </a:extLst>
            </p:cNvPr>
            <p:cNvGrpSpPr/>
            <p:nvPr/>
          </p:nvGrpSpPr>
          <p:grpSpPr>
            <a:xfrm>
              <a:off x="17936224" y="16970246"/>
              <a:ext cx="2187369" cy="2080925"/>
              <a:chOff x="11068445" y="8260508"/>
              <a:chExt cx="1525359" cy="1451132"/>
            </a:xfrm>
          </p:grpSpPr>
          <p:pic>
            <p:nvPicPr>
              <p:cNvPr id="105" name="Picture 104">
                <a:extLst>
                  <a:ext uri="{FF2B5EF4-FFF2-40B4-BE49-F238E27FC236}">
                    <a16:creationId xmlns:a16="http://schemas.microsoft.com/office/drawing/2014/main" id="{7D7E4643-9DE5-204F-A0F9-0B4A3CB155FB}"/>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rot="19707961">
                <a:off x="12046177" y="8260508"/>
                <a:ext cx="115726" cy="175392"/>
              </a:xfrm>
              <a:prstGeom prst="rect">
                <a:avLst/>
              </a:prstGeom>
              <a:noFill/>
              <a:ln>
                <a:noFill/>
              </a:ln>
            </p:spPr>
          </p:pic>
          <p:pic>
            <p:nvPicPr>
              <p:cNvPr id="106" name="Picture 105">
                <a:extLst>
                  <a:ext uri="{FF2B5EF4-FFF2-40B4-BE49-F238E27FC236}">
                    <a16:creationId xmlns:a16="http://schemas.microsoft.com/office/drawing/2014/main" id="{7A7ADE4D-E164-AF40-953B-354127A6E365}"/>
                  </a:ext>
                </a:extLst>
              </p:cNvPr>
              <p:cNvPicPr>
                <a:picLocks noChangeAspect="1"/>
              </p:cNvPicPr>
              <p:nvPr/>
            </p:nvPicPr>
            <p:blipFill rotWithShape="1">
              <a:blip r:embed="rId3">
                <a:duotone>
                  <a:schemeClr val="accent3">
                    <a:shade val="45000"/>
                    <a:satMod val="135000"/>
                  </a:schemeClr>
                  <a:prstClr val="white"/>
                </a:duotone>
              </a:blip>
              <a:srcRect l="9166" t="10910" r="67590" b="68144"/>
              <a:stretch/>
            </p:blipFill>
            <p:spPr>
              <a:xfrm>
                <a:off x="11487397" y="9362437"/>
                <a:ext cx="160481" cy="160359"/>
              </a:xfrm>
              <a:prstGeom prst="rect">
                <a:avLst/>
              </a:prstGeom>
              <a:noFill/>
              <a:ln>
                <a:noFill/>
              </a:ln>
            </p:spPr>
          </p:pic>
          <p:pic>
            <p:nvPicPr>
              <p:cNvPr id="107" name="Picture 106">
                <a:extLst>
                  <a:ext uri="{FF2B5EF4-FFF2-40B4-BE49-F238E27FC236}">
                    <a16:creationId xmlns:a16="http://schemas.microsoft.com/office/drawing/2014/main" id="{23C51B04-06F1-5D40-BC00-5ED2283BA40B}"/>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181338" y="9568081"/>
                <a:ext cx="160481" cy="143559"/>
              </a:xfrm>
              <a:prstGeom prst="rect">
                <a:avLst/>
              </a:prstGeom>
              <a:noFill/>
              <a:ln>
                <a:noFill/>
              </a:ln>
            </p:spPr>
          </p:pic>
          <p:pic>
            <p:nvPicPr>
              <p:cNvPr id="108" name="Picture 107">
                <a:extLst>
                  <a:ext uri="{FF2B5EF4-FFF2-40B4-BE49-F238E27FC236}">
                    <a16:creationId xmlns:a16="http://schemas.microsoft.com/office/drawing/2014/main" id="{E291715F-0FF1-FA44-8F21-D70464B2CDB6}"/>
                  </a:ext>
                </a:extLst>
              </p:cNvPr>
              <p:cNvPicPr>
                <a:picLocks noChangeAspect="1"/>
              </p:cNvPicPr>
              <p:nvPr/>
            </p:nvPicPr>
            <p:blipFill rotWithShape="1">
              <a:blip r:embed="rId3">
                <a:duotone>
                  <a:schemeClr val="accent4">
                    <a:shade val="45000"/>
                    <a:satMod val="135000"/>
                  </a:schemeClr>
                  <a:prstClr val="white"/>
                </a:duotone>
              </a:blip>
              <a:srcRect l="68116" t="10221" r="12057" b="66868"/>
              <a:stretch/>
            </p:blipFill>
            <p:spPr>
              <a:xfrm rot="15844517">
                <a:off x="11917325" y="8396819"/>
                <a:ext cx="145325" cy="165201"/>
              </a:xfrm>
              <a:prstGeom prst="rect">
                <a:avLst/>
              </a:prstGeom>
              <a:noFill/>
              <a:ln>
                <a:noFill/>
              </a:ln>
            </p:spPr>
          </p:pic>
          <p:pic>
            <p:nvPicPr>
              <p:cNvPr id="109" name="Picture 108">
                <a:extLst>
                  <a:ext uri="{FF2B5EF4-FFF2-40B4-BE49-F238E27FC236}">
                    <a16:creationId xmlns:a16="http://schemas.microsoft.com/office/drawing/2014/main" id="{C31789C8-98B0-AC42-AEE9-C12127A3AC07}"/>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258357" y="8408332"/>
                <a:ext cx="184082" cy="150336"/>
              </a:xfrm>
              <a:prstGeom prst="rect">
                <a:avLst/>
              </a:prstGeom>
              <a:noFill/>
              <a:ln>
                <a:noFill/>
              </a:ln>
            </p:spPr>
          </p:pic>
          <p:pic>
            <p:nvPicPr>
              <p:cNvPr id="110" name="Picture 109">
                <a:extLst>
                  <a:ext uri="{FF2B5EF4-FFF2-40B4-BE49-F238E27FC236}">
                    <a16:creationId xmlns:a16="http://schemas.microsoft.com/office/drawing/2014/main" id="{B4F3F81D-D1EA-F849-BD32-FD3BFF07D034}"/>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a:off x="12056656" y="8412926"/>
                <a:ext cx="115726" cy="175392"/>
              </a:xfrm>
              <a:prstGeom prst="rect">
                <a:avLst/>
              </a:prstGeom>
              <a:noFill/>
              <a:ln>
                <a:noFill/>
              </a:ln>
            </p:spPr>
          </p:pic>
          <p:pic>
            <p:nvPicPr>
              <p:cNvPr id="111" name="Picture 110">
                <a:extLst>
                  <a:ext uri="{FF2B5EF4-FFF2-40B4-BE49-F238E27FC236}">
                    <a16:creationId xmlns:a16="http://schemas.microsoft.com/office/drawing/2014/main" id="{B2168631-EC55-F548-B031-B5A6964198FF}"/>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20626980">
                <a:off x="11068445" y="8978078"/>
                <a:ext cx="136173" cy="152339"/>
              </a:xfrm>
              <a:prstGeom prst="rect">
                <a:avLst/>
              </a:prstGeom>
              <a:noFill/>
              <a:ln>
                <a:noFill/>
              </a:ln>
            </p:spPr>
          </p:pic>
          <p:pic>
            <p:nvPicPr>
              <p:cNvPr id="112" name="Picture 111">
                <a:extLst>
                  <a:ext uri="{FF2B5EF4-FFF2-40B4-BE49-F238E27FC236}">
                    <a16:creationId xmlns:a16="http://schemas.microsoft.com/office/drawing/2014/main" id="{61371D94-178A-F845-9D38-69656D5721C9}"/>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035500" y="9496301"/>
                <a:ext cx="160481" cy="143559"/>
              </a:xfrm>
              <a:prstGeom prst="rect">
                <a:avLst/>
              </a:prstGeom>
              <a:noFill/>
              <a:ln>
                <a:noFill/>
              </a:ln>
            </p:spPr>
          </p:pic>
          <p:pic>
            <p:nvPicPr>
              <p:cNvPr id="113" name="Picture 112">
                <a:extLst>
                  <a:ext uri="{FF2B5EF4-FFF2-40B4-BE49-F238E27FC236}">
                    <a16:creationId xmlns:a16="http://schemas.microsoft.com/office/drawing/2014/main" id="{9B311FEF-E24E-144A-A2DB-3607281CAB9B}"/>
                  </a:ext>
                </a:extLst>
              </p:cNvPr>
              <p:cNvPicPr>
                <a:picLocks noChangeAspect="1"/>
              </p:cNvPicPr>
              <p:nvPr/>
            </p:nvPicPr>
            <p:blipFill rotWithShape="1">
              <a:blip r:embed="rId3">
                <a:duotone>
                  <a:schemeClr val="accent3">
                    <a:shade val="45000"/>
                    <a:satMod val="135000"/>
                  </a:schemeClr>
                  <a:prstClr val="white"/>
                </a:duotone>
              </a:blip>
              <a:srcRect l="12081" t="13105" r="69259" b="70216"/>
              <a:stretch/>
            </p:blipFill>
            <p:spPr>
              <a:xfrm>
                <a:off x="11405649" y="9496301"/>
                <a:ext cx="128831" cy="127694"/>
              </a:xfrm>
              <a:prstGeom prst="rect">
                <a:avLst/>
              </a:prstGeom>
              <a:noFill/>
              <a:ln>
                <a:noFill/>
              </a:ln>
            </p:spPr>
          </p:pic>
          <p:pic>
            <p:nvPicPr>
              <p:cNvPr id="114" name="Picture 113">
                <a:extLst>
                  <a:ext uri="{FF2B5EF4-FFF2-40B4-BE49-F238E27FC236}">
                    <a16:creationId xmlns:a16="http://schemas.microsoft.com/office/drawing/2014/main" id="{65A20CEC-A0BB-374F-BD87-68FB9F1D7369}"/>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2318204" y="9007822"/>
                <a:ext cx="137456" cy="139855"/>
              </a:xfrm>
              <a:prstGeom prst="rect">
                <a:avLst/>
              </a:prstGeom>
              <a:noFill/>
              <a:ln>
                <a:noFill/>
              </a:ln>
            </p:spPr>
          </p:pic>
          <p:pic>
            <p:nvPicPr>
              <p:cNvPr id="115" name="Picture 114">
                <a:extLst>
                  <a:ext uri="{FF2B5EF4-FFF2-40B4-BE49-F238E27FC236}">
                    <a16:creationId xmlns:a16="http://schemas.microsoft.com/office/drawing/2014/main" id="{F5FE69F8-DCCC-C946-8C7E-1D363F772F5B}"/>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432728" y="8382859"/>
                <a:ext cx="184082" cy="150336"/>
              </a:xfrm>
              <a:prstGeom prst="rect">
                <a:avLst/>
              </a:prstGeom>
              <a:noFill/>
              <a:ln>
                <a:noFill/>
              </a:ln>
            </p:spPr>
          </p:pic>
          <p:pic>
            <p:nvPicPr>
              <p:cNvPr id="116" name="Picture 115">
                <a:extLst>
                  <a:ext uri="{FF2B5EF4-FFF2-40B4-BE49-F238E27FC236}">
                    <a16:creationId xmlns:a16="http://schemas.microsoft.com/office/drawing/2014/main" id="{1B0FD2E9-6FCA-2648-9758-8F7492C56C13}"/>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350398" y="8531388"/>
                <a:ext cx="184082" cy="150336"/>
              </a:xfrm>
              <a:prstGeom prst="rect">
                <a:avLst/>
              </a:prstGeom>
              <a:noFill/>
              <a:ln>
                <a:noFill/>
              </a:ln>
            </p:spPr>
          </p:pic>
          <p:pic>
            <p:nvPicPr>
              <p:cNvPr id="117" name="Picture 116">
                <a:extLst>
                  <a:ext uri="{FF2B5EF4-FFF2-40B4-BE49-F238E27FC236}">
                    <a16:creationId xmlns:a16="http://schemas.microsoft.com/office/drawing/2014/main" id="{931D92F8-F08F-C642-9DC5-AA7C3B971FBB}"/>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2456348" y="8967960"/>
                <a:ext cx="137456" cy="139855"/>
              </a:xfrm>
              <a:prstGeom prst="rect">
                <a:avLst/>
              </a:prstGeom>
              <a:noFill/>
              <a:ln>
                <a:noFill/>
              </a:ln>
            </p:spPr>
          </p:pic>
          <p:pic>
            <p:nvPicPr>
              <p:cNvPr id="118" name="Picture 117">
                <a:extLst>
                  <a:ext uri="{FF2B5EF4-FFF2-40B4-BE49-F238E27FC236}">
                    <a16:creationId xmlns:a16="http://schemas.microsoft.com/office/drawing/2014/main" id="{8999FBFC-0259-044A-85CB-B61BB0EE0FA9}"/>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176200" y="9410224"/>
                <a:ext cx="160481" cy="143559"/>
              </a:xfrm>
              <a:prstGeom prst="rect">
                <a:avLst/>
              </a:prstGeom>
              <a:noFill/>
              <a:ln>
                <a:noFill/>
              </a:ln>
            </p:spPr>
          </p:pic>
          <p:pic>
            <p:nvPicPr>
              <p:cNvPr id="119" name="Picture 118">
                <a:extLst>
                  <a:ext uri="{FF2B5EF4-FFF2-40B4-BE49-F238E27FC236}">
                    <a16:creationId xmlns:a16="http://schemas.microsoft.com/office/drawing/2014/main" id="{5CFCE93A-BEE4-2044-A880-B45E3FB880F4}"/>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855273">
                <a:off x="11155768" y="9088660"/>
                <a:ext cx="136173" cy="152339"/>
              </a:xfrm>
              <a:prstGeom prst="rect">
                <a:avLst/>
              </a:prstGeom>
              <a:noFill/>
              <a:ln>
                <a:noFill/>
              </a:ln>
            </p:spPr>
          </p:pic>
          <p:pic>
            <p:nvPicPr>
              <p:cNvPr id="120" name="Picture 119">
                <a:extLst>
                  <a:ext uri="{FF2B5EF4-FFF2-40B4-BE49-F238E27FC236}">
                    <a16:creationId xmlns:a16="http://schemas.microsoft.com/office/drawing/2014/main" id="{7A2E9CF0-E8A1-6443-85AA-FFA85DEE47A3}"/>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5068118">
                <a:off x="11203827" y="8964589"/>
                <a:ext cx="144573" cy="143487"/>
              </a:xfrm>
              <a:prstGeom prst="rect">
                <a:avLst/>
              </a:prstGeom>
              <a:noFill/>
              <a:ln>
                <a:noFill/>
              </a:ln>
            </p:spPr>
          </p:pic>
          <p:cxnSp>
            <p:nvCxnSpPr>
              <p:cNvPr id="121" name="Straight Arrow Connector 120">
                <a:extLst>
                  <a:ext uri="{FF2B5EF4-FFF2-40B4-BE49-F238E27FC236}">
                    <a16:creationId xmlns:a16="http://schemas.microsoft.com/office/drawing/2014/main" id="{1035C5F8-D384-F746-BF9F-61BCD6BAFC7C}"/>
                  </a:ext>
                </a:extLst>
              </p:cNvPr>
              <p:cNvCxnSpPr/>
              <p:nvPr/>
            </p:nvCxnSpPr>
            <p:spPr>
              <a:xfrm flipH="1" flipV="1">
                <a:off x="11487397" y="8734866"/>
                <a:ext cx="47083" cy="57472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a:extLst>
                  <a:ext uri="{FF2B5EF4-FFF2-40B4-BE49-F238E27FC236}">
                    <a16:creationId xmlns:a16="http://schemas.microsoft.com/office/drawing/2014/main" id="{FF6596B3-4113-C648-9CAE-576B0D029DDF}"/>
                  </a:ext>
                </a:extLst>
              </p:cNvPr>
              <p:cNvCxnSpPr/>
              <p:nvPr/>
            </p:nvCxnSpPr>
            <p:spPr>
              <a:xfrm flipV="1">
                <a:off x="11426804" y="8560747"/>
                <a:ext cx="527110" cy="44707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A06AB3DE-2268-9B4B-A345-F1C52F852A7F}"/>
                  </a:ext>
                </a:extLst>
              </p:cNvPr>
              <p:cNvCxnSpPr/>
              <p:nvPr/>
            </p:nvCxnSpPr>
            <p:spPr>
              <a:xfrm flipH="1" flipV="1">
                <a:off x="11616809" y="8681724"/>
                <a:ext cx="506221" cy="71445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a:extLst>
                  <a:ext uri="{FF2B5EF4-FFF2-40B4-BE49-F238E27FC236}">
                    <a16:creationId xmlns:a16="http://schemas.microsoft.com/office/drawing/2014/main" id="{8A01F089-A708-D545-8402-FF5704CC291B}"/>
                  </a:ext>
                </a:extLst>
              </p:cNvPr>
              <p:cNvCxnSpPr/>
              <p:nvPr/>
            </p:nvCxnSpPr>
            <p:spPr>
              <a:xfrm flipV="1">
                <a:off x="11656815" y="9107815"/>
                <a:ext cx="615318" cy="295174"/>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0E8CAF5F-8018-CD4E-ABC5-0D17F68AB2A4}"/>
                  </a:ext>
                </a:extLst>
              </p:cNvPr>
              <p:cNvCxnSpPr/>
              <p:nvPr/>
            </p:nvCxnSpPr>
            <p:spPr>
              <a:xfrm>
                <a:off x="12035500" y="8588318"/>
                <a:ext cx="136882" cy="774119"/>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D753EFA6-ED31-D64A-8056-0F1DF82E0AB8}"/>
                  </a:ext>
                </a:extLst>
              </p:cNvPr>
              <p:cNvCxnSpPr/>
              <p:nvPr/>
            </p:nvCxnSpPr>
            <p:spPr>
              <a:xfrm>
                <a:off x="12196559" y="8625303"/>
                <a:ext cx="210413" cy="28379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BC64AE59-FDE9-BE47-845C-1F0020EF1FCE}"/>
                  </a:ext>
                </a:extLst>
              </p:cNvPr>
              <p:cNvCxnSpPr/>
              <p:nvPr/>
            </p:nvCxnSpPr>
            <p:spPr>
              <a:xfrm>
                <a:off x="11656815" y="9589055"/>
                <a:ext cx="354706"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F188F897-9211-2449-84C8-365BED40399C}"/>
                  </a:ext>
                </a:extLst>
              </p:cNvPr>
              <p:cNvCxnSpPr/>
              <p:nvPr/>
            </p:nvCxnSpPr>
            <p:spPr>
              <a:xfrm flipH="1">
                <a:off x="11646028" y="9530659"/>
                <a:ext cx="365493"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E33B7B06-E9B9-7246-AE8F-1FCAA0EEFEEA}"/>
                  </a:ext>
                </a:extLst>
              </p:cNvPr>
              <p:cNvCxnSpPr/>
              <p:nvPr/>
            </p:nvCxnSpPr>
            <p:spPr>
              <a:xfrm flipH="1">
                <a:off x="11258357" y="8650776"/>
                <a:ext cx="85541" cy="25831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6A7A2415-6EC7-3648-B01A-A02BEB942B4E}"/>
                  </a:ext>
                </a:extLst>
              </p:cNvPr>
              <p:cNvCxnSpPr/>
              <p:nvPr/>
            </p:nvCxnSpPr>
            <p:spPr>
              <a:xfrm flipV="1">
                <a:off x="11616809" y="8455080"/>
                <a:ext cx="283955" cy="4106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pic>
          <p:nvPicPr>
            <p:cNvPr id="97" name="Picture 96" descr="2528.eps">
              <a:extLst>
                <a:ext uri="{FF2B5EF4-FFF2-40B4-BE49-F238E27FC236}">
                  <a16:creationId xmlns:a16="http://schemas.microsoft.com/office/drawing/2014/main" id="{5C5780F3-C9C9-FC44-B363-C2E0DF77288A}"/>
                </a:ext>
              </a:extLst>
            </p:cNvPr>
            <p:cNvPicPr>
              <a:picLocks noChangeAspect="1"/>
            </p:cNvPicPr>
            <p:nvPr/>
          </p:nvPicPr>
          <p:blipFill rotWithShape="1">
            <a:blip r:embed="rId4">
              <a:extLst>
                <a:ext uri="{28A0092B-C50C-407E-A947-70E740481C1C}">
                  <a14:useLocalDpi xmlns:a14="http://schemas.microsoft.com/office/drawing/2010/main" val="0"/>
                </a:ext>
              </a:extLst>
            </a:blip>
            <a:srcRect l="18579" r="59003" b="70697"/>
            <a:stretch/>
          </p:blipFill>
          <p:spPr>
            <a:xfrm>
              <a:off x="17490299" y="14051152"/>
              <a:ext cx="684056" cy="1857653"/>
            </a:xfrm>
            <a:prstGeom prst="rect">
              <a:avLst/>
            </a:prstGeom>
          </p:spPr>
        </p:pic>
        <p:pic>
          <p:nvPicPr>
            <p:cNvPr id="98" name="Picture 97" descr="36775-O0UU04.eps">
              <a:extLst>
                <a:ext uri="{FF2B5EF4-FFF2-40B4-BE49-F238E27FC236}">
                  <a16:creationId xmlns:a16="http://schemas.microsoft.com/office/drawing/2014/main" id="{928EE3A8-350B-B541-A14A-4BA2BA65F536}"/>
                </a:ext>
              </a:extLst>
            </p:cNvPr>
            <p:cNvPicPr>
              <a:picLocks noChangeAspect="1"/>
            </p:cNvPicPr>
            <p:nvPr/>
          </p:nvPicPr>
          <p:blipFill rotWithShape="1">
            <a:blip r:embed="rId5">
              <a:extLst>
                <a:ext uri="{28A0092B-C50C-407E-A947-70E740481C1C}">
                  <a14:useLocalDpi xmlns:a14="http://schemas.microsoft.com/office/drawing/2010/main" val="0"/>
                </a:ext>
              </a:extLst>
            </a:blip>
            <a:srcRect t="9162" r="65496" b="5538"/>
            <a:stretch/>
          </p:blipFill>
          <p:spPr>
            <a:xfrm>
              <a:off x="21440423" y="14201963"/>
              <a:ext cx="747233" cy="1847319"/>
            </a:xfrm>
            <a:prstGeom prst="rect">
              <a:avLst/>
            </a:prstGeom>
          </p:spPr>
        </p:pic>
        <p:pic>
          <p:nvPicPr>
            <p:cNvPr id="99" name="Picture 98" descr="38467-O1JSTB.eps">
              <a:extLst>
                <a:ext uri="{FF2B5EF4-FFF2-40B4-BE49-F238E27FC236}">
                  <a16:creationId xmlns:a16="http://schemas.microsoft.com/office/drawing/2014/main" id="{FC91F591-9AC1-7C4A-9584-58E17978ED7E}"/>
                </a:ext>
              </a:extLst>
            </p:cNvPr>
            <p:cNvPicPr>
              <a:picLocks noChangeAspect="1"/>
            </p:cNvPicPr>
            <p:nvPr/>
          </p:nvPicPr>
          <p:blipFill rotWithShape="1">
            <a:blip r:embed="rId6">
              <a:extLst>
                <a:ext uri="{28A0092B-C50C-407E-A947-70E740481C1C}">
                  <a14:useLocalDpi xmlns:a14="http://schemas.microsoft.com/office/drawing/2010/main" val="0"/>
                </a:ext>
              </a:extLst>
            </a:blip>
            <a:srcRect r="64880"/>
            <a:stretch/>
          </p:blipFill>
          <p:spPr>
            <a:xfrm>
              <a:off x="19525319" y="13942741"/>
              <a:ext cx="760590" cy="2165658"/>
            </a:xfrm>
            <a:prstGeom prst="rect">
              <a:avLst/>
            </a:prstGeom>
          </p:spPr>
        </p:pic>
        <p:pic>
          <p:nvPicPr>
            <p:cNvPr id="100" name="Picture 99" descr="36757-O0UTWR.eps">
              <a:extLst>
                <a:ext uri="{FF2B5EF4-FFF2-40B4-BE49-F238E27FC236}">
                  <a16:creationId xmlns:a16="http://schemas.microsoft.com/office/drawing/2014/main" id="{CA68B488-C699-9647-A618-C9F99BCA9BD2}"/>
                </a:ext>
              </a:extLst>
            </p:cNvPr>
            <p:cNvPicPr>
              <a:picLocks noChangeAspect="1"/>
            </p:cNvPicPr>
            <p:nvPr/>
          </p:nvPicPr>
          <p:blipFill rotWithShape="1">
            <a:blip r:embed="rId7">
              <a:extLst>
                <a:ext uri="{28A0092B-C50C-407E-A947-70E740481C1C}">
                  <a14:useLocalDpi xmlns:a14="http://schemas.microsoft.com/office/drawing/2010/main" val="0"/>
                </a:ext>
              </a:extLst>
            </a:blip>
            <a:srcRect l="34269" r="31932" b="4927"/>
            <a:stretch/>
          </p:blipFill>
          <p:spPr>
            <a:xfrm>
              <a:off x="15443660" y="13942741"/>
              <a:ext cx="731956" cy="2058946"/>
            </a:xfrm>
            <a:prstGeom prst="rect">
              <a:avLst/>
            </a:prstGeom>
          </p:spPr>
        </p:pic>
        <p:cxnSp>
          <p:nvCxnSpPr>
            <p:cNvPr id="101" name="Straight Connector 100">
              <a:extLst>
                <a:ext uri="{FF2B5EF4-FFF2-40B4-BE49-F238E27FC236}">
                  <a16:creationId xmlns:a16="http://schemas.microsoft.com/office/drawing/2014/main" id="{2C64A806-4536-714C-B559-8A2F32DA92CF}"/>
                </a:ext>
              </a:extLst>
            </p:cNvPr>
            <p:cNvCxnSpPr/>
            <p:nvPr/>
          </p:nvCxnSpPr>
          <p:spPr>
            <a:xfrm>
              <a:off x="17909602" y="16372358"/>
              <a:ext cx="430943" cy="573060"/>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F2226406-7111-5C43-8E95-C99A815F49ED}"/>
                </a:ext>
              </a:extLst>
            </p:cNvPr>
            <p:cNvCxnSpPr/>
            <p:nvPr/>
          </p:nvCxnSpPr>
          <p:spPr>
            <a:xfrm flipH="1">
              <a:off x="19662313" y="16313165"/>
              <a:ext cx="264166" cy="63225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342EFC49-7A63-1746-A4CB-5F4C9356895B}"/>
                </a:ext>
              </a:extLst>
            </p:cNvPr>
            <p:cNvCxnSpPr/>
            <p:nvPr/>
          </p:nvCxnSpPr>
          <p:spPr>
            <a:xfrm>
              <a:off x="15765777" y="16364838"/>
              <a:ext cx="1683822" cy="110340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C855883C-8CD0-E544-90DD-1E4D4BE94FE8}"/>
                </a:ext>
              </a:extLst>
            </p:cNvPr>
            <p:cNvCxnSpPr/>
            <p:nvPr/>
          </p:nvCxnSpPr>
          <p:spPr>
            <a:xfrm flipH="1">
              <a:off x="20083574" y="16313165"/>
              <a:ext cx="1665014" cy="108464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131" name="Group 130">
            <a:extLst>
              <a:ext uri="{FF2B5EF4-FFF2-40B4-BE49-F238E27FC236}">
                <a16:creationId xmlns:a16="http://schemas.microsoft.com/office/drawing/2014/main" id="{32F29405-4442-0549-B84C-997F83741A28}"/>
              </a:ext>
            </a:extLst>
          </p:cNvPr>
          <p:cNvGrpSpPr/>
          <p:nvPr/>
        </p:nvGrpSpPr>
        <p:grpSpPr>
          <a:xfrm>
            <a:off x="1760617" y="2055640"/>
            <a:ext cx="2126033" cy="1100767"/>
            <a:chOff x="1737027" y="13942739"/>
            <a:chExt cx="9741523" cy="5043734"/>
          </a:xfrm>
        </p:grpSpPr>
        <p:pic>
          <p:nvPicPr>
            <p:cNvPr id="132" name="Picture 131" descr="36757-O0UTWR.eps">
              <a:extLst>
                <a:ext uri="{FF2B5EF4-FFF2-40B4-BE49-F238E27FC236}">
                  <a16:creationId xmlns:a16="http://schemas.microsoft.com/office/drawing/2014/main" id="{1359F913-265F-A643-81E6-7C5BBCC33864}"/>
                </a:ext>
              </a:extLst>
            </p:cNvPr>
            <p:cNvPicPr>
              <a:picLocks noChangeAspect="1"/>
            </p:cNvPicPr>
            <p:nvPr/>
          </p:nvPicPr>
          <p:blipFill rotWithShape="1">
            <a:blip r:embed="rId7">
              <a:extLst>
                <a:ext uri="{28A0092B-C50C-407E-A947-70E740481C1C}">
                  <a14:useLocalDpi xmlns:a14="http://schemas.microsoft.com/office/drawing/2010/main" val="0"/>
                </a:ext>
              </a:extLst>
            </a:blip>
            <a:srcRect l="66490" r="6552"/>
            <a:stretch/>
          </p:blipFill>
          <p:spPr>
            <a:xfrm>
              <a:off x="2132027" y="13942739"/>
              <a:ext cx="583822" cy="2165658"/>
            </a:xfrm>
            <a:prstGeom prst="rect">
              <a:avLst/>
            </a:prstGeom>
          </p:spPr>
        </p:pic>
        <p:pic>
          <p:nvPicPr>
            <p:cNvPr id="133" name="Picture 132" descr="36749-O0UTTP.eps">
              <a:extLst>
                <a:ext uri="{FF2B5EF4-FFF2-40B4-BE49-F238E27FC236}">
                  <a16:creationId xmlns:a16="http://schemas.microsoft.com/office/drawing/2014/main" id="{4032C0E0-D5F2-8D46-B495-21842217BDF5}"/>
                </a:ext>
              </a:extLst>
            </p:cNvPr>
            <p:cNvPicPr>
              <a:picLocks noChangeAspect="1"/>
            </p:cNvPicPr>
            <p:nvPr/>
          </p:nvPicPr>
          <p:blipFill rotWithShape="1">
            <a:blip r:embed="rId8">
              <a:extLst>
                <a:ext uri="{28A0092B-C50C-407E-A947-70E740481C1C}">
                  <a14:useLocalDpi xmlns:a14="http://schemas.microsoft.com/office/drawing/2010/main" val="0"/>
                </a:ext>
              </a:extLst>
            </a:blip>
            <a:srcRect l="34821" r="34721" b="6399"/>
            <a:stretch/>
          </p:blipFill>
          <p:spPr>
            <a:xfrm>
              <a:off x="4711300" y="13942743"/>
              <a:ext cx="659615" cy="2027075"/>
            </a:xfrm>
            <a:prstGeom prst="rect">
              <a:avLst/>
            </a:prstGeom>
          </p:spPr>
        </p:pic>
        <p:pic>
          <p:nvPicPr>
            <p:cNvPr id="134" name="Picture 133" descr="36775-O0UU04.eps">
              <a:extLst>
                <a:ext uri="{FF2B5EF4-FFF2-40B4-BE49-F238E27FC236}">
                  <a16:creationId xmlns:a16="http://schemas.microsoft.com/office/drawing/2014/main" id="{CC78D980-5F8C-124B-9D30-A7D3F9A692EB}"/>
                </a:ext>
              </a:extLst>
            </p:cNvPr>
            <p:cNvPicPr>
              <a:picLocks noChangeAspect="1"/>
            </p:cNvPicPr>
            <p:nvPr/>
          </p:nvPicPr>
          <p:blipFill rotWithShape="1">
            <a:blip r:embed="rId5">
              <a:extLst>
                <a:ext uri="{28A0092B-C50C-407E-A947-70E740481C1C}">
                  <a14:useLocalDpi xmlns:a14="http://schemas.microsoft.com/office/drawing/2010/main" val="0"/>
                </a:ext>
              </a:extLst>
            </a:blip>
            <a:srcRect l="34536" r="31209" b="4927"/>
            <a:stretch/>
          </p:blipFill>
          <p:spPr>
            <a:xfrm>
              <a:off x="10275003" y="13942741"/>
              <a:ext cx="741850" cy="2058946"/>
            </a:xfrm>
            <a:prstGeom prst="rect">
              <a:avLst/>
            </a:prstGeom>
          </p:spPr>
        </p:pic>
        <p:pic>
          <p:nvPicPr>
            <p:cNvPr id="135" name="Picture 134">
              <a:extLst>
                <a:ext uri="{FF2B5EF4-FFF2-40B4-BE49-F238E27FC236}">
                  <a16:creationId xmlns:a16="http://schemas.microsoft.com/office/drawing/2014/main" id="{FAD31EE3-3CFD-2D4C-AF99-4CE4D39FEE65}"/>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rot="19707961">
              <a:off x="8148787" y="17295069"/>
              <a:ext cx="131480" cy="199270"/>
            </a:xfrm>
            <a:prstGeom prst="rect">
              <a:avLst/>
            </a:prstGeom>
            <a:noFill/>
            <a:ln>
              <a:noFill/>
            </a:ln>
          </p:spPr>
        </p:pic>
        <p:pic>
          <p:nvPicPr>
            <p:cNvPr id="136" name="Picture 135">
              <a:extLst>
                <a:ext uri="{FF2B5EF4-FFF2-40B4-BE49-F238E27FC236}">
                  <a16:creationId xmlns:a16="http://schemas.microsoft.com/office/drawing/2014/main" id="{C647ABDA-2AC2-D646-8A4B-FA844A9247AC}"/>
                </a:ext>
              </a:extLst>
            </p:cNvPr>
            <p:cNvPicPr>
              <a:picLocks noChangeAspect="1"/>
            </p:cNvPicPr>
            <p:nvPr/>
          </p:nvPicPr>
          <p:blipFill rotWithShape="1">
            <a:blip r:embed="rId3">
              <a:duotone>
                <a:schemeClr val="accent3">
                  <a:shade val="45000"/>
                  <a:satMod val="135000"/>
                </a:schemeClr>
                <a:prstClr val="white"/>
              </a:duotone>
            </a:blip>
            <a:srcRect l="9166" t="10910" r="67590" b="68144"/>
            <a:stretch/>
          </p:blipFill>
          <p:spPr>
            <a:xfrm>
              <a:off x="7513931" y="18547020"/>
              <a:ext cx="182331" cy="182191"/>
            </a:xfrm>
            <a:prstGeom prst="rect">
              <a:avLst/>
            </a:prstGeom>
            <a:noFill/>
            <a:ln>
              <a:noFill/>
            </a:ln>
          </p:spPr>
        </p:pic>
        <p:pic>
          <p:nvPicPr>
            <p:cNvPr id="137" name="Picture 136">
              <a:extLst>
                <a:ext uri="{FF2B5EF4-FFF2-40B4-BE49-F238E27FC236}">
                  <a16:creationId xmlns:a16="http://schemas.microsoft.com/office/drawing/2014/main" id="{908A160B-C490-EF4B-B2DF-7247E1161253}"/>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8302349" y="18780663"/>
              <a:ext cx="182331" cy="163102"/>
            </a:xfrm>
            <a:prstGeom prst="rect">
              <a:avLst/>
            </a:prstGeom>
            <a:noFill/>
            <a:ln>
              <a:noFill/>
            </a:ln>
          </p:spPr>
        </p:pic>
        <p:pic>
          <p:nvPicPr>
            <p:cNvPr id="138" name="Picture 137">
              <a:extLst>
                <a:ext uri="{FF2B5EF4-FFF2-40B4-BE49-F238E27FC236}">
                  <a16:creationId xmlns:a16="http://schemas.microsoft.com/office/drawing/2014/main" id="{DF4619B2-3BE2-8047-835A-82F3699A063D}"/>
                </a:ext>
              </a:extLst>
            </p:cNvPr>
            <p:cNvPicPr>
              <a:picLocks noChangeAspect="1"/>
            </p:cNvPicPr>
            <p:nvPr/>
          </p:nvPicPr>
          <p:blipFill rotWithShape="1">
            <a:blip r:embed="rId3">
              <a:duotone>
                <a:schemeClr val="accent4">
                  <a:shade val="45000"/>
                  <a:satMod val="135000"/>
                </a:schemeClr>
                <a:prstClr val="white"/>
              </a:duotone>
            </a:blip>
            <a:srcRect l="68116" t="10221" r="12057" b="66868"/>
            <a:stretch/>
          </p:blipFill>
          <p:spPr>
            <a:xfrm rot="15844517">
              <a:off x="8002391" y="17449940"/>
              <a:ext cx="165111" cy="187693"/>
            </a:xfrm>
            <a:prstGeom prst="rect">
              <a:avLst/>
            </a:prstGeom>
            <a:noFill/>
            <a:ln>
              <a:noFill/>
            </a:ln>
          </p:spPr>
        </p:pic>
        <p:pic>
          <p:nvPicPr>
            <p:cNvPr id="139" name="Picture 138">
              <a:extLst>
                <a:ext uri="{FF2B5EF4-FFF2-40B4-BE49-F238E27FC236}">
                  <a16:creationId xmlns:a16="http://schemas.microsoft.com/office/drawing/2014/main" id="{9331E898-2E03-5144-83CC-998F34D16A07}"/>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7253710" y="17463021"/>
              <a:ext cx="209144" cy="170805"/>
            </a:xfrm>
            <a:prstGeom prst="rect">
              <a:avLst/>
            </a:prstGeom>
            <a:noFill/>
            <a:ln>
              <a:noFill/>
            </a:ln>
          </p:spPr>
        </p:pic>
        <p:pic>
          <p:nvPicPr>
            <p:cNvPr id="140" name="Picture 139">
              <a:extLst>
                <a:ext uri="{FF2B5EF4-FFF2-40B4-BE49-F238E27FC236}">
                  <a16:creationId xmlns:a16="http://schemas.microsoft.com/office/drawing/2014/main" id="{B08599DC-16C9-2042-B546-1DDCD1330491}"/>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a:off x="8160693" y="17468240"/>
              <a:ext cx="131480" cy="199270"/>
            </a:xfrm>
            <a:prstGeom prst="rect">
              <a:avLst/>
            </a:prstGeom>
            <a:noFill/>
            <a:ln>
              <a:noFill/>
            </a:ln>
          </p:spPr>
        </p:pic>
        <p:pic>
          <p:nvPicPr>
            <p:cNvPr id="141" name="Picture 140">
              <a:extLst>
                <a:ext uri="{FF2B5EF4-FFF2-40B4-BE49-F238E27FC236}">
                  <a16:creationId xmlns:a16="http://schemas.microsoft.com/office/drawing/2014/main" id="{9FEB2F51-8D0D-3D4A-AEEC-39F0A09D34FC}"/>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20626980">
              <a:off x="7037943" y="18110337"/>
              <a:ext cx="154711" cy="173079"/>
            </a:xfrm>
            <a:prstGeom prst="rect">
              <a:avLst/>
            </a:prstGeom>
            <a:noFill/>
            <a:ln>
              <a:noFill/>
            </a:ln>
          </p:spPr>
        </p:pic>
        <p:pic>
          <p:nvPicPr>
            <p:cNvPr id="142" name="Picture 141">
              <a:extLst>
                <a:ext uri="{FF2B5EF4-FFF2-40B4-BE49-F238E27FC236}">
                  <a16:creationId xmlns:a16="http://schemas.microsoft.com/office/drawing/2014/main" id="{D33A06D5-8340-C249-8D0D-F061E13591CB}"/>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rot="17498277">
              <a:off x="8136656" y="18699110"/>
              <a:ext cx="182331" cy="163102"/>
            </a:xfrm>
            <a:prstGeom prst="rect">
              <a:avLst/>
            </a:prstGeom>
            <a:noFill/>
            <a:ln>
              <a:noFill/>
            </a:ln>
          </p:spPr>
        </p:pic>
        <p:pic>
          <p:nvPicPr>
            <p:cNvPr id="143" name="Picture 142">
              <a:extLst>
                <a:ext uri="{FF2B5EF4-FFF2-40B4-BE49-F238E27FC236}">
                  <a16:creationId xmlns:a16="http://schemas.microsoft.com/office/drawing/2014/main" id="{D1C249CD-B209-BF40-A7A8-4688BA98CC6F}"/>
                </a:ext>
              </a:extLst>
            </p:cNvPr>
            <p:cNvPicPr>
              <a:picLocks noChangeAspect="1"/>
            </p:cNvPicPr>
            <p:nvPr/>
          </p:nvPicPr>
          <p:blipFill rotWithShape="1">
            <a:blip r:embed="rId3">
              <a:duotone>
                <a:schemeClr val="accent3">
                  <a:shade val="45000"/>
                  <a:satMod val="135000"/>
                </a:schemeClr>
                <a:prstClr val="white"/>
              </a:duotone>
            </a:blip>
            <a:srcRect l="12081" t="13105" r="69259" b="70216"/>
            <a:stretch/>
          </p:blipFill>
          <p:spPr>
            <a:xfrm rot="14577937">
              <a:off x="7421057" y="18699110"/>
              <a:ext cx="146371" cy="145080"/>
            </a:xfrm>
            <a:prstGeom prst="rect">
              <a:avLst/>
            </a:prstGeom>
            <a:noFill/>
            <a:ln>
              <a:noFill/>
            </a:ln>
          </p:spPr>
        </p:pic>
        <p:pic>
          <p:nvPicPr>
            <p:cNvPr id="144" name="Picture 143">
              <a:extLst>
                <a:ext uri="{FF2B5EF4-FFF2-40B4-BE49-F238E27FC236}">
                  <a16:creationId xmlns:a16="http://schemas.microsoft.com/office/drawing/2014/main" id="{386F26DF-7997-3D4F-B8D9-9C0EB1A39A4F}"/>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8457849" y="18144130"/>
              <a:ext cx="156171" cy="158897"/>
            </a:xfrm>
            <a:prstGeom prst="rect">
              <a:avLst/>
            </a:prstGeom>
            <a:noFill/>
            <a:ln>
              <a:noFill/>
            </a:ln>
          </p:spPr>
        </p:pic>
        <p:pic>
          <p:nvPicPr>
            <p:cNvPr id="145" name="Picture 144">
              <a:extLst>
                <a:ext uri="{FF2B5EF4-FFF2-40B4-BE49-F238E27FC236}">
                  <a16:creationId xmlns:a16="http://schemas.microsoft.com/office/drawing/2014/main" id="{62DFAFF4-7D7C-D543-9382-D00942528A1A}"/>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7451820" y="17434079"/>
              <a:ext cx="209144" cy="170805"/>
            </a:xfrm>
            <a:prstGeom prst="rect">
              <a:avLst/>
            </a:prstGeom>
            <a:noFill/>
            <a:ln>
              <a:noFill/>
            </a:ln>
          </p:spPr>
        </p:pic>
        <p:pic>
          <p:nvPicPr>
            <p:cNvPr id="146" name="Picture 145">
              <a:extLst>
                <a:ext uri="{FF2B5EF4-FFF2-40B4-BE49-F238E27FC236}">
                  <a16:creationId xmlns:a16="http://schemas.microsoft.com/office/drawing/2014/main" id="{888DE147-706F-3F46-B559-03E3D85F8E82}"/>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7358279" y="17602830"/>
              <a:ext cx="209144" cy="170805"/>
            </a:xfrm>
            <a:prstGeom prst="rect">
              <a:avLst/>
            </a:prstGeom>
            <a:noFill/>
            <a:ln>
              <a:noFill/>
            </a:ln>
          </p:spPr>
        </p:pic>
        <p:pic>
          <p:nvPicPr>
            <p:cNvPr id="147" name="Picture 146">
              <a:extLst>
                <a:ext uri="{FF2B5EF4-FFF2-40B4-BE49-F238E27FC236}">
                  <a16:creationId xmlns:a16="http://schemas.microsoft.com/office/drawing/2014/main" id="{CC85E9B9-8A2B-0B47-9B76-F52890FEF888}"/>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8614800" y="18098840"/>
              <a:ext cx="156171" cy="158897"/>
            </a:xfrm>
            <a:prstGeom prst="rect">
              <a:avLst/>
            </a:prstGeom>
            <a:noFill/>
            <a:ln>
              <a:noFill/>
            </a:ln>
          </p:spPr>
        </p:pic>
        <p:pic>
          <p:nvPicPr>
            <p:cNvPr id="148" name="Picture 147">
              <a:extLst>
                <a:ext uri="{FF2B5EF4-FFF2-40B4-BE49-F238E27FC236}">
                  <a16:creationId xmlns:a16="http://schemas.microsoft.com/office/drawing/2014/main" id="{A1BA3439-B393-1D41-ABC6-654A73834E4C}"/>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8296512" y="18601315"/>
              <a:ext cx="182331" cy="163102"/>
            </a:xfrm>
            <a:prstGeom prst="rect">
              <a:avLst/>
            </a:prstGeom>
            <a:noFill/>
            <a:ln>
              <a:noFill/>
            </a:ln>
          </p:spPr>
        </p:pic>
        <p:pic>
          <p:nvPicPr>
            <p:cNvPr id="149" name="Picture 148">
              <a:extLst>
                <a:ext uri="{FF2B5EF4-FFF2-40B4-BE49-F238E27FC236}">
                  <a16:creationId xmlns:a16="http://schemas.microsoft.com/office/drawing/2014/main" id="{CA8C1040-A7A1-634A-B958-3B6D65E4FBD8}"/>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855273">
              <a:off x="7137152" y="18235974"/>
              <a:ext cx="154711" cy="173079"/>
            </a:xfrm>
            <a:prstGeom prst="rect">
              <a:avLst/>
            </a:prstGeom>
            <a:noFill/>
            <a:ln>
              <a:noFill/>
            </a:ln>
          </p:spPr>
        </p:pic>
        <p:pic>
          <p:nvPicPr>
            <p:cNvPr id="150" name="Picture 149">
              <a:extLst>
                <a:ext uri="{FF2B5EF4-FFF2-40B4-BE49-F238E27FC236}">
                  <a16:creationId xmlns:a16="http://schemas.microsoft.com/office/drawing/2014/main" id="{D7D26887-DB02-AA43-8137-9272CE1C5E29}"/>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5068118">
              <a:off x="7191758" y="18095011"/>
              <a:ext cx="164257" cy="163022"/>
            </a:xfrm>
            <a:prstGeom prst="rect">
              <a:avLst/>
            </a:prstGeom>
            <a:noFill/>
            <a:ln>
              <a:noFill/>
            </a:ln>
          </p:spPr>
        </p:pic>
        <p:cxnSp>
          <p:nvCxnSpPr>
            <p:cNvPr id="151" name="Straight Arrow Connector 150">
              <a:extLst>
                <a:ext uri="{FF2B5EF4-FFF2-40B4-BE49-F238E27FC236}">
                  <a16:creationId xmlns:a16="http://schemas.microsoft.com/office/drawing/2014/main" id="{90AC3F88-386C-9541-9F24-BC60E45358C7}"/>
                </a:ext>
              </a:extLst>
            </p:cNvPr>
            <p:cNvCxnSpPr/>
            <p:nvPr/>
          </p:nvCxnSpPr>
          <p:spPr>
            <a:xfrm flipH="1" flipV="1">
              <a:off x="7513932" y="17834009"/>
              <a:ext cx="53493" cy="652975"/>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85BF8009-08B4-184E-A837-2C55E63E26EA}"/>
                </a:ext>
              </a:extLst>
            </p:cNvPr>
            <p:cNvCxnSpPr/>
            <p:nvPr/>
          </p:nvCxnSpPr>
          <p:spPr>
            <a:xfrm flipH="1">
              <a:off x="7403110" y="17682373"/>
              <a:ext cx="596839" cy="490824"/>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22819DB1-0588-1A45-BE34-EAC083759396}"/>
                </a:ext>
              </a:extLst>
            </p:cNvPr>
            <p:cNvCxnSpPr/>
            <p:nvPr/>
          </p:nvCxnSpPr>
          <p:spPr>
            <a:xfrm flipV="1">
              <a:off x="7706415" y="17717224"/>
              <a:ext cx="399969" cy="833188"/>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a:extLst>
                <a:ext uri="{FF2B5EF4-FFF2-40B4-BE49-F238E27FC236}">
                  <a16:creationId xmlns:a16="http://schemas.microsoft.com/office/drawing/2014/main" id="{B1BB1CFF-AE86-314C-96FC-A6EFD47681CB}"/>
                </a:ext>
              </a:extLst>
            </p:cNvPr>
            <p:cNvCxnSpPr/>
            <p:nvPr/>
          </p:nvCxnSpPr>
          <p:spPr>
            <a:xfrm flipV="1">
              <a:off x="7706416" y="18257735"/>
              <a:ext cx="699091" cy="33535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154">
              <a:extLst>
                <a:ext uri="{FF2B5EF4-FFF2-40B4-BE49-F238E27FC236}">
                  <a16:creationId xmlns:a16="http://schemas.microsoft.com/office/drawing/2014/main" id="{FA8A1332-1EC6-6547-9078-B6E9EA666BAA}"/>
                </a:ext>
              </a:extLst>
            </p:cNvPr>
            <p:cNvCxnSpPr/>
            <p:nvPr/>
          </p:nvCxnSpPr>
          <p:spPr>
            <a:xfrm>
              <a:off x="8136654" y="17667512"/>
              <a:ext cx="155517" cy="87951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a:extLst>
                <a:ext uri="{FF2B5EF4-FFF2-40B4-BE49-F238E27FC236}">
                  <a16:creationId xmlns:a16="http://schemas.microsoft.com/office/drawing/2014/main" id="{2EEAFCA4-2C3D-4C43-BD98-EBF95D784BC9}"/>
                </a:ext>
              </a:extLst>
            </p:cNvPr>
            <p:cNvCxnSpPr/>
            <p:nvPr/>
          </p:nvCxnSpPr>
          <p:spPr>
            <a:xfrm>
              <a:off x="8319643" y="17709529"/>
              <a:ext cx="239061" cy="322428"/>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a:extLst>
                <a:ext uri="{FF2B5EF4-FFF2-40B4-BE49-F238E27FC236}">
                  <a16:creationId xmlns:a16="http://schemas.microsoft.com/office/drawing/2014/main" id="{11CF5625-3489-9E4D-B50B-6D13275D6AC1}"/>
                </a:ext>
              </a:extLst>
            </p:cNvPr>
            <p:cNvCxnSpPr/>
            <p:nvPr/>
          </p:nvCxnSpPr>
          <p:spPr>
            <a:xfrm flipH="1">
              <a:off x="7660961" y="17717220"/>
              <a:ext cx="386518" cy="808549"/>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8" name="Straight Arrow Connector 157">
              <a:extLst>
                <a:ext uri="{FF2B5EF4-FFF2-40B4-BE49-F238E27FC236}">
                  <a16:creationId xmlns:a16="http://schemas.microsoft.com/office/drawing/2014/main" id="{B4F99075-1240-734C-B863-D04BE0A71C66}"/>
                </a:ext>
              </a:extLst>
            </p:cNvPr>
            <p:cNvCxnSpPr/>
            <p:nvPr/>
          </p:nvCxnSpPr>
          <p:spPr>
            <a:xfrm flipH="1">
              <a:off x="7660962" y="17514012"/>
              <a:ext cx="338987" cy="119812"/>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a:extLst>
                <a:ext uri="{FF2B5EF4-FFF2-40B4-BE49-F238E27FC236}">
                  <a16:creationId xmlns:a16="http://schemas.microsoft.com/office/drawing/2014/main" id="{95FEAFB0-C9A5-C84C-AFFF-25CD0350ADB2}"/>
                </a:ext>
              </a:extLst>
            </p:cNvPr>
            <p:cNvCxnSpPr/>
            <p:nvPr/>
          </p:nvCxnSpPr>
          <p:spPr>
            <a:xfrm flipH="1" flipV="1">
              <a:off x="7310794" y="18423176"/>
              <a:ext cx="152060" cy="21262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nvGrpSpPr>
            <p:cNvPr id="160" name="Group 159">
              <a:extLst>
                <a:ext uri="{FF2B5EF4-FFF2-40B4-BE49-F238E27FC236}">
                  <a16:creationId xmlns:a16="http://schemas.microsoft.com/office/drawing/2014/main" id="{6098D5E9-9C1C-5146-8121-20734308586F}"/>
                </a:ext>
              </a:extLst>
            </p:cNvPr>
            <p:cNvGrpSpPr/>
            <p:nvPr/>
          </p:nvGrpSpPr>
          <p:grpSpPr>
            <a:xfrm>
              <a:off x="4398343" y="17337779"/>
              <a:ext cx="1733027" cy="1648694"/>
              <a:chOff x="11068445" y="8260508"/>
              <a:chExt cx="1525359" cy="1451132"/>
            </a:xfrm>
          </p:grpSpPr>
          <p:pic>
            <p:nvPicPr>
              <p:cNvPr id="215" name="Picture 214">
                <a:extLst>
                  <a:ext uri="{FF2B5EF4-FFF2-40B4-BE49-F238E27FC236}">
                    <a16:creationId xmlns:a16="http://schemas.microsoft.com/office/drawing/2014/main" id="{16BEA43A-23A6-5644-B4EB-79485792FFEA}"/>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rot="19707961">
                <a:off x="12046177" y="8260508"/>
                <a:ext cx="115726" cy="175392"/>
              </a:xfrm>
              <a:prstGeom prst="rect">
                <a:avLst/>
              </a:prstGeom>
              <a:noFill/>
              <a:ln>
                <a:noFill/>
              </a:ln>
            </p:spPr>
          </p:pic>
          <p:pic>
            <p:nvPicPr>
              <p:cNvPr id="216" name="Picture 215">
                <a:extLst>
                  <a:ext uri="{FF2B5EF4-FFF2-40B4-BE49-F238E27FC236}">
                    <a16:creationId xmlns:a16="http://schemas.microsoft.com/office/drawing/2014/main" id="{BA5CB0F7-C358-C049-8F2A-5C1FA0C17A3E}"/>
                  </a:ext>
                </a:extLst>
              </p:cNvPr>
              <p:cNvPicPr>
                <a:picLocks noChangeAspect="1"/>
              </p:cNvPicPr>
              <p:nvPr/>
            </p:nvPicPr>
            <p:blipFill rotWithShape="1">
              <a:blip r:embed="rId3">
                <a:duotone>
                  <a:schemeClr val="accent3">
                    <a:shade val="45000"/>
                    <a:satMod val="135000"/>
                  </a:schemeClr>
                  <a:prstClr val="white"/>
                </a:duotone>
              </a:blip>
              <a:srcRect l="9166" t="10910" r="67590" b="68144"/>
              <a:stretch/>
            </p:blipFill>
            <p:spPr>
              <a:xfrm>
                <a:off x="11487397" y="9362437"/>
                <a:ext cx="160481" cy="160359"/>
              </a:xfrm>
              <a:prstGeom prst="rect">
                <a:avLst/>
              </a:prstGeom>
              <a:noFill/>
              <a:ln>
                <a:noFill/>
              </a:ln>
            </p:spPr>
          </p:pic>
          <p:pic>
            <p:nvPicPr>
              <p:cNvPr id="217" name="Picture 216">
                <a:extLst>
                  <a:ext uri="{FF2B5EF4-FFF2-40B4-BE49-F238E27FC236}">
                    <a16:creationId xmlns:a16="http://schemas.microsoft.com/office/drawing/2014/main" id="{C87C8646-AACC-7D4C-A7F1-AB06916B6A79}"/>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181338" y="9568081"/>
                <a:ext cx="160481" cy="143559"/>
              </a:xfrm>
              <a:prstGeom prst="rect">
                <a:avLst/>
              </a:prstGeom>
              <a:noFill/>
              <a:ln>
                <a:noFill/>
              </a:ln>
            </p:spPr>
          </p:pic>
          <p:pic>
            <p:nvPicPr>
              <p:cNvPr id="218" name="Picture 217">
                <a:extLst>
                  <a:ext uri="{FF2B5EF4-FFF2-40B4-BE49-F238E27FC236}">
                    <a16:creationId xmlns:a16="http://schemas.microsoft.com/office/drawing/2014/main" id="{D906360C-AB68-5649-97C0-D845D124EFE5}"/>
                  </a:ext>
                </a:extLst>
              </p:cNvPr>
              <p:cNvPicPr>
                <a:picLocks noChangeAspect="1"/>
              </p:cNvPicPr>
              <p:nvPr/>
            </p:nvPicPr>
            <p:blipFill rotWithShape="1">
              <a:blip r:embed="rId3">
                <a:duotone>
                  <a:schemeClr val="accent4">
                    <a:shade val="45000"/>
                    <a:satMod val="135000"/>
                  </a:schemeClr>
                  <a:prstClr val="white"/>
                </a:duotone>
              </a:blip>
              <a:srcRect l="68116" t="10221" r="12057" b="66868"/>
              <a:stretch/>
            </p:blipFill>
            <p:spPr>
              <a:xfrm rot="15844517">
                <a:off x="11917325" y="8396819"/>
                <a:ext cx="145325" cy="165201"/>
              </a:xfrm>
              <a:prstGeom prst="rect">
                <a:avLst/>
              </a:prstGeom>
              <a:noFill/>
              <a:ln>
                <a:noFill/>
              </a:ln>
            </p:spPr>
          </p:pic>
          <p:pic>
            <p:nvPicPr>
              <p:cNvPr id="219" name="Picture 218">
                <a:extLst>
                  <a:ext uri="{FF2B5EF4-FFF2-40B4-BE49-F238E27FC236}">
                    <a16:creationId xmlns:a16="http://schemas.microsoft.com/office/drawing/2014/main" id="{5191D298-AAB3-FE4A-8F11-30ABEC0527A1}"/>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258357" y="8408332"/>
                <a:ext cx="184082" cy="150336"/>
              </a:xfrm>
              <a:prstGeom prst="rect">
                <a:avLst/>
              </a:prstGeom>
              <a:noFill/>
              <a:ln>
                <a:noFill/>
              </a:ln>
            </p:spPr>
          </p:pic>
          <p:pic>
            <p:nvPicPr>
              <p:cNvPr id="220" name="Picture 219">
                <a:extLst>
                  <a:ext uri="{FF2B5EF4-FFF2-40B4-BE49-F238E27FC236}">
                    <a16:creationId xmlns:a16="http://schemas.microsoft.com/office/drawing/2014/main" id="{FEFA450B-4DE3-BF4F-BEDB-302053594C35}"/>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a:off x="12056656" y="8412926"/>
                <a:ext cx="115726" cy="175392"/>
              </a:xfrm>
              <a:prstGeom prst="rect">
                <a:avLst/>
              </a:prstGeom>
              <a:noFill/>
              <a:ln>
                <a:noFill/>
              </a:ln>
            </p:spPr>
          </p:pic>
          <p:pic>
            <p:nvPicPr>
              <p:cNvPr id="221" name="Picture 220">
                <a:extLst>
                  <a:ext uri="{FF2B5EF4-FFF2-40B4-BE49-F238E27FC236}">
                    <a16:creationId xmlns:a16="http://schemas.microsoft.com/office/drawing/2014/main" id="{26EC5445-FA9A-3E4D-8E1B-D9E20742FEAF}"/>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20626980">
                <a:off x="11068445" y="8978078"/>
                <a:ext cx="136173" cy="152339"/>
              </a:xfrm>
              <a:prstGeom prst="rect">
                <a:avLst/>
              </a:prstGeom>
              <a:noFill/>
              <a:ln>
                <a:noFill/>
              </a:ln>
            </p:spPr>
          </p:pic>
          <p:pic>
            <p:nvPicPr>
              <p:cNvPr id="222" name="Picture 221">
                <a:extLst>
                  <a:ext uri="{FF2B5EF4-FFF2-40B4-BE49-F238E27FC236}">
                    <a16:creationId xmlns:a16="http://schemas.microsoft.com/office/drawing/2014/main" id="{CB7B4CD9-675F-3643-8925-1AD0B0B99776}"/>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035500" y="9496301"/>
                <a:ext cx="160481" cy="143559"/>
              </a:xfrm>
              <a:prstGeom prst="rect">
                <a:avLst/>
              </a:prstGeom>
              <a:noFill/>
              <a:ln>
                <a:noFill/>
              </a:ln>
            </p:spPr>
          </p:pic>
          <p:pic>
            <p:nvPicPr>
              <p:cNvPr id="223" name="Picture 222">
                <a:extLst>
                  <a:ext uri="{FF2B5EF4-FFF2-40B4-BE49-F238E27FC236}">
                    <a16:creationId xmlns:a16="http://schemas.microsoft.com/office/drawing/2014/main" id="{E85A1E64-D6C0-A04F-A10E-829AC9EDF1D5}"/>
                  </a:ext>
                </a:extLst>
              </p:cNvPr>
              <p:cNvPicPr>
                <a:picLocks noChangeAspect="1"/>
              </p:cNvPicPr>
              <p:nvPr/>
            </p:nvPicPr>
            <p:blipFill rotWithShape="1">
              <a:blip r:embed="rId3">
                <a:duotone>
                  <a:schemeClr val="accent3">
                    <a:shade val="45000"/>
                    <a:satMod val="135000"/>
                  </a:schemeClr>
                  <a:prstClr val="white"/>
                </a:duotone>
              </a:blip>
              <a:srcRect l="12081" t="13105" r="69259" b="70216"/>
              <a:stretch/>
            </p:blipFill>
            <p:spPr>
              <a:xfrm>
                <a:off x="11405649" y="9496301"/>
                <a:ext cx="128831" cy="127694"/>
              </a:xfrm>
              <a:prstGeom prst="rect">
                <a:avLst/>
              </a:prstGeom>
              <a:noFill/>
              <a:ln>
                <a:noFill/>
              </a:ln>
            </p:spPr>
          </p:pic>
          <p:pic>
            <p:nvPicPr>
              <p:cNvPr id="224" name="Picture 223">
                <a:extLst>
                  <a:ext uri="{FF2B5EF4-FFF2-40B4-BE49-F238E27FC236}">
                    <a16:creationId xmlns:a16="http://schemas.microsoft.com/office/drawing/2014/main" id="{1FA64DF5-AEF0-E64A-8A39-32131654A924}"/>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2318204" y="9007822"/>
                <a:ext cx="137456" cy="139855"/>
              </a:xfrm>
              <a:prstGeom prst="rect">
                <a:avLst/>
              </a:prstGeom>
              <a:noFill/>
              <a:ln>
                <a:noFill/>
              </a:ln>
            </p:spPr>
          </p:pic>
          <p:pic>
            <p:nvPicPr>
              <p:cNvPr id="225" name="Picture 224">
                <a:extLst>
                  <a:ext uri="{FF2B5EF4-FFF2-40B4-BE49-F238E27FC236}">
                    <a16:creationId xmlns:a16="http://schemas.microsoft.com/office/drawing/2014/main" id="{2C99B189-5FFD-BC45-9835-A826C1D7EFB5}"/>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432728" y="8382859"/>
                <a:ext cx="184082" cy="150336"/>
              </a:xfrm>
              <a:prstGeom prst="rect">
                <a:avLst/>
              </a:prstGeom>
              <a:noFill/>
              <a:ln>
                <a:noFill/>
              </a:ln>
            </p:spPr>
          </p:pic>
          <p:pic>
            <p:nvPicPr>
              <p:cNvPr id="226" name="Picture 225">
                <a:extLst>
                  <a:ext uri="{FF2B5EF4-FFF2-40B4-BE49-F238E27FC236}">
                    <a16:creationId xmlns:a16="http://schemas.microsoft.com/office/drawing/2014/main" id="{FF9D36BC-CAE8-BD4A-B6C6-DEC480751C50}"/>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1350398" y="8531388"/>
                <a:ext cx="184082" cy="150336"/>
              </a:xfrm>
              <a:prstGeom prst="rect">
                <a:avLst/>
              </a:prstGeom>
              <a:noFill/>
              <a:ln>
                <a:noFill/>
              </a:ln>
            </p:spPr>
          </p:pic>
          <p:pic>
            <p:nvPicPr>
              <p:cNvPr id="227" name="Picture 226">
                <a:extLst>
                  <a:ext uri="{FF2B5EF4-FFF2-40B4-BE49-F238E27FC236}">
                    <a16:creationId xmlns:a16="http://schemas.microsoft.com/office/drawing/2014/main" id="{5090C04C-8267-9D49-9626-A80A6C482A40}"/>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2456348" y="8967960"/>
                <a:ext cx="137456" cy="139855"/>
              </a:xfrm>
              <a:prstGeom prst="rect">
                <a:avLst/>
              </a:prstGeom>
              <a:noFill/>
              <a:ln>
                <a:noFill/>
              </a:ln>
            </p:spPr>
          </p:pic>
          <p:pic>
            <p:nvPicPr>
              <p:cNvPr id="228" name="Picture 227">
                <a:extLst>
                  <a:ext uri="{FF2B5EF4-FFF2-40B4-BE49-F238E27FC236}">
                    <a16:creationId xmlns:a16="http://schemas.microsoft.com/office/drawing/2014/main" id="{42ED5268-D9BB-2743-A06B-F8DA7226AC3E}"/>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2176200" y="9410224"/>
                <a:ext cx="160481" cy="143559"/>
              </a:xfrm>
              <a:prstGeom prst="rect">
                <a:avLst/>
              </a:prstGeom>
              <a:noFill/>
              <a:ln>
                <a:noFill/>
              </a:ln>
            </p:spPr>
          </p:pic>
          <p:pic>
            <p:nvPicPr>
              <p:cNvPr id="229" name="Picture 228">
                <a:extLst>
                  <a:ext uri="{FF2B5EF4-FFF2-40B4-BE49-F238E27FC236}">
                    <a16:creationId xmlns:a16="http://schemas.microsoft.com/office/drawing/2014/main" id="{97291C84-5E5A-AB48-96CD-7275432FB393}"/>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855273">
                <a:off x="11155768" y="9088660"/>
                <a:ext cx="136173" cy="152339"/>
              </a:xfrm>
              <a:prstGeom prst="rect">
                <a:avLst/>
              </a:prstGeom>
              <a:noFill/>
              <a:ln>
                <a:noFill/>
              </a:ln>
            </p:spPr>
          </p:pic>
          <p:pic>
            <p:nvPicPr>
              <p:cNvPr id="230" name="Picture 229">
                <a:extLst>
                  <a:ext uri="{FF2B5EF4-FFF2-40B4-BE49-F238E27FC236}">
                    <a16:creationId xmlns:a16="http://schemas.microsoft.com/office/drawing/2014/main" id="{59AF1C8B-284A-D642-AAB8-891492F36E6A}"/>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5068118">
                <a:off x="11203827" y="8964589"/>
                <a:ext cx="144573" cy="143487"/>
              </a:xfrm>
              <a:prstGeom prst="rect">
                <a:avLst/>
              </a:prstGeom>
              <a:noFill/>
              <a:ln>
                <a:noFill/>
              </a:ln>
            </p:spPr>
          </p:pic>
          <p:cxnSp>
            <p:nvCxnSpPr>
              <p:cNvPr id="231" name="Straight Arrow Connector 230">
                <a:extLst>
                  <a:ext uri="{FF2B5EF4-FFF2-40B4-BE49-F238E27FC236}">
                    <a16:creationId xmlns:a16="http://schemas.microsoft.com/office/drawing/2014/main" id="{AA2702CD-0A2A-E945-B5EB-A7713606D186}"/>
                  </a:ext>
                </a:extLst>
              </p:cNvPr>
              <p:cNvCxnSpPr/>
              <p:nvPr/>
            </p:nvCxnSpPr>
            <p:spPr>
              <a:xfrm flipH="1" flipV="1">
                <a:off x="11487397" y="8734866"/>
                <a:ext cx="47083" cy="57472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2" name="Straight Arrow Connector 231">
                <a:extLst>
                  <a:ext uri="{FF2B5EF4-FFF2-40B4-BE49-F238E27FC236}">
                    <a16:creationId xmlns:a16="http://schemas.microsoft.com/office/drawing/2014/main" id="{A5E80477-81DC-4949-9A48-DD8CB5581A4C}"/>
                  </a:ext>
                </a:extLst>
              </p:cNvPr>
              <p:cNvCxnSpPr/>
              <p:nvPr/>
            </p:nvCxnSpPr>
            <p:spPr>
              <a:xfrm flipV="1">
                <a:off x="11426804" y="8560747"/>
                <a:ext cx="527110" cy="44707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3" name="Straight Arrow Connector 232">
                <a:extLst>
                  <a:ext uri="{FF2B5EF4-FFF2-40B4-BE49-F238E27FC236}">
                    <a16:creationId xmlns:a16="http://schemas.microsoft.com/office/drawing/2014/main" id="{A90A56C0-81D9-9A4F-97C5-B15B52046E9A}"/>
                  </a:ext>
                </a:extLst>
              </p:cNvPr>
              <p:cNvCxnSpPr/>
              <p:nvPr/>
            </p:nvCxnSpPr>
            <p:spPr>
              <a:xfrm flipH="1" flipV="1">
                <a:off x="11616809" y="8681724"/>
                <a:ext cx="506221" cy="71445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4" name="Straight Arrow Connector 233">
                <a:extLst>
                  <a:ext uri="{FF2B5EF4-FFF2-40B4-BE49-F238E27FC236}">
                    <a16:creationId xmlns:a16="http://schemas.microsoft.com/office/drawing/2014/main" id="{8860518E-C654-C742-A87E-A9CDEC866380}"/>
                  </a:ext>
                </a:extLst>
              </p:cNvPr>
              <p:cNvCxnSpPr/>
              <p:nvPr/>
            </p:nvCxnSpPr>
            <p:spPr>
              <a:xfrm flipV="1">
                <a:off x="11656815" y="9107815"/>
                <a:ext cx="615318" cy="295174"/>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5" name="Straight Arrow Connector 234">
                <a:extLst>
                  <a:ext uri="{FF2B5EF4-FFF2-40B4-BE49-F238E27FC236}">
                    <a16:creationId xmlns:a16="http://schemas.microsoft.com/office/drawing/2014/main" id="{99FD250B-0BEE-6248-8F4C-B180885BAD5B}"/>
                  </a:ext>
                </a:extLst>
              </p:cNvPr>
              <p:cNvCxnSpPr/>
              <p:nvPr/>
            </p:nvCxnSpPr>
            <p:spPr>
              <a:xfrm>
                <a:off x="12035500" y="8588318"/>
                <a:ext cx="136882" cy="774119"/>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6" name="Straight Arrow Connector 235">
                <a:extLst>
                  <a:ext uri="{FF2B5EF4-FFF2-40B4-BE49-F238E27FC236}">
                    <a16:creationId xmlns:a16="http://schemas.microsoft.com/office/drawing/2014/main" id="{451069C6-1477-074C-8577-3347C4234C0F}"/>
                  </a:ext>
                </a:extLst>
              </p:cNvPr>
              <p:cNvCxnSpPr/>
              <p:nvPr/>
            </p:nvCxnSpPr>
            <p:spPr>
              <a:xfrm>
                <a:off x="12196559" y="8625303"/>
                <a:ext cx="210413" cy="28379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7" name="Straight Arrow Connector 236">
                <a:extLst>
                  <a:ext uri="{FF2B5EF4-FFF2-40B4-BE49-F238E27FC236}">
                    <a16:creationId xmlns:a16="http://schemas.microsoft.com/office/drawing/2014/main" id="{536903AC-2772-B549-B4AA-CF1252CE8F9C}"/>
                  </a:ext>
                </a:extLst>
              </p:cNvPr>
              <p:cNvCxnSpPr/>
              <p:nvPr/>
            </p:nvCxnSpPr>
            <p:spPr>
              <a:xfrm>
                <a:off x="11656815" y="9589055"/>
                <a:ext cx="354706"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8" name="Straight Arrow Connector 237">
                <a:extLst>
                  <a:ext uri="{FF2B5EF4-FFF2-40B4-BE49-F238E27FC236}">
                    <a16:creationId xmlns:a16="http://schemas.microsoft.com/office/drawing/2014/main" id="{8A22D172-8340-0A4E-8E61-04CA438AF4F6}"/>
                  </a:ext>
                </a:extLst>
              </p:cNvPr>
              <p:cNvCxnSpPr/>
              <p:nvPr/>
            </p:nvCxnSpPr>
            <p:spPr>
              <a:xfrm flipH="1">
                <a:off x="11646028" y="9530659"/>
                <a:ext cx="365493"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9" name="Straight Arrow Connector 238">
                <a:extLst>
                  <a:ext uri="{FF2B5EF4-FFF2-40B4-BE49-F238E27FC236}">
                    <a16:creationId xmlns:a16="http://schemas.microsoft.com/office/drawing/2014/main" id="{E7FC37C5-A5E9-2442-B4FD-6CBF437C5BA5}"/>
                  </a:ext>
                </a:extLst>
              </p:cNvPr>
              <p:cNvCxnSpPr/>
              <p:nvPr/>
            </p:nvCxnSpPr>
            <p:spPr>
              <a:xfrm flipH="1">
                <a:off x="11258357" y="8650776"/>
                <a:ext cx="85541" cy="25831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40" name="Straight Arrow Connector 239">
                <a:extLst>
                  <a:ext uri="{FF2B5EF4-FFF2-40B4-BE49-F238E27FC236}">
                    <a16:creationId xmlns:a16="http://schemas.microsoft.com/office/drawing/2014/main" id="{FFE07B73-E005-324F-BFC5-D301AA3B738F}"/>
                  </a:ext>
                </a:extLst>
              </p:cNvPr>
              <p:cNvCxnSpPr/>
              <p:nvPr/>
            </p:nvCxnSpPr>
            <p:spPr>
              <a:xfrm flipV="1">
                <a:off x="11616809" y="8455080"/>
                <a:ext cx="283955" cy="4106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pic>
          <p:nvPicPr>
            <p:cNvPr id="161" name="Picture 160">
              <a:extLst>
                <a:ext uri="{FF2B5EF4-FFF2-40B4-BE49-F238E27FC236}">
                  <a16:creationId xmlns:a16="http://schemas.microsoft.com/office/drawing/2014/main" id="{284D94AA-FF13-E54A-85A0-FD59BA6FC501}"/>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rot="19707961">
              <a:off x="2847874" y="17315652"/>
              <a:ext cx="131480" cy="199270"/>
            </a:xfrm>
            <a:prstGeom prst="rect">
              <a:avLst/>
            </a:prstGeom>
            <a:noFill/>
            <a:ln>
              <a:noFill/>
            </a:ln>
          </p:spPr>
        </p:pic>
        <p:pic>
          <p:nvPicPr>
            <p:cNvPr id="162" name="Picture 161">
              <a:extLst>
                <a:ext uri="{FF2B5EF4-FFF2-40B4-BE49-F238E27FC236}">
                  <a16:creationId xmlns:a16="http://schemas.microsoft.com/office/drawing/2014/main" id="{7A565EAC-9DCF-DC4F-8AA8-C15CA4F19ED5}"/>
                </a:ext>
              </a:extLst>
            </p:cNvPr>
            <p:cNvPicPr>
              <a:picLocks noChangeAspect="1"/>
            </p:cNvPicPr>
            <p:nvPr/>
          </p:nvPicPr>
          <p:blipFill rotWithShape="1">
            <a:blip r:embed="rId3">
              <a:duotone>
                <a:schemeClr val="accent3">
                  <a:shade val="45000"/>
                  <a:satMod val="135000"/>
                </a:schemeClr>
                <a:prstClr val="white"/>
              </a:duotone>
            </a:blip>
            <a:srcRect l="9166" t="10910" r="67590" b="68144"/>
            <a:stretch/>
          </p:blipFill>
          <p:spPr>
            <a:xfrm>
              <a:off x="2213018" y="18567603"/>
              <a:ext cx="182331" cy="182191"/>
            </a:xfrm>
            <a:prstGeom prst="rect">
              <a:avLst/>
            </a:prstGeom>
            <a:noFill/>
            <a:ln>
              <a:noFill/>
            </a:ln>
          </p:spPr>
        </p:pic>
        <p:pic>
          <p:nvPicPr>
            <p:cNvPr id="163" name="Picture 162">
              <a:extLst>
                <a:ext uri="{FF2B5EF4-FFF2-40B4-BE49-F238E27FC236}">
                  <a16:creationId xmlns:a16="http://schemas.microsoft.com/office/drawing/2014/main" id="{DD259FB5-06EC-0D4F-A15C-FA44FC3B275F}"/>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3001436" y="18801245"/>
              <a:ext cx="182331" cy="163102"/>
            </a:xfrm>
            <a:prstGeom prst="rect">
              <a:avLst/>
            </a:prstGeom>
            <a:noFill/>
            <a:ln>
              <a:noFill/>
            </a:ln>
          </p:spPr>
        </p:pic>
        <p:pic>
          <p:nvPicPr>
            <p:cNvPr id="164" name="Picture 163">
              <a:extLst>
                <a:ext uri="{FF2B5EF4-FFF2-40B4-BE49-F238E27FC236}">
                  <a16:creationId xmlns:a16="http://schemas.microsoft.com/office/drawing/2014/main" id="{6C05B6AF-0FD3-3E41-9E35-398AA788D4C5}"/>
                </a:ext>
              </a:extLst>
            </p:cNvPr>
            <p:cNvPicPr>
              <a:picLocks noChangeAspect="1"/>
            </p:cNvPicPr>
            <p:nvPr/>
          </p:nvPicPr>
          <p:blipFill rotWithShape="1">
            <a:blip r:embed="rId3">
              <a:duotone>
                <a:schemeClr val="accent4">
                  <a:shade val="45000"/>
                  <a:satMod val="135000"/>
                </a:schemeClr>
                <a:prstClr val="white"/>
              </a:duotone>
            </a:blip>
            <a:srcRect l="68116" t="10221" r="12057" b="66868"/>
            <a:stretch/>
          </p:blipFill>
          <p:spPr>
            <a:xfrm rot="15844517">
              <a:off x="2701475" y="17470520"/>
              <a:ext cx="165111" cy="187693"/>
            </a:xfrm>
            <a:prstGeom prst="rect">
              <a:avLst/>
            </a:prstGeom>
            <a:noFill/>
            <a:ln>
              <a:noFill/>
            </a:ln>
          </p:spPr>
        </p:pic>
        <p:pic>
          <p:nvPicPr>
            <p:cNvPr id="165" name="Picture 164">
              <a:extLst>
                <a:ext uri="{FF2B5EF4-FFF2-40B4-BE49-F238E27FC236}">
                  <a16:creationId xmlns:a16="http://schemas.microsoft.com/office/drawing/2014/main" id="{86C2F885-A844-674A-9FFE-95428B5CB70A}"/>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952794" y="17483601"/>
              <a:ext cx="209144" cy="170805"/>
            </a:xfrm>
            <a:prstGeom prst="rect">
              <a:avLst/>
            </a:prstGeom>
            <a:noFill/>
            <a:ln>
              <a:noFill/>
            </a:ln>
          </p:spPr>
        </p:pic>
        <p:pic>
          <p:nvPicPr>
            <p:cNvPr id="166" name="Picture 165">
              <a:extLst>
                <a:ext uri="{FF2B5EF4-FFF2-40B4-BE49-F238E27FC236}">
                  <a16:creationId xmlns:a16="http://schemas.microsoft.com/office/drawing/2014/main" id="{03E6E6B2-4C71-8347-B8CC-3447140AD965}"/>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a:off x="2859779" y="17488820"/>
              <a:ext cx="131480" cy="199270"/>
            </a:xfrm>
            <a:prstGeom prst="rect">
              <a:avLst/>
            </a:prstGeom>
            <a:noFill/>
            <a:ln>
              <a:noFill/>
            </a:ln>
          </p:spPr>
        </p:pic>
        <p:pic>
          <p:nvPicPr>
            <p:cNvPr id="167" name="Picture 166">
              <a:extLst>
                <a:ext uri="{FF2B5EF4-FFF2-40B4-BE49-F238E27FC236}">
                  <a16:creationId xmlns:a16="http://schemas.microsoft.com/office/drawing/2014/main" id="{A137EFE8-FB03-2546-9C04-BD4FC17F9E88}"/>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20626980">
              <a:off x="1737027" y="18130916"/>
              <a:ext cx="154711" cy="173079"/>
            </a:xfrm>
            <a:prstGeom prst="rect">
              <a:avLst/>
            </a:prstGeom>
            <a:noFill/>
            <a:ln>
              <a:noFill/>
            </a:ln>
          </p:spPr>
        </p:pic>
        <p:pic>
          <p:nvPicPr>
            <p:cNvPr id="168" name="Picture 167">
              <a:extLst>
                <a:ext uri="{FF2B5EF4-FFF2-40B4-BE49-F238E27FC236}">
                  <a16:creationId xmlns:a16="http://schemas.microsoft.com/office/drawing/2014/main" id="{472C5636-3E01-234D-A8E8-E33C960EC210}"/>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2835742" y="18719693"/>
              <a:ext cx="182331" cy="163102"/>
            </a:xfrm>
            <a:prstGeom prst="rect">
              <a:avLst/>
            </a:prstGeom>
            <a:noFill/>
            <a:ln>
              <a:noFill/>
            </a:ln>
          </p:spPr>
        </p:pic>
        <p:pic>
          <p:nvPicPr>
            <p:cNvPr id="169" name="Picture 168">
              <a:extLst>
                <a:ext uri="{FF2B5EF4-FFF2-40B4-BE49-F238E27FC236}">
                  <a16:creationId xmlns:a16="http://schemas.microsoft.com/office/drawing/2014/main" id="{5B96C763-6868-5545-841C-35BEDE07345B}"/>
                </a:ext>
              </a:extLst>
            </p:cNvPr>
            <p:cNvPicPr>
              <a:picLocks noChangeAspect="1"/>
            </p:cNvPicPr>
            <p:nvPr/>
          </p:nvPicPr>
          <p:blipFill rotWithShape="1">
            <a:blip r:embed="rId3">
              <a:duotone>
                <a:schemeClr val="accent3">
                  <a:shade val="45000"/>
                  <a:satMod val="135000"/>
                </a:schemeClr>
                <a:prstClr val="white"/>
              </a:duotone>
            </a:blip>
            <a:srcRect l="12081" t="13105" r="69259" b="70216"/>
            <a:stretch/>
          </p:blipFill>
          <p:spPr>
            <a:xfrm>
              <a:off x="2120141" y="18719692"/>
              <a:ext cx="146371" cy="145080"/>
            </a:xfrm>
            <a:prstGeom prst="rect">
              <a:avLst/>
            </a:prstGeom>
            <a:noFill/>
            <a:ln>
              <a:noFill/>
            </a:ln>
          </p:spPr>
        </p:pic>
        <p:pic>
          <p:nvPicPr>
            <p:cNvPr id="170" name="Picture 169">
              <a:extLst>
                <a:ext uri="{FF2B5EF4-FFF2-40B4-BE49-F238E27FC236}">
                  <a16:creationId xmlns:a16="http://schemas.microsoft.com/office/drawing/2014/main" id="{B1611A61-5F1A-5947-BE67-ED32D0B2B3AD}"/>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3156933" y="18164710"/>
              <a:ext cx="156171" cy="158897"/>
            </a:xfrm>
            <a:prstGeom prst="rect">
              <a:avLst/>
            </a:prstGeom>
            <a:noFill/>
            <a:ln>
              <a:noFill/>
            </a:ln>
          </p:spPr>
        </p:pic>
        <p:pic>
          <p:nvPicPr>
            <p:cNvPr id="171" name="Picture 170">
              <a:extLst>
                <a:ext uri="{FF2B5EF4-FFF2-40B4-BE49-F238E27FC236}">
                  <a16:creationId xmlns:a16="http://schemas.microsoft.com/office/drawing/2014/main" id="{811E0A98-4260-A14F-8FA1-CABEA923D68D}"/>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2150904" y="17454662"/>
              <a:ext cx="209144" cy="170805"/>
            </a:xfrm>
            <a:prstGeom prst="rect">
              <a:avLst/>
            </a:prstGeom>
            <a:noFill/>
            <a:ln>
              <a:noFill/>
            </a:ln>
          </p:spPr>
        </p:pic>
        <p:pic>
          <p:nvPicPr>
            <p:cNvPr id="172" name="Picture 171">
              <a:extLst>
                <a:ext uri="{FF2B5EF4-FFF2-40B4-BE49-F238E27FC236}">
                  <a16:creationId xmlns:a16="http://schemas.microsoft.com/office/drawing/2014/main" id="{8961A043-3016-8542-919B-143BF070971A}"/>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2057366" y="17623412"/>
              <a:ext cx="209144" cy="170805"/>
            </a:xfrm>
            <a:prstGeom prst="rect">
              <a:avLst/>
            </a:prstGeom>
            <a:noFill/>
            <a:ln>
              <a:noFill/>
            </a:ln>
          </p:spPr>
        </p:pic>
        <p:pic>
          <p:nvPicPr>
            <p:cNvPr id="173" name="Picture 172">
              <a:extLst>
                <a:ext uri="{FF2B5EF4-FFF2-40B4-BE49-F238E27FC236}">
                  <a16:creationId xmlns:a16="http://schemas.microsoft.com/office/drawing/2014/main" id="{01A090F5-1CB1-FB44-B4AF-5BA7BCD9AA82}"/>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3313887" y="18119419"/>
              <a:ext cx="156171" cy="158897"/>
            </a:xfrm>
            <a:prstGeom prst="rect">
              <a:avLst/>
            </a:prstGeom>
            <a:noFill/>
            <a:ln>
              <a:noFill/>
            </a:ln>
          </p:spPr>
        </p:pic>
        <p:pic>
          <p:nvPicPr>
            <p:cNvPr id="174" name="Picture 173">
              <a:extLst>
                <a:ext uri="{FF2B5EF4-FFF2-40B4-BE49-F238E27FC236}">
                  <a16:creationId xmlns:a16="http://schemas.microsoft.com/office/drawing/2014/main" id="{5B2F0908-B367-3043-BDA3-344351B8A540}"/>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2995596" y="18621895"/>
              <a:ext cx="182331" cy="163102"/>
            </a:xfrm>
            <a:prstGeom prst="rect">
              <a:avLst/>
            </a:prstGeom>
            <a:noFill/>
            <a:ln>
              <a:noFill/>
            </a:ln>
          </p:spPr>
        </p:pic>
        <p:pic>
          <p:nvPicPr>
            <p:cNvPr id="175" name="Picture 174">
              <a:extLst>
                <a:ext uri="{FF2B5EF4-FFF2-40B4-BE49-F238E27FC236}">
                  <a16:creationId xmlns:a16="http://schemas.microsoft.com/office/drawing/2014/main" id="{D807F641-5BCA-6D4E-8695-6A53578930B3}"/>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855273">
              <a:off x="1836239" y="18256554"/>
              <a:ext cx="154711" cy="173079"/>
            </a:xfrm>
            <a:prstGeom prst="rect">
              <a:avLst/>
            </a:prstGeom>
            <a:noFill/>
            <a:ln>
              <a:noFill/>
            </a:ln>
          </p:spPr>
        </p:pic>
        <p:pic>
          <p:nvPicPr>
            <p:cNvPr id="176" name="Picture 175">
              <a:extLst>
                <a:ext uri="{FF2B5EF4-FFF2-40B4-BE49-F238E27FC236}">
                  <a16:creationId xmlns:a16="http://schemas.microsoft.com/office/drawing/2014/main" id="{21125DD1-4C10-AE44-8B35-521B04DA9892}"/>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5068118">
              <a:off x="1890842" y="18115591"/>
              <a:ext cx="164257" cy="163022"/>
            </a:xfrm>
            <a:prstGeom prst="rect">
              <a:avLst/>
            </a:prstGeom>
            <a:noFill/>
            <a:ln>
              <a:noFill/>
            </a:ln>
          </p:spPr>
        </p:pic>
        <p:cxnSp>
          <p:nvCxnSpPr>
            <p:cNvPr id="177" name="Straight Arrow Connector 176">
              <a:extLst>
                <a:ext uri="{FF2B5EF4-FFF2-40B4-BE49-F238E27FC236}">
                  <a16:creationId xmlns:a16="http://schemas.microsoft.com/office/drawing/2014/main" id="{D7C2F6D8-CE9B-1240-B05E-0875145FE494}"/>
                </a:ext>
              </a:extLst>
            </p:cNvPr>
            <p:cNvCxnSpPr>
              <a:stCxn id="176" idx="3"/>
              <a:endCxn id="168" idx="0"/>
            </p:cNvCxnSpPr>
            <p:nvPr/>
          </p:nvCxnSpPr>
          <p:spPr>
            <a:xfrm>
              <a:off x="1980885" y="18278847"/>
              <a:ext cx="946020" cy="44084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78" name="Straight Arrow Connector 177">
              <a:extLst>
                <a:ext uri="{FF2B5EF4-FFF2-40B4-BE49-F238E27FC236}">
                  <a16:creationId xmlns:a16="http://schemas.microsoft.com/office/drawing/2014/main" id="{106108B8-4EFC-3741-BE1F-B6BC6DD5432F}"/>
                </a:ext>
              </a:extLst>
            </p:cNvPr>
            <p:cNvCxnSpPr>
              <a:stCxn id="176" idx="0"/>
              <a:endCxn id="164" idx="1"/>
            </p:cNvCxnSpPr>
            <p:nvPr/>
          </p:nvCxnSpPr>
          <p:spPr>
            <a:xfrm flipV="1">
              <a:off x="2054100" y="17646481"/>
              <a:ext cx="738453" cy="542763"/>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79" name="Straight Arrow Connector 178">
              <a:extLst>
                <a:ext uri="{FF2B5EF4-FFF2-40B4-BE49-F238E27FC236}">
                  <a16:creationId xmlns:a16="http://schemas.microsoft.com/office/drawing/2014/main" id="{21F21A5D-4868-4C47-AB9D-68A51952B177}"/>
                </a:ext>
              </a:extLst>
            </p:cNvPr>
            <p:cNvCxnSpPr>
              <a:endCxn id="168" idx="1"/>
            </p:cNvCxnSpPr>
            <p:nvPr/>
          </p:nvCxnSpPr>
          <p:spPr>
            <a:xfrm flipV="1">
              <a:off x="2360048" y="18801241"/>
              <a:ext cx="475693" cy="2169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80" name="Straight Arrow Connector 179">
              <a:extLst>
                <a:ext uri="{FF2B5EF4-FFF2-40B4-BE49-F238E27FC236}">
                  <a16:creationId xmlns:a16="http://schemas.microsoft.com/office/drawing/2014/main" id="{13CE4947-5336-6F49-869D-2812F61A936C}"/>
                </a:ext>
              </a:extLst>
            </p:cNvPr>
            <p:cNvCxnSpPr>
              <a:stCxn id="172" idx="3"/>
            </p:cNvCxnSpPr>
            <p:nvPr/>
          </p:nvCxnSpPr>
          <p:spPr>
            <a:xfrm>
              <a:off x="2266512" y="17708813"/>
              <a:ext cx="724748" cy="858791"/>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81" name="Straight Arrow Connector 180">
              <a:extLst>
                <a:ext uri="{FF2B5EF4-FFF2-40B4-BE49-F238E27FC236}">
                  <a16:creationId xmlns:a16="http://schemas.microsoft.com/office/drawing/2014/main" id="{A5876021-E077-2F41-AC4F-BFDEA00347D4}"/>
                </a:ext>
              </a:extLst>
            </p:cNvPr>
            <p:cNvCxnSpPr/>
            <p:nvPr/>
          </p:nvCxnSpPr>
          <p:spPr>
            <a:xfrm flipV="1">
              <a:off x="2161938" y="18219587"/>
              <a:ext cx="859816" cy="46536"/>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82" name="Straight Arrow Connector 181">
              <a:extLst>
                <a:ext uri="{FF2B5EF4-FFF2-40B4-BE49-F238E27FC236}">
                  <a16:creationId xmlns:a16="http://schemas.microsoft.com/office/drawing/2014/main" id="{328BE302-73DB-F24F-9B9C-BA92B556BC43}"/>
                </a:ext>
              </a:extLst>
            </p:cNvPr>
            <p:cNvCxnSpPr/>
            <p:nvPr/>
          </p:nvCxnSpPr>
          <p:spPr>
            <a:xfrm flipH="1" flipV="1">
              <a:off x="1953447" y="18423175"/>
              <a:ext cx="208490" cy="284788"/>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a:extLst>
                <a:ext uri="{FF2B5EF4-FFF2-40B4-BE49-F238E27FC236}">
                  <a16:creationId xmlns:a16="http://schemas.microsoft.com/office/drawing/2014/main" id="{EA0720B2-7255-FA47-AA79-2EBE5AE3305E}"/>
                </a:ext>
              </a:extLst>
            </p:cNvPr>
            <p:cNvCxnSpPr/>
            <p:nvPr/>
          </p:nvCxnSpPr>
          <p:spPr>
            <a:xfrm flipH="1">
              <a:off x="3177927" y="18396951"/>
              <a:ext cx="135960" cy="258112"/>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pic>
          <p:nvPicPr>
            <p:cNvPr id="184" name="Picture 183">
              <a:extLst>
                <a:ext uri="{FF2B5EF4-FFF2-40B4-BE49-F238E27FC236}">
                  <a16:creationId xmlns:a16="http://schemas.microsoft.com/office/drawing/2014/main" id="{CF058FEF-BF3C-FB49-9B76-E50A2A8820DA}"/>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rot="19707961">
              <a:off x="10856365" y="17273821"/>
              <a:ext cx="131480" cy="199270"/>
            </a:xfrm>
            <a:prstGeom prst="rect">
              <a:avLst/>
            </a:prstGeom>
            <a:noFill/>
            <a:ln>
              <a:noFill/>
            </a:ln>
          </p:spPr>
        </p:pic>
        <p:pic>
          <p:nvPicPr>
            <p:cNvPr id="185" name="Picture 184">
              <a:extLst>
                <a:ext uri="{FF2B5EF4-FFF2-40B4-BE49-F238E27FC236}">
                  <a16:creationId xmlns:a16="http://schemas.microsoft.com/office/drawing/2014/main" id="{806E92A1-5F1C-D94D-B42E-ADD0DAD1EFD1}"/>
                </a:ext>
              </a:extLst>
            </p:cNvPr>
            <p:cNvPicPr>
              <a:picLocks noChangeAspect="1"/>
            </p:cNvPicPr>
            <p:nvPr/>
          </p:nvPicPr>
          <p:blipFill rotWithShape="1">
            <a:blip r:embed="rId3">
              <a:duotone>
                <a:schemeClr val="accent3">
                  <a:shade val="45000"/>
                  <a:satMod val="135000"/>
                </a:schemeClr>
                <a:prstClr val="white"/>
              </a:duotone>
            </a:blip>
            <a:srcRect l="9166" t="10910" r="67590" b="68144"/>
            <a:stretch/>
          </p:blipFill>
          <p:spPr>
            <a:xfrm>
              <a:off x="10221510" y="18525769"/>
              <a:ext cx="182331" cy="182191"/>
            </a:xfrm>
            <a:prstGeom prst="rect">
              <a:avLst/>
            </a:prstGeom>
            <a:noFill/>
            <a:ln>
              <a:noFill/>
            </a:ln>
          </p:spPr>
        </p:pic>
        <p:pic>
          <p:nvPicPr>
            <p:cNvPr id="186" name="Picture 185">
              <a:extLst>
                <a:ext uri="{FF2B5EF4-FFF2-40B4-BE49-F238E27FC236}">
                  <a16:creationId xmlns:a16="http://schemas.microsoft.com/office/drawing/2014/main" id="{AF709F04-4092-144C-B540-3F240005FC9E}"/>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1009928" y="18759415"/>
              <a:ext cx="182331" cy="163102"/>
            </a:xfrm>
            <a:prstGeom prst="rect">
              <a:avLst/>
            </a:prstGeom>
            <a:noFill/>
            <a:ln>
              <a:noFill/>
            </a:ln>
          </p:spPr>
        </p:pic>
        <p:pic>
          <p:nvPicPr>
            <p:cNvPr id="187" name="Picture 186">
              <a:extLst>
                <a:ext uri="{FF2B5EF4-FFF2-40B4-BE49-F238E27FC236}">
                  <a16:creationId xmlns:a16="http://schemas.microsoft.com/office/drawing/2014/main" id="{E8C83752-861F-3649-903C-17C0A3385AC9}"/>
                </a:ext>
              </a:extLst>
            </p:cNvPr>
            <p:cNvPicPr>
              <a:picLocks noChangeAspect="1"/>
            </p:cNvPicPr>
            <p:nvPr/>
          </p:nvPicPr>
          <p:blipFill rotWithShape="1">
            <a:blip r:embed="rId3">
              <a:duotone>
                <a:schemeClr val="accent4">
                  <a:shade val="45000"/>
                  <a:satMod val="135000"/>
                </a:schemeClr>
                <a:prstClr val="white"/>
              </a:duotone>
            </a:blip>
            <a:srcRect l="68116" t="10221" r="12057" b="66868"/>
            <a:stretch/>
          </p:blipFill>
          <p:spPr>
            <a:xfrm rot="15844517">
              <a:off x="10709970" y="17428689"/>
              <a:ext cx="165111" cy="187693"/>
            </a:xfrm>
            <a:prstGeom prst="rect">
              <a:avLst/>
            </a:prstGeom>
            <a:noFill/>
            <a:ln>
              <a:noFill/>
            </a:ln>
          </p:spPr>
        </p:pic>
        <p:pic>
          <p:nvPicPr>
            <p:cNvPr id="188" name="Picture 187">
              <a:extLst>
                <a:ext uri="{FF2B5EF4-FFF2-40B4-BE49-F238E27FC236}">
                  <a16:creationId xmlns:a16="http://schemas.microsoft.com/office/drawing/2014/main" id="{22CA4103-1BB9-FB41-8E40-9B8E20B6F604}"/>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9961285" y="17441770"/>
              <a:ext cx="209144" cy="170805"/>
            </a:xfrm>
            <a:prstGeom prst="rect">
              <a:avLst/>
            </a:prstGeom>
            <a:noFill/>
            <a:ln>
              <a:noFill/>
            </a:ln>
          </p:spPr>
        </p:pic>
        <p:pic>
          <p:nvPicPr>
            <p:cNvPr id="189" name="Picture 188">
              <a:extLst>
                <a:ext uri="{FF2B5EF4-FFF2-40B4-BE49-F238E27FC236}">
                  <a16:creationId xmlns:a16="http://schemas.microsoft.com/office/drawing/2014/main" id="{B090D270-75BB-9D41-9899-3E1FEF438CD7}"/>
                </a:ext>
              </a:extLst>
            </p:cNvPr>
            <p:cNvPicPr>
              <a:picLocks noChangeAspect="1"/>
            </p:cNvPicPr>
            <p:nvPr/>
          </p:nvPicPr>
          <p:blipFill rotWithShape="1">
            <a:blip r:embed="rId3">
              <a:duotone>
                <a:schemeClr val="accent4">
                  <a:shade val="45000"/>
                  <a:satMod val="135000"/>
                </a:schemeClr>
                <a:prstClr val="white"/>
              </a:duotone>
            </a:blip>
            <a:srcRect l="71180" t="10221" r="12057" b="66868"/>
            <a:stretch/>
          </p:blipFill>
          <p:spPr>
            <a:xfrm>
              <a:off x="10868271" y="17446989"/>
              <a:ext cx="131480" cy="199270"/>
            </a:xfrm>
            <a:prstGeom prst="rect">
              <a:avLst/>
            </a:prstGeom>
            <a:noFill/>
            <a:ln>
              <a:noFill/>
            </a:ln>
          </p:spPr>
        </p:pic>
        <p:pic>
          <p:nvPicPr>
            <p:cNvPr id="190" name="Picture 189">
              <a:extLst>
                <a:ext uri="{FF2B5EF4-FFF2-40B4-BE49-F238E27FC236}">
                  <a16:creationId xmlns:a16="http://schemas.microsoft.com/office/drawing/2014/main" id="{4F6E26C2-4D21-0A42-9037-A5992088530B}"/>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20626980">
              <a:off x="9745518" y="18089086"/>
              <a:ext cx="154711" cy="173079"/>
            </a:xfrm>
            <a:prstGeom prst="rect">
              <a:avLst/>
            </a:prstGeom>
            <a:noFill/>
            <a:ln>
              <a:noFill/>
            </a:ln>
          </p:spPr>
        </p:pic>
        <p:pic>
          <p:nvPicPr>
            <p:cNvPr id="191" name="Picture 190">
              <a:extLst>
                <a:ext uri="{FF2B5EF4-FFF2-40B4-BE49-F238E27FC236}">
                  <a16:creationId xmlns:a16="http://schemas.microsoft.com/office/drawing/2014/main" id="{53C815FA-6553-9A4B-8AAD-09DB68BC0D94}"/>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0844234" y="18677859"/>
              <a:ext cx="182331" cy="163102"/>
            </a:xfrm>
            <a:prstGeom prst="rect">
              <a:avLst/>
            </a:prstGeom>
            <a:noFill/>
            <a:ln>
              <a:noFill/>
            </a:ln>
          </p:spPr>
        </p:pic>
        <p:pic>
          <p:nvPicPr>
            <p:cNvPr id="192" name="Picture 191">
              <a:extLst>
                <a:ext uri="{FF2B5EF4-FFF2-40B4-BE49-F238E27FC236}">
                  <a16:creationId xmlns:a16="http://schemas.microsoft.com/office/drawing/2014/main" id="{649C0B38-84BA-DC4A-AD7E-9292EF542F4D}"/>
                </a:ext>
              </a:extLst>
            </p:cNvPr>
            <p:cNvPicPr>
              <a:picLocks noChangeAspect="1"/>
            </p:cNvPicPr>
            <p:nvPr/>
          </p:nvPicPr>
          <p:blipFill rotWithShape="1">
            <a:blip r:embed="rId3">
              <a:duotone>
                <a:schemeClr val="accent3">
                  <a:shade val="45000"/>
                  <a:satMod val="135000"/>
                </a:schemeClr>
                <a:prstClr val="white"/>
              </a:duotone>
            </a:blip>
            <a:srcRect l="12081" t="13105" r="69259" b="70216"/>
            <a:stretch/>
          </p:blipFill>
          <p:spPr>
            <a:xfrm>
              <a:off x="10128632" y="18677859"/>
              <a:ext cx="146371" cy="145080"/>
            </a:xfrm>
            <a:prstGeom prst="rect">
              <a:avLst/>
            </a:prstGeom>
            <a:noFill/>
            <a:ln>
              <a:noFill/>
            </a:ln>
          </p:spPr>
        </p:pic>
        <p:pic>
          <p:nvPicPr>
            <p:cNvPr id="193" name="Picture 192">
              <a:extLst>
                <a:ext uri="{FF2B5EF4-FFF2-40B4-BE49-F238E27FC236}">
                  <a16:creationId xmlns:a16="http://schemas.microsoft.com/office/drawing/2014/main" id="{CAD31CB4-443A-F943-AC7C-697D522CCE5C}"/>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1165427" y="18122879"/>
              <a:ext cx="156171" cy="158897"/>
            </a:xfrm>
            <a:prstGeom prst="rect">
              <a:avLst/>
            </a:prstGeom>
            <a:noFill/>
            <a:ln>
              <a:noFill/>
            </a:ln>
          </p:spPr>
        </p:pic>
        <p:pic>
          <p:nvPicPr>
            <p:cNvPr id="194" name="Picture 193">
              <a:extLst>
                <a:ext uri="{FF2B5EF4-FFF2-40B4-BE49-F238E27FC236}">
                  <a16:creationId xmlns:a16="http://schemas.microsoft.com/office/drawing/2014/main" id="{D6F29953-598C-774A-9380-F4E29D34832E}"/>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0159396" y="17412828"/>
              <a:ext cx="209144" cy="170805"/>
            </a:xfrm>
            <a:prstGeom prst="rect">
              <a:avLst/>
            </a:prstGeom>
            <a:noFill/>
            <a:ln>
              <a:noFill/>
            </a:ln>
          </p:spPr>
        </p:pic>
        <p:pic>
          <p:nvPicPr>
            <p:cNvPr id="195" name="Picture 194">
              <a:extLst>
                <a:ext uri="{FF2B5EF4-FFF2-40B4-BE49-F238E27FC236}">
                  <a16:creationId xmlns:a16="http://schemas.microsoft.com/office/drawing/2014/main" id="{8F85C5C7-90E0-7545-80E6-49D1669381F2}"/>
                </a:ext>
              </a:extLst>
            </p:cNvPr>
            <p:cNvPicPr>
              <a:picLocks noChangeAspect="1"/>
            </p:cNvPicPr>
            <p:nvPr/>
          </p:nvPicPr>
          <p:blipFill rotWithShape="1">
            <a:blip r:embed="rId3">
              <a:duotone>
                <a:schemeClr val="accent5">
                  <a:shade val="45000"/>
                  <a:satMod val="135000"/>
                </a:schemeClr>
                <a:prstClr val="white"/>
              </a:duotone>
            </a:blip>
            <a:srcRect l="36948" t="11425" r="36389" b="68938"/>
            <a:stretch/>
          </p:blipFill>
          <p:spPr>
            <a:xfrm>
              <a:off x="10065857" y="17581579"/>
              <a:ext cx="209144" cy="170805"/>
            </a:xfrm>
            <a:prstGeom prst="rect">
              <a:avLst/>
            </a:prstGeom>
            <a:noFill/>
            <a:ln>
              <a:noFill/>
            </a:ln>
          </p:spPr>
        </p:pic>
        <p:pic>
          <p:nvPicPr>
            <p:cNvPr id="196" name="Picture 195">
              <a:extLst>
                <a:ext uri="{FF2B5EF4-FFF2-40B4-BE49-F238E27FC236}">
                  <a16:creationId xmlns:a16="http://schemas.microsoft.com/office/drawing/2014/main" id="{93C6EEAF-6DCD-CF44-922B-148C9C13F410}"/>
                </a:ext>
              </a:extLst>
            </p:cNvPr>
            <p:cNvPicPr>
              <a:picLocks noChangeAspect="1"/>
            </p:cNvPicPr>
            <p:nvPr/>
          </p:nvPicPr>
          <p:blipFill rotWithShape="1">
            <a:blip r:embed="rId3">
              <a:duotone>
                <a:schemeClr val="accent1">
                  <a:shade val="45000"/>
                  <a:satMod val="135000"/>
                </a:schemeClr>
                <a:prstClr val="white"/>
              </a:duotone>
            </a:blip>
            <a:srcRect l="68542" t="64967" r="11548" b="16765"/>
            <a:stretch/>
          </p:blipFill>
          <p:spPr>
            <a:xfrm>
              <a:off x="11322379" y="18077589"/>
              <a:ext cx="156171" cy="158897"/>
            </a:xfrm>
            <a:prstGeom prst="rect">
              <a:avLst/>
            </a:prstGeom>
            <a:noFill/>
            <a:ln>
              <a:noFill/>
            </a:ln>
          </p:spPr>
        </p:pic>
        <p:pic>
          <p:nvPicPr>
            <p:cNvPr id="197" name="Picture 196">
              <a:extLst>
                <a:ext uri="{FF2B5EF4-FFF2-40B4-BE49-F238E27FC236}">
                  <a16:creationId xmlns:a16="http://schemas.microsoft.com/office/drawing/2014/main" id="{DF9038E4-5E1C-664A-BCF1-E74B3F5BA6E7}"/>
                </a:ext>
              </a:extLst>
            </p:cNvPr>
            <p:cNvPicPr>
              <a:picLocks noChangeAspect="1"/>
            </p:cNvPicPr>
            <p:nvPr/>
          </p:nvPicPr>
          <p:blipFill rotWithShape="1">
            <a:blip r:embed="rId3">
              <a:duotone>
                <a:schemeClr val="accent6">
                  <a:shade val="45000"/>
                  <a:satMod val="135000"/>
                </a:schemeClr>
                <a:prstClr val="white"/>
              </a:duotone>
            </a:blip>
            <a:srcRect l="38717" t="65036" r="38038" b="16211"/>
            <a:stretch/>
          </p:blipFill>
          <p:spPr>
            <a:xfrm>
              <a:off x="11004091" y="18580064"/>
              <a:ext cx="182331" cy="163102"/>
            </a:xfrm>
            <a:prstGeom prst="rect">
              <a:avLst/>
            </a:prstGeom>
            <a:noFill/>
            <a:ln>
              <a:noFill/>
            </a:ln>
          </p:spPr>
        </p:pic>
        <p:pic>
          <p:nvPicPr>
            <p:cNvPr id="198" name="Picture 197">
              <a:extLst>
                <a:ext uri="{FF2B5EF4-FFF2-40B4-BE49-F238E27FC236}">
                  <a16:creationId xmlns:a16="http://schemas.microsoft.com/office/drawing/2014/main" id="{A9053613-74E8-2F47-AD28-26F259DBF8FC}"/>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855273">
              <a:off x="9844731" y="18214723"/>
              <a:ext cx="154711" cy="173079"/>
            </a:xfrm>
            <a:prstGeom prst="rect">
              <a:avLst/>
            </a:prstGeom>
            <a:noFill/>
            <a:ln>
              <a:noFill/>
            </a:ln>
          </p:spPr>
        </p:pic>
        <p:pic>
          <p:nvPicPr>
            <p:cNvPr id="199" name="Picture 198">
              <a:extLst>
                <a:ext uri="{FF2B5EF4-FFF2-40B4-BE49-F238E27FC236}">
                  <a16:creationId xmlns:a16="http://schemas.microsoft.com/office/drawing/2014/main" id="{0677C824-3F1F-F544-8794-D8DA3605B476}"/>
                </a:ext>
              </a:extLst>
            </p:cNvPr>
            <p:cNvPicPr>
              <a:picLocks noChangeAspect="1"/>
            </p:cNvPicPr>
            <p:nvPr/>
          </p:nvPicPr>
          <p:blipFill rotWithShape="1">
            <a:blip r:embed="rId3">
              <a:duotone>
                <a:schemeClr val="accent2">
                  <a:shade val="45000"/>
                  <a:satMod val="135000"/>
                </a:schemeClr>
                <a:prstClr val="white"/>
              </a:duotone>
            </a:blip>
            <a:srcRect l="12438" t="64045" r="67837" b="16055"/>
            <a:stretch/>
          </p:blipFill>
          <p:spPr>
            <a:xfrm rot="5068118">
              <a:off x="9899333" y="18073760"/>
              <a:ext cx="164257" cy="163022"/>
            </a:xfrm>
            <a:prstGeom prst="rect">
              <a:avLst/>
            </a:prstGeom>
            <a:noFill/>
            <a:ln>
              <a:noFill/>
            </a:ln>
          </p:spPr>
        </p:pic>
        <p:cxnSp>
          <p:nvCxnSpPr>
            <p:cNvPr id="200" name="Straight Arrow Connector 199">
              <a:extLst>
                <a:ext uri="{FF2B5EF4-FFF2-40B4-BE49-F238E27FC236}">
                  <a16:creationId xmlns:a16="http://schemas.microsoft.com/office/drawing/2014/main" id="{2C5692CD-0AB0-084B-BEB7-D1F52BEF71E4}"/>
                </a:ext>
              </a:extLst>
            </p:cNvPr>
            <p:cNvCxnSpPr/>
            <p:nvPr/>
          </p:nvCxnSpPr>
          <p:spPr>
            <a:xfrm flipH="1">
              <a:off x="10070512" y="17584650"/>
              <a:ext cx="620147" cy="481016"/>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1" name="Straight Arrow Connector 200">
              <a:extLst>
                <a:ext uri="{FF2B5EF4-FFF2-40B4-BE49-F238E27FC236}">
                  <a16:creationId xmlns:a16="http://schemas.microsoft.com/office/drawing/2014/main" id="{D6391039-8638-3844-A88A-DBA9E3F1AEFC}"/>
                </a:ext>
              </a:extLst>
            </p:cNvPr>
            <p:cNvCxnSpPr/>
            <p:nvPr/>
          </p:nvCxnSpPr>
          <p:spPr>
            <a:xfrm flipV="1">
              <a:off x="11217115" y="18282677"/>
              <a:ext cx="135960" cy="33801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2" name="Straight Arrow Connector 201">
              <a:extLst>
                <a:ext uri="{FF2B5EF4-FFF2-40B4-BE49-F238E27FC236}">
                  <a16:creationId xmlns:a16="http://schemas.microsoft.com/office/drawing/2014/main" id="{63361BA6-95E5-3F44-98B9-599E8C9D14B8}"/>
                </a:ext>
              </a:extLst>
            </p:cNvPr>
            <p:cNvCxnSpPr/>
            <p:nvPr/>
          </p:nvCxnSpPr>
          <p:spPr>
            <a:xfrm>
              <a:off x="10413993" y="18783241"/>
              <a:ext cx="402997"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3" name="Straight Arrow Connector 202">
              <a:extLst>
                <a:ext uri="{FF2B5EF4-FFF2-40B4-BE49-F238E27FC236}">
                  <a16:creationId xmlns:a16="http://schemas.microsoft.com/office/drawing/2014/main" id="{DBFF6014-E239-B54C-921F-0EFE85CB618A}"/>
                </a:ext>
              </a:extLst>
            </p:cNvPr>
            <p:cNvCxnSpPr/>
            <p:nvPr/>
          </p:nvCxnSpPr>
          <p:spPr>
            <a:xfrm flipH="1">
              <a:off x="10401738" y="18716894"/>
              <a:ext cx="415251"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4" name="Straight Arrow Connector 203">
              <a:extLst>
                <a:ext uri="{FF2B5EF4-FFF2-40B4-BE49-F238E27FC236}">
                  <a16:creationId xmlns:a16="http://schemas.microsoft.com/office/drawing/2014/main" id="{6DA20F8B-E4B5-424F-97F3-432E89B52784}"/>
                </a:ext>
              </a:extLst>
            </p:cNvPr>
            <p:cNvCxnSpPr/>
            <p:nvPr/>
          </p:nvCxnSpPr>
          <p:spPr>
            <a:xfrm rot="10800000" flipH="1">
              <a:off x="9961285" y="17717221"/>
              <a:ext cx="97187" cy="293485"/>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5" name="Straight Arrow Connector 204">
              <a:extLst>
                <a:ext uri="{FF2B5EF4-FFF2-40B4-BE49-F238E27FC236}">
                  <a16:creationId xmlns:a16="http://schemas.microsoft.com/office/drawing/2014/main" id="{B9656CE1-8E78-164B-9934-617CC43D4656}"/>
                </a:ext>
              </a:extLst>
            </p:cNvPr>
            <p:cNvCxnSpPr/>
            <p:nvPr/>
          </p:nvCxnSpPr>
          <p:spPr>
            <a:xfrm flipV="1">
              <a:off x="10368541" y="17494882"/>
              <a:ext cx="322613" cy="46662"/>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6" name="Straight Arrow Connector 205">
              <a:extLst>
                <a:ext uri="{FF2B5EF4-FFF2-40B4-BE49-F238E27FC236}">
                  <a16:creationId xmlns:a16="http://schemas.microsoft.com/office/drawing/2014/main" id="{6682B614-0CEF-D548-A5C1-590BFADE9F43}"/>
                </a:ext>
              </a:extLst>
            </p:cNvPr>
            <p:cNvCxnSpPr/>
            <p:nvPr/>
          </p:nvCxnSpPr>
          <p:spPr>
            <a:xfrm flipH="1">
              <a:off x="1912830" y="17744555"/>
              <a:ext cx="87778" cy="266152"/>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7" name="Straight Arrow Connector 206">
              <a:extLst>
                <a:ext uri="{FF2B5EF4-FFF2-40B4-BE49-F238E27FC236}">
                  <a16:creationId xmlns:a16="http://schemas.microsoft.com/office/drawing/2014/main" id="{AB54856C-9194-2545-96FA-698000C1CF40}"/>
                </a:ext>
              </a:extLst>
            </p:cNvPr>
            <p:cNvCxnSpPr>
              <a:endCxn id="164" idx="0"/>
            </p:cNvCxnSpPr>
            <p:nvPr/>
          </p:nvCxnSpPr>
          <p:spPr>
            <a:xfrm flipV="1">
              <a:off x="2405499" y="17574053"/>
              <a:ext cx="285188" cy="10597"/>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8" name="Straight Arrow Connector 207">
              <a:extLst>
                <a:ext uri="{FF2B5EF4-FFF2-40B4-BE49-F238E27FC236}">
                  <a16:creationId xmlns:a16="http://schemas.microsoft.com/office/drawing/2014/main" id="{E1924166-C5A2-2440-B904-87E611541797}"/>
                </a:ext>
              </a:extLst>
            </p:cNvPr>
            <p:cNvCxnSpPr/>
            <p:nvPr/>
          </p:nvCxnSpPr>
          <p:spPr>
            <a:xfrm>
              <a:off x="7681397" y="18780367"/>
              <a:ext cx="424988" cy="20874"/>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9" name="Straight Arrow Connector 208">
              <a:extLst>
                <a:ext uri="{FF2B5EF4-FFF2-40B4-BE49-F238E27FC236}">
                  <a16:creationId xmlns:a16="http://schemas.microsoft.com/office/drawing/2014/main" id="{0B691F2F-E30D-C943-87D3-4F1A3CB99AC6}"/>
                </a:ext>
              </a:extLst>
            </p:cNvPr>
            <p:cNvCxnSpPr/>
            <p:nvPr/>
          </p:nvCxnSpPr>
          <p:spPr>
            <a:xfrm flipH="1">
              <a:off x="10413994" y="18155360"/>
              <a:ext cx="669789" cy="39166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pic>
          <p:nvPicPr>
            <p:cNvPr id="210" name="Picture 209" descr="36749-O0UTTP.eps">
              <a:extLst>
                <a:ext uri="{FF2B5EF4-FFF2-40B4-BE49-F238E27FC236}">
                  <a16:creationId xmlns:a16="http://schemas.microsoft.com/office/drawing/2014/main" id="{8E1C2ECF-2028-9A4E-BABE-67CBDC9CD757}"/>
                </a:ext>
              </a:extLst>
            </p:cNvPr>
            <p:cNvPicPr>
              <a:picLocks noChangeAspect="1"/>
            </p:cNvPicPr>
            <p:nvPr/>
          </p:nvPicPr>
          <p:blipFill rotWithShape="1">
            <a:blip r:embed="rId8">
              <a:extLst>
                <a:ext uri="{28A0092B-C50C-407E-A947-70E740481C1C}">
                  <a14:useLocalDpi xmlns:a14="http://schemas.microsoft.com/office/drawing/2010/main" val="0"/>
                </a:ext>
              </a:extLst>
            </a:blip>
            <a:srcRect l="64688"/>
            <a:stretch/>
          </p:blipFill>
          <p:spPr>
            <a:xfrm>
              <a:off x="7511320" y="13942741"/>
              <a:ext cx="764730" cy="2165658"/>
            </a:xfrm>
            <a:prstGeom prst="rect">
              <a:avLst/>
            </a:prstGeom>
          </p:spPr>
        </p:pic>
        <p:cxnSp>
          <p:nvCxnSpPr>
            <p:cNvPr id="211" name="Straight Connector 210">
              <a:extLst>
                <a:ext uri="{FF2B5EF4-FFF2-40B4-BE49-F238E27FC236}">
                  <a16:creationId xmlns:a16="http://schemas.microsoft.com/office/drawing/2014/main" id="{EAA71D02-AE3C-CA4E-8DB0-E1E2AAA8DDE6}"/>
                </a:ext>
              </a:extLst>
            </p:cNvPr>
            <p:cNvCxnSpPr/>
            <p:nvPr/>
          </p:nvCxnSpPr>
          <p:spPr>
            <a:xfrm>
              <a:off x="10690656" y="16195510"/>
              <a:ext cx="0" cy="105107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B34D255D-39C4-BF40-9E4F-80BC6572BBB0}"/>
                </a:ext>
              </a:extLst>
            </p:cNvPr>
            <p:cNvCxnSpPr/>
            <p:nvPr/>
          </p:nvCxnSpPr>
          <p:spPr>
            <a:xfrm>
              <a:off x="7765531" y="16137737"/>
              <a:ext cx="0" cy="105107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7B34019A-7C5E-E445-B0D9-9EFAEEA6B5C5}"/>
                </a:ext>
              </a:extLst>
            </p:cNvPr>
            <p:cNvCxnSpPr/>
            <p:nvPr/>
          </p:nvCxnSpPr>
          <p:spPr>
            <a:xfrm>
              <a:off x="5066818" y="16094624"/>
              <a:ext cx="0" cy="105107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A69AE426-6339-2548-8183-B19157C145A2}"/>
                </a:ext>
              </a:extLst>
            </p:cNvPr>
            <p:cNvCxnSpPr/>
            <p:nvPr/>
          </p:nvCxnSpPr>
          <p:spPr>
            <a:xfrm>
              <a:off x="2395345" y="16108401"/>
              <a:ext cx="0" cy="105107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41" name="Slide Number Placeholder 5">
            <a:extLst>
              <a:ext uri="{FF2B5EF4-FFF2-40B4-BE49-F238E27FC236}">
                <a16:creationId xmlns:a16="http://schemas.microsoft.com/office/drawing/2014/main" id="{0BF05916-48CE-0645-BC76-F7E06C3F8ADE}"/>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270556640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533400"/>
            <a:ext cx="8229600" cy="990600"/>
          </a:xfrm>
          <a:prstGeom prst="rect">
            <a:avLst/>
          </a:prstGeom>
        </p:spPr>
        <p:txBody>
          <a:bodyP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t>Consistent dynamics in the gut of healthy individuals</a:t>
            </a:r>
          </a:p>
        </p:txBody>
      </p:sp>
      <p:sp>
        <p:nvSpPr>
          <p:cNvPr id="7" name="TextBox 6"/>
          <p:cNvSpPr txBox="1"/>
          <p:nvPr/>
        </p:nvSpPr>
        <p:spPr>
          <a:xfrm>
            <a:off x="457200" y="6228820"/>
            <a:ext cx="2480166" cy="338554"/>
          </a:xfrm>
          <a:prstGeom prst="rect">
            <a:avLst/>
          </a:prstGeom>
          <a:noFill/>
        </p:spPr>
        <p:txBody>
          <a:bodyPr wrap="none" rtlCol="0">
            <a:spAutoFit/>
          </a:bodyPr>
          <a:lstStyle/>
          <a:p>
            <a:r>
              <a:rPr lang="en-US" sz="1600" dirty="0">
                <a:solidFill>
                  <a:srgbClr val="292934"/>
                </a:solidFill>
                <a:latin typeface="Adobe Caslon Pro"/>
                <a:cs typeface="Adobe Caslon Pro"/>
              </a:rPr>
              <a:t>Bashan et al. </a:t>
            </a:r>
            <a:r>
              <a:rPr lang="en-US" sz="1600" i="1" dirty="0">
                <a:solidFill>
                  <a:srgbClr val="292934"/>
                </a:solidFill>
                <a:latin typeface="Adobe Caslon Pro"/>
                <a:cs typeface="Adobe Caslon Pro"/>
              </a:rPr>
              <a:t>Nature</a:t>
            </a:r>
            <a:r>
              <a:rPr lang="en-US" sz="1600" dirty="0">
                <a:solidFill>
                  <a:srgbClr val="292934"/>
                </a:solidFill>
                <a:latin typeface="Adobe Caslon Pro"/>
                <a:cs typeface="Adobe Caslon Pro"/>
              </a:rPr>
              <a:t> (2016)</a:t>
            </a:r>
          </a:p>
        </p:txBody>
      </p:sp>
      <p:pic>
        <p:nvPicPr>
          <p:cNvPr id="3" name="Picture 2">
            <a:extLst>
              <a:ext uri="{FF2B5EF4-FFF2-40B4-BE49-F238E27FC236}">
                <a16:creationId xmlns:a16="http://schemas.microsoft.com/office/drawing/2014/main" id="{1711A973-4AB7-2C43-8644-739172540B74}"/>
              </a:ext>
            </a:extLst>
          </p:cNvPr>
          <p:cNvPicPr>
            <a:picLocks noChangeAspect="1"/>
          </p:cNvPicPr>
          <p:nvPr/>
        </p:nvPicPr>
        <p:blipFill>
          <a:blip r:embed="rId3"/>
          <a:stretch>
            <a:fillRect/>
          </a:stretch>
        </p:blipFill>
        <p:spPr>
          <a:xfrm>
            <a:off x="1433576" y="2238306"/>
            <a:ext cx="6162040" cy="3045401"/>
          </a:xfrm>
          <a:prstGeom prst="rect">
            <a:avLst/>
          </a:prstGeom>
        </p:spPr>
      </p:pic>
      <p:sp>
        <p:nvSpPr>
          <p:cNvPr id="5" name="Slide Number Placeholder 5">
            <a:extLst>
              <a:ext uri="{FF2B5EF4-FFF2-40B4-BE49-F238E27FC236}">
                <a16:creationId xmlns:a16="http://schemas.microsoft.com/office/drawing/2014/main" id="{7042B7CC-4C40-4947-86E6-F0EF828DDC11}"/>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326292031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Universal dynamics in the gut of healthy individuals</a:t>
            </a:r>
          </a:p>
        </p:txBody>
      </p:sp>
      <p:sp>
        <p:nvSpPr>
          <p:cNvPr id="8" name="Slide Number Placeholder 3"/>
          <p:cNvSpPr>
            <a:spLocks noGrp="1"/>
          </p:cNvSpPr>
          <p:nvPr>
            <p:ph type="sldNum" sz="quarter" idx="12"/>
          </p:nvPr>
        </p:nvSpPr>
        <p:spPr>
          <a:xfrm>
            <a:off x="7146896" y="6457950"/>
            <a:ext cx="1539903" cy="263525"/>
          </a:xfrm>
        </p:spPr>
        <p:txBody>
          <a:bodyPr/>
          <a:lstStyle/>
          <a:p>
            <a:fld id="{93593A08-5708-CB43-BB9B-80ACCB9FE604}" type="slidenum">
              <a:rPr lang="en-US" smtClean="0">
                <a:latin typeface="Arial"/>
              </a:rPr>
              <a:pPr/>
              <a:t>34</a:t>
            </a:fld>
            <a:endParaRPr lang="en-US">
              <a:latin typeface="Arial"/>
            </a:endParaRPr>
          </a:p>
        </p:txBody>
      </p:sp>
      <p:pic>
        <p:nvPicPr>
          <p:cNvPr id="9" name="Picture 8" descr="00-leading-image-a.jpg"/>
          <p:cNvPicPr>
            <a:picLocks noChangeAspect="1"/>
          </p:cNvPicPr>
          <p:nvPr/>
        </p:nvPicPr>
        <p:blipFill rotWithShape="1">
          <a:blip r:embed="rId2">
            <a:extLst>
              <a:ext uri="{28A0092B-C50C-407E-A947-70E740481C1C}">
                <a14:useLocalDpi xmlns:a14="http://schemas.microsoft.com/office/drawing/2010/main" val="0"/>
              </a:ext>
            </a:extLst>
          </a:blip>
          <a:srcRect l="46250" t="1" r="46276" b="21877"/>
          <a:stretch/>
        </p:blipFill>
        <p:spPr>
          <a:xfrm>
            <a:off x="3923874" y="2142595"/>
            <a:ext cx="1565951" cy="3273240"/>
          </a:xfrm>
          <a:prstGeom prst="rect">
            <a:avLst/>
          </a:prstGeom>
        </p:spPr>
      </p:pic>
      <p:sp>
        <p:nvSpPr>
          <p:cNvPr id="10" name="TextBox 9"/>
          <p:cNvSpPr txBox="1"/>
          <p:nvPr/>
        </p:nvSpPr>
        <p:spPr>
          <a:xfrm>
            <a:off x="6735801" y="3641618"/>
            <a:ext cx="1021431" cy="338554"/>
          </a:xfrm>
          <a:prstGeom prst="rect">
            <a:avLst/>
          </a:prstGeom>
          <a:noFill/>
        </p:spPr>
        <p:txBody>
          <a:bodyPr wrap="square" rtlCol="0">
            <a:spAutoFit/>
          </a:bodyPr>
          <a:lstStyle/>
          <a:p>
            <a:pPr algn="ctr"/>
            <a:r>
              <a:rPr lang="en-US" sz="1600" dirty="0">
                <a:solidFill>
                  <a:srgbClr val="292934"/>
                </a:solidFill>
                <a:latin typeface="Adobe Caslon Pro"/>
                <a:cs typeface="Adobe Caslon Pro"/>
              </a:rPr>
              <a:t>Gut</a:t>
            </a:r>
          </a:p>
        </p:txBody>
      </p:sp>
      <p:cxnSp>
        <p:nvCxnSpPr>
          <p:cNvPr id="15" name="Straight Connector 14"/>
          <p:cNvCxnSpPr/>
          <p:nvPr/>
        </p:nvCxnSpPr>
        <p:spPr>
          <a:xfrm>
            <a:off x="4719810" y="3641618"/>
            <a:ext cx="1823736" cy="953365"/>
          </a:xfrm>
          <a:prstGeom prst="line">
            <a:avLst/>
          </a:prstGeom>
          <a:ln w="28575" cmpd="sng">
            <a:solidFill>
              <a:srgbClr val="5BC6E8"/>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972928" y="5400477"/>
            <a:ext cx="1680672" cy="276999"/>
          </a:xfrm>
          <a:prstGeom prst="rect">
            <a:avLst/>
          </a:prstGeom>
          <a:noFill/>
        </p:spPr>
        <p:txBody>
          <a:bodyPr wrap="square" rtlCol="0">
            <a:spAutoFit/>
          </a:bodyPr>
          <a:lstStyle/>
          <a:p>
            <a:r>
              <a:rPr lang="en-US" sz="1200" dirty="0">
                <a:solidFill>
                  <a:srgbClr val="292934"/>
                </a:solidFill>
                <a:latin typeface="Adobe Caslon Pro"/>
                <a:cs typeface="Adobe Caslon Pro"/>
              </a:rPr>
              <a:t>http://</a:t>
            </a:r>
            <a:r>
              <a:rPr lang="en-US" sz="1200" dirty="0" err="1">
                <a:solidFill>
                  <a:srgbClr val="292934"/>
                </a:solidFill>
                <a:latin typeface="Adobe Caslon Pro"/>
                <a:cs typeface="Adobe Caslon Pro"/>
              </a:rPr>
              <a:t>www.amnh.org</a:t>
            </a:r>
            <a:endParaRPr lang="en-US" sz="1200" dirty="0">
              <a:solidFill>
                <a:srgbClr val="292934"/>
              </a:solidFill>
              <a:latin typeface="Adobe Caslon Pro"/>
              <a:cs typeface="Adobe Caslon Pro"/>
            </a:endParaRPr>
          </a:p>
        </p:txBody>
      </p:sp>
      <p:pic>
        <p:nvPicPr>
          <p:cNvPr id="22" name="Picture 21" descr="BodySites_HMP_SMP_OTU_DOCs_confidence_bonferoni_02.png"/>
          <p:cNvPicPr>
            <a:picLocks noChangeAspect="1"/>
          </p:cNvPicPr>
          <p:nvPr/>
        </p:nvPicPr>
        <p:blipFill rotWithShape="1">
          <a:blip r:embed="rId3">
            <a:extLst>
              <a:ext uri="{28A0092B-C50C-407E-A947-70E740481C1C}">
                <a14:useLocalDpi xmlns:a14="http://schemas.microsoft.com/office/drawing/2010/main" val="0"/>
              </a:ext>
            </a:extLst>
          </a:blip>
          <a:srcRect l="15929" r="64808" b="90294"/>
          <a:stretch/>
        </p:blipFill>
        <p:spPr>
          <a:xfrm>
            <a:off x="6735801" y="4001321"/>
            <a:ext cx="1040300" cy="1128382"/>
          </a:xfrm>
          <a:prstGeom prst="rect">
            <a:avLst/>
          </a:prstGeom>
        </p:spPr>
      </p:pic>
      <p:sp>
        <p:nvSpPr>
          <p:cNvPr id="38" name="Oval 37"/>
          <p:cNvSpPr>
            <a:spLocks noChangeAspect="1"/>
          </p:cNvSpPr>
          <p:nvPr/>
        </p:nvSpPr>
        <p:spPr>
          <a:xfrm>
            <a:off x="4265423" y="3384847"/>
            <a:ext cx="107162" cy="107160"/>
          </a:xfrm>
          <a:prstGeom prst="ellipse">
            <a:avLst/>
          </a:prstGeom>
          <a:solidFill>
            <a:srgbClr val="FFC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D1B"/>
              </a:solidFill>
              <a:latin typeface="Arial"/>
            </a:endParaRPr>
          </a:p>
        </p:txBody>
      </p:sp>
      <p:sp>
        <p:nvSpPr>
          <p:cNvPr id="39" name="Oval 38"/>
          <p:cNvSpPr>
            <a:spLocks noChangeAspect="1"/>
          </p:cNvSpPr>
          <p:nvPr/>
        </p:nvSpPr>
        <p:spPr>
          <a:xfrm>
            <a:off x="4100622" y="3873012"/>
            <a:ext cx="107162" cy="107160"/>
          </a:xfrm>
          <a:prstGeom prst="ellipse">
            <a:avLst/>
          </a:prstGeom>
          <a:solidFill>
            <a:srgbClr val="FFC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D1B"/>
              </a:solidFill>
              <a:latin typeface="Arial"/>
            </a:endParaRPr>
          </a:p>
        </p:txBody>
      </p:sp>
      <p:sp>
        <p:nvSpPr>
          <p:cNvPr id="40" name="Oval 39"/>
          <p:cNvSpPr>
            <a:spLocks noChangeAspect="1"/>
          </p:cNvSpPr>
          <p:nvPr/>
        </p:nvSpPr>
        <p:spPr>
          <a:xfrm>
            <a:off x="4666969" y="2672890"/>
            <a:ext cx="107162" cy="107160"/>
          </a:xfrm>
          <a:prstGeom prst="ellipse">
            <a:avLst/>
          </a:prstGeom>
          <a:solidFill>
            <a:srgbClr val="BD2D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D1B"/>
              </a:solidFill>
              <a:latin typeface="Arial"/>
            </a:endParaRPr>
          </a:p>
        </p:txBody>
      </p:sp>
      <p:sp>
        <p:nvSpPr>
          <p:cNvPr id="41" name="Oval 40"/>
          <p:cNvSpPr>
            <a:spLocks noChangeAspect="1"/>
          </p:cNvSpPr>
          <p:nvPr/>
        </p:nvSpPr>
        <p:spPr>
          <a:xfrm>
            <a:off x="4666229" y="3574480"/>
            <a:ext cx="107162" cy="107160"/>
          </a:xfrm>
          <a:prstGeom prst="ellipse">
            <a:avLst/>
          </a:prstGeom>
          <a:solidFill>
            <a:srgbClr val="44D5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D1B"/>
              </a:solidFill>
              <a:latin typeface="Arial"/>
            </a:endParaRPr>
          </a:p>
        </p:txBody>
      </p:sp>
      <p:sp>
        <p:nvSpPr>
          <p:cNvPr id="27" name="TextBox 26"/>
          <p:cNvSpPr txBox="1"/>
          <p:nvPr/>
        </p:nvSpPr>
        <p:spPr>
          <a:xfrm>
            <a:off x="457200" y="6228820"/>
            <a:ext cx="2480166" cy="338554"/>
          </a:xfrm>
          <a:prstGeom prst="rect">
            <a:avLst/>
          </a:prstGeom>
          <a:noFill/>
        </p:spPr>
        <p:txBody>
          <a:bodyPr wrap="none" rtlCol="0">
            <a:spAutoFit/>
          </a:bodyPr>
          <a:lstStyle/>
          <a:p>
            <a:r>
              <a:rPr lang="en-US" sz="1600" dirty="0">
                <a:solidFill>
                  <a:srgbClr val="292934"/>
                </a:solidFill>
                <a:latin typeface="Adobe Caslon Pro"/>
                <a:cs typeface="Adobe Caslon Pro"/>
              </a:rPr>
              <a:t>Bashan et al. </a:t>
            </a:r>
            <a:r>
              <a:rPr lang="en-US" sz="1600" i="1" dirty="0">
                <a:solidFill>
                  <a:srgbClr val="292934"/>
                </a:solidFill>
                <a:latin typeface="Adobe Caslon Pro"/>
                <a:cs typeface="Adobe Caslon Pro"/>
              </a:rPr>
              <a:t>Nature</a:t>
            </a:r>
            <a:r>
              <a:rPr lang="en-US" sz="1600" dirty="0">
                <a:solidFill>
                  <a:srgbClr val="292934"/>
                </a:solidFill>
                <a:latin typeface="Adobe Caslon Pro"/>
                <a:cs typeface="Adobe Caslon Pro"/>
              </a:rPr>
              <a:t> (2016)</a:t>
            </a:r>
          </a:p>
        </p:txBody>
      </p:sp>
      <p:sp>
        <p:nvSpPr>
          <p:cNvPr id="14" name="Slide Number Placeholder 5">
            <a:extLst>
              <a:ext uri="{FF2B5EF4-FFF2-40B4-BE49-F238E27FC236}">
                <a16:creationId xmlns:a16="http://schemas.microsoft.com/office/drawing/2014/main" id="{6B37F856-DB77-F543-BCDA-0AB1A913141E}"/>
              </a:ext>
            </a:extLst>
          </p:cNvPr>
          <p:cNvSpPr txBox="1">
            <a:spLocks/>
          </p:cNvSpPr>
          <p:nvPr/>
        </p:nvSpPr>
        <p:spPr>
          <a:xfrm>
            <a:off x="7274560" y="18288"/>
            <a:ext cx="1778000" cy="329184"/>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Arial"/>
              </a:rPr>
              <a:t>Amir Bashan, BIU</a:t>
            </a:r>
            <a:endParaRPr lang="en-US" dirty="0">
              <a:latin typeface="Arial"/>
            </a:endParaRPr>
          </a:p>
        </p:txBody>
      </p:sp>
    </p:spTree>
    <p:extLst>
      <p:ext uri="{BB962C8B-B14F-4D97-AF65-F5344CB8AC3E}">
        <p14:creationId xmlns:p14="http://schemas.microsoft.com/office/powerpoint/2010/main" val="71890719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Universal dynamics in the gut of healthy individuals</a:t>
            </a:r>
          </a:p>
        </p:txBody>
      </p:sp>
      <p:pic>
        <p:nvPicPr>
          <p:cNvPr id="7" name="Picture 6" descr="BodySites_HMP_SMP_OTU_DOCs_confidence_bonferoni_02.png"/>
          <p:cNvPicPr>
            <a:picLocks noChangeAspect="1"/>
          </p:cNvPicPr>
          <p:nvPr/>
        </p:nvPicPr>
        <p:blipFill rotWithShape="1">
          <a:blip r:embed="rId2">
            <a:extLst>
              <a:ext uri="{28A0092B-C50C-407E-A947-70E740481C1C}">
                <a14:useLocalDpi xmlns:a14="http://schemas.microsoft.com/office/drawing/2010/main" val="0"/>
              </a:ext>
            </a:extLst>
          </a:blip>
          <a:srcRect l="34866" t="14621" r="45563" b="76380"/>
          <a:stretch/>
        </p:blipFill>
        <p:spPr>
          <a:xfrm>
            <a:off x="6735801" y="2169268"/>
            <a:ext cx="1056988" cy="1046203"/>
          </a:xfrm>
          <a:prstGeom prst="rect">
            <a:avLst/>
          </a:prstGeom>
        </p:spPr>
      </p:pic>
      <p:sp>
        <p:nvSpPr>
          <p:cNvPr id="8" name="Slide Number Placeholder 3"/>
          <p:cNvSpPr>
            <a:spLocks noGrp="1"/>
          </p:cNvSpPr>
          <p:nvPr>
            <p:ph type="sldNum" sz="quarter" idx="12"/>
          </p:nvPr>
        </p:nvSpPr>
        <p:spPr>
          <a:xfrm>
            <a:off x="7146896" y="6457950"/>
            <a:ext cx="1539903" cy="263525"/>
          </a:xfrm>
        </p:spPr>
        <p:txBody>
          <a:bodyPr/>
          <a:lstStyle/>
          <a:p>
            <a:fld id="{93593A08-5708-CB43-BB9B-80ACCB9FE604}" type="slidenum">
              <a:rPr lang="en-US" smtClean="0">
                <a:latin typeface="Arial"/>
              </a:rPr>
              <a:pPr/>
              <a:t>35</a:t>
            </a:fld>
            <a:endParaRPr lang="en-US">
              <a:latin typeface="Arial"/>
            </a:endParaRPr>
          </a:p>
        </p:txBody>
      </p:sp>
      <p:pic>
        <p:nvPicPr>
          <p:cNvPr id="9" name="Picture 8" descr="00-leading-image-a.jpg"/>
          <p:cNvPicPr>
            <a:picLocks noChangeAspect="1"/>
          </p:cNvPicPr>
          <p:nvPr/>
        </p:nvPicPr>
        <p:blipFill rotWithShape="1">
          <a:blip r:embed="rId3">
            <a:extLst>
              <a:ext uri="{28A0092B-C50C-407E-A947-70E740481C1C}">
                <a14:useLocalDpi xmlns:a14="http://schemas.microsoft.com/office/drawing/2010/main" val="0"/>
              </a:ext>
            </a:extLst>
          </a:blip>
          <a:srcRect l="46250" t="1" r="46276" b="21877"/>
          <a:stretch/>
        </p:blipFill>
        <p:spPr>
          <a:xfrm>
            <a:off x="3923874" y="2142595"/>
            <a:ext cx="1565951" cy="3273240"/>
          </a:xfrm>
          <a:prstGeom prst="rect">
            <a:avLst/>
          </a:prstGeom>
        </p:spPr>
      </p:pic>
      <p:sp>
        <p:nvSpPr>
          <p:cNvPr id="10" name="TextBox 9"/>
          <p:cNvSpPr txBox="1"/>
          <p:nvPr/>
        </p:nvSpPr>
        <p:spPr>
          <a:xfrm>
            <a:off x="6735801" y="3641618"/>
            <a:ext cx="1021431" cy="338554"/>
          </a:xfrm>
          <a:prstGeom prst="rect">
            <a:avLst/>
          </a:prstGeom>
          <a:noFill/>
        </p:spPr>
        <p:txBody>
          <a:bodyPr wrap="square" rtlCol="0">
            <a:spAutoFit/>
          </a:bodyPr>
          <a:lstStyle/>
          <a:p>
            <a:pPr algn="ctr"/>
            <a:r>
              <a:rPr lang="en-US" sz="1600" dirty="0">
                <a:solidFill>
                  <a:srgbClr val="292934"/>
                </a:solidFill>
                <a:latin typeface="Adobe Caslon Pro"/>
                <a:cs typeface="Adobe Caslon Pro"/>
              </a:rPr>
              <a:t>Gut</a:t>
            </a:r>
          </a:p>
        </p:txBody>
      </p:sp>
      <p:sp>
        <p:nvSpPr>
          <p:cNvPr id="11" name="TextBox 10"/>
          <p:cNvSpPr txBox="1"/>
          <p:nvPr/>
        </p:nvSpPr>
        <p:spPr>
          <a:xfrm>
            <a:off x="6678577" y="1825723"/>
            <a:ext cx="1183374" cy="338554"/>
          </a:xfrm>
          <a:prstGeom prst="rect">
            <a:avLst/>
          </a:prstGeom>
          <a:noFill/>
        </p:spPr>
        <p:txBody>
          <a:bodyPr wrap="square" rtlCol="0">
            <a:spAutoFit/>
          </a:bodyPr>
          <a:lstStyle/>
          <a:p>
            <a:pPr algn="ctr"/>
            <a:r>
              <a:rPr lang="en-US" sz="1600" dirty="0">
                <a:solidFill>
                  <a:srgbClr val="292934"/>
                </a:solidFill>
                <a:latin typeface="Adobe Caslon Pro"/>
                <a:cs typeface="Adobe Caslon Pro"/>
              </a:rPr>
              <a:t>Tongue</a:t>
            </a:r>
          </a:p>
        </p:txBody>
      </p:sp>
      <p:cxnSp>
        <p:nvCxnSpPr>
          <p:cNvPr id="15" name="Straight Connector 14"/>
          <p:cNvCxnSpPr/>
          <p:nvPr/>
        </p:nvCxnSpPr>
        <p:spPr>
          <a:xfrm>
            <a:off x="4719810" y="3641618"/>
            <a:ext cx="1823736" cy="953365"/>
          </a:xfrm>
          <a:prstGeom prst="line">
            <a:avLst/>
          </a:prstGeom>
          <a:ln w="28575" cmpd="sng">
            <a:solidFill>
              <a:srgbClr val="5BC6E8"/>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4719810" y="2726468"/>
            <a:ext cx="1823736" cy="2"/>
          </a:xfrm>
          <a:prstGeom prst="line">
            <a:avLst/>
          </a:prstGeom>
          <a:ln w="28575"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972928" y="5400477"/>
            <a:ext cx="1680672" cy="276999"/>
          </a:xfrm>
          <a:prstGeom prst="rect">
            <a:avLst/>
          </a:prstGeom>
          <a:noFill/>
        </p:spPr>
        <p:txBody>
          <a:bodyPr wrap="square" rtlCol="0">
            <a:spAutoFit/>
          </a:bodyPr>
          <a:lstStyle/>
          <a:p>
            <a:r>
              <a:rPr lang="en-US" sz="1200" dirty="0">
                <a:solidFill>
                  <a:srgbClr val="292934"/>
                </a:solidFill>
                <a:latin typeface="Adobe Caslon Pro"/>
                <a:cs typeface="Adobe Caslon Pro"/>
              </a:rPr>
              <a:t>http://</a:t>
            </a:r>
            <a:r>
              <a:rPr lang="en-US" sz="1200" dirty="0" err="1">
                <a:solidFill>
                  <a:srgbClr val="292934"/>
                </a:solidFill>
                <a:latin typeface="Adobe Caslon Pro"/>
                <a:cs typeface="Adobe Caslon Pro"/>
              </a:rPr>
              <a:t>www.amnh.org</a:t>
            </a:r>
            <a:endParaRPr lang="en-US" sz="1200" dirty="0">
              <a:solidFill>
                <a:srgbClr val="292934"/>
              </a:solidFill>
              <a:latin typeface="Adobe Caslon Pro"/>
              <a:cs typeface="Adobe Caslon Pro"/>
            </a:endParaRPr>
          </a:p>
        </p:txBody>
      </p:sp>
      <p:pic>
        <p:nvPicPr>
          <p:cNvPr id="22" name="Picture 21" descr="BodySites_HMP_SMP_OTU_DOCs_confidence_bonferoni_02.png"/>
          <p:cNvPicPr>
            <a:picLocks noChangeAspect="1"/>
          </p:cNvPicPr>
          <p:nvPr/>
        </p:nvPicPr>
        <p:blipFill rotWithShape="1">
          <a:blip r:embed="rId2">
            <a:extLst>
              <a:ext uri="{28A0092B-C50C-407E-A947-70E740481C1C}">
                <a14:useLocalDpi xmlns:a14="http://schemas.microsoft.com/office/drawing/2010/main" val="0"/>
              </a:ext>
            </a:extLst>
          </a:blip>
          <a:srcRect l="15929" r="64808" b="90294"/>
          <a:stretch/>
        </p:blipFill>
        <p:spPr>
          <a:xfrm>
            <a:off x="6735801" y="4001321"/>
            <a:ext cx="1040300" cy="1128382"/>
          </a:xfrm>
          <a:prstGeom prst="rect">
            <a:avLst/>
          </a:prstGeom>
        </p:spPr>
      </p:pic>
      <p:sp>
        <p:nvSpPr>
          <p:cNvPr id="38" name="Oval 37"/>
          <p:cNvSpPr>
            <a:spLocks noChangeAspect="1"/>
          </p:cNvSpPr>
          <p:nvPr/>
        </p:nvSpPr>
        <p:spPr>
          <a:xfrm>
            <a:off x="4265423" y="3384847"/>
            <a:ext cx="107162" cy="107160"/>
          </a:xfrm>
          <a:prstGeom prst="ellipse">
            <a:avLst/>
          </a:prstGeom>
          <a:solidFill>
            <a:srgbClr val="FFC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D1B"/>
              </a:solidFill>
              <a:latin typeface="Arial"/>
            </a:endParaRPr>
          </a:p>
        </p:txBody>
      </p:sp>
      <p:sp>
        <p:nvSpPr>
          <p:cNvPr id="39" name="Oval 38"/>
          <p:cNvSpPr>
            <a:spLocks noChangeAspect="1"/>
          </p:cNvSpPr>
          <p:nvPr/>
        </p:nvSpPr>
        <p:spPr>
          <a:xfrm>
            <a:off x="4100622" y="3873012"/>
            <a:ext cx="107162" cy="107160"/>
          </a:xfrm>
          <a:prstGeom prst="ellipse">
            <a:avLst/>
          </a:prstGeom>
          <a:solidFill>
            <a:srgbClr val="FFC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D1B"/>
              </a:solidFill>
              <a:latin typeface="Arial"/>
            </a:endParaRPr>
          </a:p>
        </p:txBody>
      </p:sp>
      <p:sp>
        <p:nvSpPr>
          <p:cNvPr id="40" name="Oval 39"/>
          <p:cNvSpPr>
            <a:spLocks noChangeAspect="1"/>
          </p:cNvSpPr>
          <p:nvPr/>
        </p:nvSpPr>
        <p:spPr>
          <a:xfrm>
            <a:off x="4666969" y="2672890"/>
            <a:ext cx="107162" cy="107160"/>
          </a:xfrm>
          <a:prstGeom prst="ellipse">
            <a:avLst/>
          </a:prstGeom>
          <a:solidFill>
            <a:srgbClr val="BD2D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D1B"/>
              </a:solidFill>
              <a:latin typeface="Arial"/>
            </a:endParaRPr>
          </a:p>
        </p:txBody>
      </p:sp>
      <p:sp>
        <p:nvSpPr>
          <p:cNvPr id="41" name="Oval 40"/>
          <p:cNvSpPr>
            <a:spLocks noChangeAspect="1"/>
          </p:cNvSpPr>
          <p:nvPr/>
        </p:nvSpPr>
        <p:spPr>
          <a:xfrm>
            <a:off x="4666229" y="3574480"/>
            <a:ext cx="107162" cy="107160"/>
          </a:xfrm>
          <a:prstGeom prst="ellipse">
            <a:avLst/>
          </a:prstGeom>
          <a:solidFill>
            <a:srgbClr val="44D5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D1B"/>
              </a:solidFill>
              <a:latin typeface="Arial"/>
            </a:endParaRPr>
          </a:p>
        </p:txBody>
      </p:sp>
      <p:sp>
        <p:nvSpPr>
          <p:cNvPr id="27" name="TextBox 26"/>
          <p:cNvSpPr txBox="1"/>
          <p:nvPr/>
        </p:nvSpPr>
        <p:spPr>
          <a:xfrm>
            <a:off x="457200" y="6228820"/>
            <a:ext cx="2480166" cy="338554"/>
          </a:xfrm>
          <a:prstGeom prst="rect">
            <a:avLst/>
          </a:prstGeom>
          <a:noFill/>
        </p:spPr>
        <p:txBody>
          <a:bodyPr wrap="none" rtlCol="0">
            <a:spAutoFit/>
          </a:bodyPr>
          <a:lstStyle/>
          <a:p>
            <a:r>
              <a:rPr lang="en-US" sz="1600" dirty="0">
                <a:solidFill>
                  <a:srgbClr val="292934"/>
                </a:solidFill>
                <a:latin typeface="Adobe Caslon Pro"/>
                <a:cs typeface="Adobe Caslon Pro"/>
              </a:rPr>
              <a:t>Bashan et al. </a:t>
            </a:r>
            <a:r>
              <a:rPr lang="en-US" sz="1600" i="1" dirty="0">
                <a:solidFill>
                  <a:srgbClr val="292934"/>
                </a:solidFill>
                <a:latin typeface="Adobe Caslon Pro"/>
                <a:cs typeface="Adobe Caslon Pro"/>
              </a:rPr>
              <a:t>Nature</a:t>
            </a:r>
            <a:r>
              <a:rPr lang="en-US" sz="1600" dirty="0">
                <a:solidFill>
                  <a:srgbClr val="292934"/>
                </a:solidFill>
                <a:latin typeface="Adobe Caslon Pro"/>
                <a:cs typeface="Adobe Caslon Pro"/>
              </a:rPr>
              <a:t> (2016)</a:t>
            </a:r>
          </a:p>
        </p:txBody>
      </p:sp>
      <p:sp>
        <p:nvSpPr>
          <p:cNvPr id="17" name="Slide Number Placeholder 5">
            <a:extLst>
              <a:ext uri="{FF2B5EF4-FFF2-40B4-BE49-F238E27FC236}">
                <a16:creationId xmlns:a16="http://schemas.microsoft.com/office/drawing/2014/main" id="{D7E829D5-F1EA-7445-BDC2-990A0BB802FF}"/>
              </a:ext>
            </a:extLst>
          </p:cNvPr>
          <p:cNvSpPr txBox="1">
            <a:spLocks/>
          </p:cNvSpPr>
          <p:nvPr/>
        </p:nvSpPr>
        <p:spPr>
          <a:xfrm>
            <a:off x="7274560" y="18288"/>
            <a:ext cx="1778000" cy="329184"/>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Arial"/>
              </a:rPr>
              <a:t>Amir Bashan, BIU</a:t>
            </a:r>
            <a:endParaRPr lang="en-US" dirty="0">
              <a:latin typeface="Arial"/>
            </a:endParaRPr>
          </a:p>
        </p:txBody>
      </p:sp>
    </p:spTree>
    <p:extLst>
      <p:ext uri="{BB962C8B-B14F-4D97-AF65-F5344CB8AC3E}">
        <p14:creationId xmlns:p14="http://schemas.microsoft.com/office/powerpoint/2010/main" val="337824173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Universal dynamics in the gut of healthy individuals</a:t>
            </a:r>
          </a:p>
        </p:txBody>
      </p:sp>
      <p:sp>
        <p:nvSpPr>
          <p:cNvPr id="8" name="Slide Number Placeholder 3"/>
          <p:cNvSpPr>
            <a:spLocks noGrp="1"/>
          </p:cNvSpPr>
          <p:nvPr>
            <p:ph type="sldNum" sz="quarter" idx="12"/>
          </p:nvPr>
        </p:nvSpPr>
        <p:spPr>
          <a:xfrm>
            <a:off x="7146896" y="6457950"/>
            <a:ext cx="1539903" cy="263525"/>
          </a:xfrm>
        </p:spPr>
        <p:txBody>
          <a:bodyPr/>
          <a:lstStyle/>
          <a:p>
            <a:fld id="{93593A08-5708-CB43-BB9B-80ACCB9FE604}" type="slidenum">
              <a:rPr lang="en-US" smtClean="0">
                <a:latin typeface="Arial"/>
              </a:rPr>
              <a:pPr/>
              <a:t>36</a:t>
            </a:fld>
            <a:endParaRPr lang="en-US">
              <a:latin typeface="Arial"/>
            </a:endParaRPr>
          </a:p>
        </p:txBody>
      </p:sp>
      <p:grpSp>
        <p:nvGrpSpPr>
          <p:cNvPr id="3" name="Group 2">
            <a:extLst>
              <a:ext uri="{FF2B5EF4-FFF2-40B4-BE49-F238E27FC236}">
                <a16:creationId xmlns:a16="http://schemas.microsoft.com/office/drawing/2014/main" id="{0EB9519F-B1AF-624C-92FD-4D4EA1DE806D}"/>
              </a:ext>
            </a:extLst>
          </p:cNvPr>
          <p:cNvGrpSpPr/>
          <p:nvPr/>
        </p:nvGrpSpPr>
        <p:grpSpPr>
          <a:xfrm>
            <a:off x="1065112" y="1825723"/>
            <a:ext cx="6796839" cy="3851753"/>
            <a:chOff x="1065112" y="1825723"/>
            <a:chExt cx="6796839" cy="3851753"/>
          </a:xfrm>
        </p:grpSpPr>
        <p:pic>
          <p:nvPicPr>
            <p:cNvPr id="4" name="Picture 3" descr="BodySites_HMP_SMP_OTU_DOCs_confidence_bonferoni_02.png"/>
            <p:cNvPicPr>
              <a:picLocks noChangeAspect="1"/>
            </p:cNvPicPr>
            <p:nvPr/>
          </p:nvPicPr>
          <p:blipFill rotWithShape="1">
            <a:blip r:embed="rId2">
              <a:extLst>
                <a:ext uri="{28A0092B-C50C-407E-A947-70E740481C1C}">
                  <a14:useLocalDpi xmlns:a14="http://schemas.microsoft.com/office/drawing/2010/main" val="0"/>
                </a:ext>
              </a:extLst>
            </a:blip>
            <a:srcRect l="54523" t="1304" r="25967" b="89869"/>
            <a:stretch/>
          </p:blipFill>
          <p:spPr>
            <a:xfrm>
              <a:off x="1407411" y="2953973"/>
              <a:ext cx="1053657" cy="1026199"/>
            </a:xfrm>
            <a:prstGeom prst="rect">
              <a:avLst/>
            </a:prstGeom>
          </p:spPr>
        </p:pic>
        <p:pic>
          <p:nvPicPr>
            <p:cNvPr id="6" name="Picture 5" descr="BodySites_HMP_SMP_OTU_DOCs_confidence_bonferoni_02.png"/>
            <p:cNvPicPr>
              <a:picLocks noChangeAspect="1"/>
            </p:cNvPicPr>
            <p:nvPr/>
          </p:nvPicPr>
          <p:blipFill rotWithShape="1">
            <a:blip r:embed="rId2">
              <a:extLst>
                <a:ext uri="{28A0092B-C50C-407E-A947-70E740481C1C}">
                  <a14:useLocalDpi xmlns:a14="http://schemas.microsoft.com/office/drawing/2010/main" val="0"/>
                </a:ext>
              </a:extLst>
            </a:blip>
            <a:srcRect l="73180" t="1221" r="6590" b="89710"/>
            <a:stretch/>
          </p:blipFill>
          <p:spPr>
            <a:xfrm>
              <a:off x="1407411" y="4260807"/>
              <a:ext cx="1092597" cy="1054307"/>
            </a:xfrm>
            <a:prstGeom prst="rect">
              <a:avLst/>
            </a:prstGeom>
          </p:spPr>
        </p:pic>
        <p:pic>
          <p:nvPicPr>
            <p:cNvPr id="7" name="Picture 6" descr="BodySites_HMP_SMP_OTU_DOCs_confidence_bonferoni_02.png"/>
            <p:cNvPicPr>
              <a:picLocks noChangeAspect="1"/>
            </p:cNvPicPr>
            <p:nvPr/>
          </p:nvPicPr>
          <p:blipFill rotWithShape="1">
            <a:blip r:embed="rId2">
              <a:extLst>
                <a:ext uri="{28A0092B-C50C-407E-A947-70E740481C1C}">
                  <a14:useLocalDpi xmlns:a14="http://schemas.microsoft.com/office/drawing/2010/main" val="0"/>
                </a:ext>
              </a:extLst>
            </a:blip>
            <a:srcRect l="34866" t="14621" r="45563" b="76380"/>
            <a:stretch/>
          </p:blipFill>
          <p:spPr>
            <a:xfrm>
              <a:off x="6735801" y="2169268"/>
              <a:ext cx="1056988" cy="1046203"/>
            </a:xfrm>
            <a:prstGeom prst="rect">
              <a:avLst/>
            </a:prstGeom>
          </p:spPr>
        </p:pic>
        <p:pic>
          <p:nvPicPr>
            <p:cNvPr id="9" name="Picture 8" descr="00-leading-image-a.jpg"/>
            <p:cNvPicPr>
              <a:picLocks noChangeAspect="1"/>
            </p:cNvPicPr>
            <p:nvPr/>
          </p:nvPicPr>
          <p:blipFill rotWithShape="1">
            <a:blip r:embed="rId3">
              <a:extLst>
                <a:ext uri="{28A0092B-C50C-407E-A947-70E740481C1C}">
                  <a14:useLocalDpi xmlns:a14="http://schemas.microsoft.com/office/drawing/2010/main" val="0"/>
                </a:ext>
              </a:extLst>
            </a:blip>
            <a:srcRect l="46250" t="1" r="46276" b="21877"/>
            <a:stretch/>
          </p:blipFill>
          <p:spPr>
            <a:xfrm>
              <a:off x="3923874" y="2142595"/>
              <a:ext cx="1565951" cy="3273240"/>
            </a:xfrm>
            <a:prstGeom prst="rect">
              <a:avLst/>
            </a:prstGeom>
          </p:spPr>
        </p:pic>
        <p:sp>
          <p:nvSpPr>
            <p:cNvPr id="10" name="TextBox 9"/>
            <p:cNvSpPr txBox="1"/>
            <p:nvPr/>
          </p:nvSpPr>
          <p:spPr>
            <a:xfrm>
              <a:off x="6735801" y="3641618"/>
              <a:ext cx="1021431" cy="338554"/>
            </a:xfrm>
            <a:prstGeom prst="rect">
              <a:avLst/>
            </a:prstGeom>
            <a:noFill/>
          </p:spPr>
          <p:txBody>
            <a:bodyPr wrap="square" rtlCol="0">
              <a:spAutoFit/>
            </a:bodyPr>
            <a:lstStyle/>
            <a:p>
              <a:pPr algn="ctr"/>
              <a:r>
                <a:rPr lang="en-US" sz="1600" dirty="0">
                  <a:solidFill>
                    <a:srgbClr val="292934"/>
                  </a:solidFill>
                  <a:latin typeface="Adobe Caslon Pro"/>
                  <a:cs typeface="Adobe Caslon Pro"/>
                </a:rPr>
                <a:t>Gut</a:t>
              </a:r>
            </a:p>
          </p:txBody>
        </p:sp>
        <p:sp>
          <p:nvSpPr>
            <p:cNvPr id="11" name="TextBox 10"/>
            <p:cNvSpPr txBox="1"/>
            <p:nvPr/>
          </p:nvSpPr>
          <p:spPr>
            <a:xfrm>
              <a:off x="6678577" y="1825723"/>
              <a:ext cx="1183374" cy="338554"/>
            </a:xfrm>
            <a:prstGeom prst="rect">
              <a:avLst/>
            </a:prstGeom>
            <a:noFill/>
          </p:spPr>
          <p:txBody>
            <a:bodyPr wrap="square" rtlCol="0">
              <a:spAutoFit/>
            </a:bodyPr>
            <a:lstStyle/>
            <a:p>
              <a:pPr algn="ctr"/>
              <a:r>
                <a:rPr lang="en-US" sz="1600" dirty="0">
                  <a:solidFill>
                    <a:srgbClr val="292934"/>
                  </a:solidFill>
                  <a:latin typeface="Adobe Caslon Pro"/>
                  <a:cs typeface="Adobe Caslon Pro"/>
                </a:rPr>
                <a:t>Tongue</a:t>
              </a:r>
            </a:p>
          </p:txBody>
        </p:sp>
        <p:sp>
          <p:nvSpPr>
            <p:cNvPr id="12" name="TextBox 11"/>
            <p:cNvSpPr txBox="1"/>
            <p:nvPr/>
          </p:nvSpPr>
          <p:spPr>
            <a:xfrm>
              <a:off x="1065112" y="2557193"/>
              <a:ext cx="1872254" cy="338554"/>
            </a:xfrm>
            <a:prstGeom prst="rect">
              <a:avLst/>
            </a:prstGeom>
            <a:noFill/>
          </p:spPr>
          <p:txBody>
            <a:bodyPr wrap="square" rtlCol="0">
              <a:spAutoFit/>
            </a:bodyPr>
            <a:lstStyle/>
            <a:p>
              <a:pPr algn="ctr"/>
              <a:r>
                <a:rPr lang="en-US" sz="1600" dirty="0">
                  <a:solidFill>
                    <a:srgbClr val="292934"/>
                  </a:solidFill>
                  <a:latin typeface="Adobe Caslon Pro"/>
                  <a:cs typeface="Adobe Caslon Pro"/>
                </a:rPr>
                <a:t>Skin (Elbow)</a:t>
              </a:r>
            </a:p>
          </p:txBody>
        </p:sp>
        <p:sp>
          <p:nvSpPr>
            <p:cNvPr id="13" name="TextBox 12"/>
            <p:cNvSpPr txBox="1"/>
            <p:nvPr/>
          </p:nvSpPr>
          <p:spPr>
            <a:xfrm>
              <a:off x="1203143" y="3952235"/>
              <a:ext cx="1669746" cy="338554"/>
            </a:xfrm>
            <a:prstGeom prst="rect">
              <a:avLst/>
            </a:prstGeom>
            <a:noFill/>
          </p:spPr>
          <p:txBody>
            <a:bodyPr wrap="square" rtlCol="0">
              <a:spAutoFit/>
            </a:bodyPr>
            <a:lstStyle/>
            <a:p>
              <a:pPr algn="ctr"/>
              <a:r>
                <a:rPr lang="en-US" sz="1600" dirty="0">
                  <a:solidFill>
                    <a:srgbClr val="292934"/>
                  </a:solidFill>
                  <a:latin typeface="Adobe Caslon Pro"/>
                  <a:cs typeface="Adobe Caslon Pro"/>
                </a:rPr>
                <a:t>Skin (Palm)</a:t>
              </a:r>
            </a:p>
          </p:txBody>
        </p:sp>
        <p:cxnSp>
          <p:nvCxnSpPr>
            <p:cNvPr id="15" name="Straight Connector 14"/>
            <p:cNvCxnSpPr/>
            <p:nvPr/>
          </p:nvCxnSpPr>
          <p:spPr>
            <a:xfrm>
              <a:off x="4719810" y="3641618"/>
              <a:ext cx="1823736" cy="953365"/>
            </a:xfrm>
            <a:prstGeom prst="line">
              <a:avLst/>
            </a:prstGeom>
            <a:ln w="28575" cmpd="sng">
              <a:solidFill>
                <a:srgbClr val="5BC6E8"/>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4719810" y="2726468"/>
              <a:ext cx="1823736" cy="2"/>
            </a:xfrm>
            <a:prstGeom prst="line">
              <a:avLst/>
            </a:prstGeom>
            <a:ln w="28575" cmpd="sng">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38" idx="2"/>
            </p:cNvCxnSpPr>
            <p:nvPr/>
          </p:nvCxnSpPr>
          <p:spPr>
            <a:xfrm>
              <a:off x="2615295" y="3438427"/>
              <a:ext cx="1650128" cy="0"/>
            </a:xfrm>
            <a:prstGeom prst="line">
              <a:avLst/>
            </a:prstGeom>
            <a:ln w="28575" cmpd="sng">
              <a:solidFill>
                <a:srgbClr val="FFB936"/>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endCxn id="39" idx="7"/>
            </p:cNvCxnSpPr>
            <p:nvPr/>
          </p:nvCxnSpPr>
          <p:spPr>
            <a:xfrm flipV="1">
              <a:off x="2615295" y="3888705"/>
              <a:ext cx="1576795" cy="706278"/>
            </a:xfrm>
            <a:prstGeom prst="line">
              <a:avLst/>
            </a:prstGeom>
            <a:ln w="28575" cmpd="sng">
              <a:solidFill>
                <a:srgbClr val="FFB936"/>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972928" y="5400477"/>
              <a:ext cx="1680672" cy="276999"/>
            </a:xfrm>
            <a:prstGeom prst="rect">
              <a:avLst/>
            </a:prstGeom>
            <a:noFill/>
          </p:spPr>
          <p:txBody>
            <a:bodyPr wrap="square" rtlCol="0">
              <a:spAutoFit/>
            </a:bodyPr>
            <a:lstStyle/>
            <a:p>
              <a:r>
                <a:rPr lang="en-US" sz="1200" dirty="0">
                  <a:solidFill>
                    <a:srgbClr val="292934"/>
                  </a:solidFill>
                  <a:latin typeface="Adobe Caslon Pro"/>
                  <a:cs typeface="Adobe Caslon Pro"/>
                </a:rPr>
                <a:t>http://</a:t>
              </a:r>
              <a:r>
                <a:rPr lang="en-US" sz="1200" dirty="0" err="1">
                  <a:solidFill>
                    <a:srgbClr val="292934"/>
                  </a:solidFill>
                  <a:latin typeface="Adobe Caslon Pro"/>
                  <a:cs typeface="Adobe Caslon Pro"/>
                </a:rPr>
                <a:t>www.amnh.org</a:t>
              </a:r>
              <a:endParaRPr lang="en-US" sz="1200" dirty="0">
                <a:solidFill>
                  <a:srgbClr val="292934"/>
                </a:solidFill>
                <a:latin typeface="Adobe Caslon Pro"/>
                <a:cs typeface="Adobe Caslon Pro"/>
              </a:endParaRPr>
            </a:p>
          </p:txBody>
        </p:sp>
        <p:pic>
          <p:nvPicPr>
            <p:cNvPr id="22" name="Picture 21" descr="BodySites_HMP_SMP_OTU_DOCs_confidence_bonferoni_02.png"/>
            <p:cNvPicPr>
              <a:picLocks noChangeAspect="1"/>
            </p:cNvPicPr>
            <p:nvPr/>
          </p:nvPicPr>
          <p:blipFill rotWithShape="1">
            <a:blip r:embed="rId2">
              <a:extLst>
                <a:ext uri="{28A0092B-C50C-407E-A947-70E740481C1C}">
                  <a14:useLocalDpi xmlns:a14="http://schemas.microsoft.com/office/drawing/2010/main" val="0"/>
                </a:ext>
              </a:extLst>
            </a:blip>
            <a:srcRect l="15929" r="64808" b="90294"/>
            <a:stretch/>
          </p:blipFill>
          <p:spPr>
            <a:xfrm>
              <a:off x="6735801" y="4001321"/>
              <a:ext cx="1040300" cy="1128382"/>
            </a:xfrm>
            <a:prstGeom prst="rect">
              <a:avLst/>
            </a:prstGeom>
          </p:spPr>
        </p:pic>
        <p:sp>
          <p:nvSpPr>
            <p:cNvPr id="38" name="Oval 37"/>
            <p:cNvSpPr>
              <a:spLocks noChangeAspect="1"/>
            </p:cNvSpPr>
            <p:nvPr/>
          </p:nvSpPr>
          <p:spPr>
            <a:xfrm>
              <a:off x="4265423" y="3384847"/>
              <a:ext cx="107162" cy="107160"/>
            </a:xfrm>
            <a:prstGeom prst="ellipse">
              <a:avLst/>
            </a:prstGeom>
            <a:solidFill>
              <a:srgbClr val="FFC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D1B"/>
                </a:solidFill>
                <a:latin typeface="Arial"/>
              </a:endParaRPr>
            </a:p>
          </p:txBody>
        </p:sp>
        <p:sp>
          <p:nvSpPr>
            <p:cNvPr id="39" name="Oval 38"/>
            <p:cNvSpPr>
              <a:spLocks noChangeAspect="1"/>
            </p:cNvSpPr>
            <p:nvPr/>
          </p:nvSpPr>
          <p:spPr>
            <a:xfrm>
              <a:off x="4100622" y="3873012"/>
              <a:ext cx="107162" cy="107160"/>
            </a:xfrm>
            <a:prstGeom prst="ellipse">
              <a:avLst/>
            </a:prstGeom>
            <a:solidFill>
              <a:srgbClr val="FFC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D1B"/>
                </a:solidFill>
                <a:latin typeface="Arial"/>
              </a:endParaRPr>
            </a:p>
          </p:txBody>
        </p:sp>
        <p:sp>
          <p:nvSpPr>
            <p:cNvPr id="40" name="Oval 39"/>
            <p:cNvSpPr>
              <a:spLocks noChangeAspect="1"/>
            </p:cNvSpPr>
            <p:nvPr/>
          </p:nvSpPr>
          <p:spPr>
            <a:xfrm>
              <a:off x="4666969" y="2672890"/>
              <a:ext cx="107162" cy="107160"/>
            </a:xfrm>
            <a:prstGeom prst="ellipse">
              <a:avLst/>
            </a:prstGeom>
            <a:solidFill>
              <a:srgbClr val="BD2D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D1B"/>
                </a:solidFill>
                <a:latin typeface="Arial"/>
              </a:endParaRPr>
            </a:p>
          </p:txBody>
        </p:sp>
        <p:sp>
          <p:nvSpPr>
            <p:cNvPr id="41" name="Oval 40"/>
            <p:cNvSpPr>
              <a:spLocks noChangeAspect="1"/>
            </p:cNvSpPr>
            <p:nvPr/>
          </p:nvSpPr>
          <p:spPr>
            <a:xfrm>
              <a:off x="4666229" y="3574480"/>
              <a:ext cx="107162" cy="107160"/>
            </a:xfrm>
            <a:prstGeom prst="ellipse">
              <a:avLst/>
            </a:prstGeom>
            <a:solidFill>
              <a:srgbClr val="44D5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D1B"/>
                </a:solidFill>
                <a:latin typeface="Arial"/>
              </a:endParaRPr>
            </a:p>
          </p:txBody>
        </p:sp>
      </p:grpSp>
      <p:sp>
        <p:nvSpPr>
          <p:cNvPr id="27" name="TextBox 26"/>
          <p:cNvSpPr txBox="1"/>
          <p:nvPr/>
        </p:nvSpPr>
        <p:spPr>
          <a:xfrm>
            <a:off x="457200" y="6228820"/>
            <a:ext cx="2480166" cy="338554"/>
          </a:xfrm>
          <a:prstGeom prst="rect">
            <a:avLst/>
          </a:prstGeom>
          <a:noFill/>
        </p:spPr>
        <p:txBody>
          <a:bodyPr wrap="none" rtlCol="0">
            <a:spAutoFit/>
          </a:bodyPr>
          <a:lstStyle/>
          <a:p>
            <a:r>
              <a:rPr lang="en-US" sz="1600" dirty="0">
                <a:solidFill>
                  <a:srgbClr val="292934"/>
                </a:solidFill>
                <a:latin typeface="Adobe Caslon Pro"/>
                <a:cs typeface="Adobe Caslon Pro"/>
              </a:rPr>
              <a:t>Bashan et al. </a:t>
            </a:r>
            <a:r>
              <a:rPr lang="en-US" sz="1600" i="1" dirty="0">
                <a:solidFill>
                  <a:srgbClr val="292934"/>
                </a:solidFill>
                <a:latin typeface="Adobe Caslon Pro"/>
                <a:cs typeface="Adobe Caslon Pro"/>
              </a:rPr>
              <a:t>Nature</a:t>
            </a:r>
            <a:r>
              <a:rPr lang="en-US" sz="1600" dirty="0">
                <a:solidFill>
                  <a:srgbClr val="292934"/>
                </a:solidFill>
                <a:latin typeface="Adobe Caslon Pro"/>
                <a:cs typeface="Adobe Caslon Pro"/>
              </a:rPr>
              <a:t> (2016)</a:t>
            </a:r>
          </a:p>
        </p:txBody>
      </p:sp>
      <p:sp>
        <p:nvSpPr>
          <p:cNvPr id="24" name="Slide Number Placeholder 5">
            <a:extLst>
              <a:ext uri="{FF2B5EF4-FFF2-40B4-BE49-F238E27FC236}">
                <a16:creationId xmlns:a16="http://schemas.microsoft.com/office/drawing/2014/main" id="{ABDFA4ED-88D7-2045-8C7C-CCE4A2785803}"/>
              </a:ext>
            </a:extLst>
          </p:cNvPr>
          <p:cNvSpPr txBox="1">
            <a:spLocks/>
          </p:cNvSpPr>
          <p:nvPr/>
        </p:nvSpPr>
        <p:spPr>
          <a:xfrm>
            <a:off x="7274560" y="18288"/>
            <a:ext cx="1778000" cy="329184"/>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Arial"/>
              </a:rPr>
              <a:t>Amir Bashan, BIU</a:t>
            </a:r>
            <a:endParaRPr lang="en-US" dirty="0">
              <a:latin typeface="Arial"/>
            </a:endParaRPr>
          </a:p>
        </p:txBody>
      </p:sp>
    </p:spTree>
    <p:extLst>
      <p:ext uri="{BB962C8B-B14F-4D97-AF65-F5344CB8AC3E}">
        <p14:creationId xmlns:p14="http://schemas.microsoft.com/office/powerpoint/2010/main" val="114397266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rePostFMT_bootstrap_rlowess_span04_0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295" y="2168819"/>
            <a:ext cx="6051176" cy="2813027"/>
          </a:xfrm>
          <a:prstGeom prst="rect">
            <a:avLst/>
          </a:prstGeom>
        </p:spPr>
      </p:pic>
      <p:sp>
        <p:nvSpPr>
          <p:cNvPr id="2" name="Title 1"/>
          <p:cNvSpPr>
            <a:spLocks noGrp="1"/>
          </p:cNvSpPr>
          <p:nvPr>
            <p:ph type="title"/>
          </p:nvPr>
        </p:nvSpPr>
        <p:spPr/>
        <p:txBody>
          <a:bodyPr>
            <a:normAutofit/>
          </a:bodyPr>
          <a:lstStyle/>
          <a:p>
            <a:r>
              <a:rPr lang="en-US" sz="3200" dirty="0"/>
              <a:t>Universality lost and recovery</a:t>
            </a:r>
          </a:p>
        </p:txBody>
      </p:sp>
      <p:sp>
        <p:nvSpPr>
          <p:cNvPr id="6" name="TextBox 5"/>
          <p:cNvSpPr txBox="1"/>
          <p:nvPr/>
        </p:nvSpPr>
        <p:spPr>
          <a:xfrm>
            <a:off x="1668469" y="1882832"/>
            <a:ext cx="2742431" cy="369332"/>
          </a:xfrm>
          <a:prstGeom prst="rect">
            <a:avLst/>
          </a:prstGeom>
          <a:noFill/>
        </p:spPr>
        <p:txBody>
          <a:bodyPr wrap="square" rtlCol="0">
            <a:spAutoFit/>
          </a:bodyPr>
          <a:lstStyle/>
          <a:p>
            <a:r>
              <a:rPr lang="en-US" dirty="0">
                <a:solidFill>
                  <a:srgbClr val="292934"/>
                </a:solidFill>
                <a:latin typeface="Arial"/>
              </a:rPr>
              <a:t>Diseased patients (CDI)</a:t>
            </a:r>
          </a:p>
        </p:txBody>
      </p:sp>
      <p:sp>
        <p:nvSpPr>
          <p:cNvPr id="7" name="TextBox 6"/>
          <p:cNvSpPr txBox="1"/>
          <p:nvPr/>
        </p:nvSpPr>
        <p:spPr>
          <a:xfrm>
            <a:off x="5290296" y="1812900"/>
            <a:ext cx="1839942" cy="369332"/>
          </a:xfrm>
          <a:prstGeom prst="rect">
            <a:avLst/>
          </a:prstGeom>
          <a:noFill/>
        </p:spPr>
        <p:txBody>
          <a:bodyPr wrap="none" rtlCol="0">
            <a:spAutoFit/>
          </a:bodyPr>
          <a:lstStyle/>
          <a:p>
            <a:r>
              <a:rPr lang="en-US" dirty="0">
                <a:solidFill>
                  <a:srgbClr val="292934"/>
                </a:solidFill>
                <a:latin typeface="Arial"/>
              </a:rPr>
              <a:t>Healthy patients</a:t>
            </a:r>
          </a:p>
        </p:txBody>
      </p:sp>
      <p:sp>
        <p:nvSpPr>
          <p:cNvPr id="5" name="Rectangle 4"/>
          <p:cNvSpPr/>
          <p:nvPr/>
        </p:nvSpPr>
        <p:spPr>
          <a:xfrm>
            <a:off x="4368799" y="1812900"/>
            <a:ext cx="3430496" cy="35574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ndParaRPr>
          </a:p>
        </p:txBody>
      </p:sp>
      <p:sp>
        <p:nvSpPr>
          <p:cNvPr id="10" name="TextBox 9"/>
          <p:cNvSpPr txBox="1"/>
          <p:nvPr/>
        </p:nvSpPr>
        <p:spPr>
          <a:xfrm>
            <a:off x="457200" y="6228820"/>
            <a:ext cx="2480166" cy="338554"/>
          </a:xfrm>
          <a:prstGeom prst="rect">
            <a:avLst/>
          </a:prstGeom>
          <a:noFill/>
        </p:spPr>
        <p:txBody>
          <a:bodyPr wrap="none" rtlCol="0">
            <a:spAutoFit/>
          </a:bodyPr>
          <a:lstStyle/>
          <a:p>
            <a:r>
              <a:rPr lang="en-US" sz="1600" dirty="0">
                <a:solidFill>
                  <a:srgbClr val="292934"/>
                </a:solidFill>
                <a:latin typeface="Adobe Caslon Pro"/>
                <a:cs typeface="Adobe Caslon Pro"/>
              </a:rPr>
              <a:t>Bashan et al. </a:t>
            </a:r>
            <a:r>
              <a:rPr lang="en-US" sz="1600" i="1" dirty="0">
                <a:solidFill>
                  <a:srgbClr val="292934"/>
                </a:solidFill>
                <a:latin typeface="Adobe Caslon Pro"/>
                <a:cs typeface="Adobe Caslon Pro"/>
              </a:rPr>
              <a:t>Nature</a:t>
            </a:r>
            <a:r>
              <a:rPr lang="en-US" sz="1600" dirty="0">
                <a:solidFill>
                  <a:srgbClr val="292934"/>
                </a:solidFill>
                <a:latin typeface="Adobe Caslon Pro"/>
                <a:cs typeface="Adobe Caslon Pro"/>
              </a:rPr>
              <a:t> (2016)</a:t>
            </a:r>
          </a:p>
        </p:txBody>
      </p:sp>
      <p:sp>
        <p:nvSpPr>
          <p:cNvPr id="3" name="TextBox 2">
            <a:extLst>
              <a:ext uri="{FF2B5EF4-FFF2-40B4-BE49-F238E27FC236}">
                <a16:creationId xmlns:a16="http://schemas.microsoft.com/office/drawing/2014/main" id="{CB49EC9C-C81A-914B-845B-E8C333471E7B}"/>
              </a:ext>
            </a:extLst>
          </p:cNvPr>
          <p:cNvSpPr txBox="1"/>
          <p:nvPr/>
        </p:nvSpPr>
        <p:spPr>
          <a:xfrm>
            <a:off x="441581" y="5824527"/>
            <a:ext cx="5828098" cy="338554"/>
          </a:xfrm>
          <a:prstGeom prst="rect">
            <a:avLst/>
          </a:prstGeom>
          <a:noFill/>
        </p:spPr>
        <p:txBody>
          <a:bodyPr wrap="square" rtlCol="0">
            <a:spAutoFit/>
          </a:bodyPr>
          <a:lstStyle/>
          <a:p>
            <a:r>
              <a:rPr lang="en-US" sz="1600" dirty="0">
                <a:latin typeface="Adobe Garamond Pro" panose="02020502060506020403" pitchFamily="18" charset="77"/>
              </a:rPr>
              <a:t>Data from Youngster et al. </a:t>
            </a:r>
            <a:r>
              <a:rPr lang="en-US" sz="1600" i="1" dirty="0" err="1">
                <a:latin typeface="Adobe Garamond Pro" panose="02020502060506020403" pitchFamily="18" charset="77"/>
              </a:rPr>
              <a:t>Clin</a:t>
            </a:r>
            <a:r>
              <a:rPr lang="en-US" sz="1600" i="1" dirty="0">
                <a:latin typeface="Adobe Garamond Pro" panose="02020502060506020403" pitchFamily="18" charset="77"/>
              </a:rPr>
              <a:t>. Infect. Dis</a:t>
            </a:r>
            <a:r>
              <a:rPr lang="en-US" sz="1600" dirty="0">
                <a:latin typeface="Adobe Garamond Pro" panose="02020502060506020403" pitchFamily="18" charset="77"/>
              </a:rPr>
              <a:t>. (2014). </a:t>
            </a:r>
          </a:p>
        </p:txBody>
      </p:sp>
      <p:sp>
        <p:nvSpPr>
          <p:cNvPr id="11" name="TextBox 10">
            <a:extLst>
              <a:ext uri="{FF2B5EF4-FFF2-40B4-BE49-F238E27FC236}">
                <a16:creationId xmlns:a16="http://schemas.microsoft.com/office/drawing/2014/main" id="{160A5FBF-B5EC-8846-A797-4DACAAE391FE}"/>
              </a:ext>
            </a:extLst>
          </p:cNvPr>
          <p:cNvSpPr txBox="1"/>
          <p:nvPr/>
        </p:nvSpPr>
        <p:spPr>
          <a:xfrm rot="16200000">
            <a:off x="1299592" y="3275111"/>
            <a:ext cx="1141659" cy="307777"/>
          </a:xfrm>
          <a:prstGeom prst="rect">
            <a:avLst/>
          </a:prstGeom>
          <a:solidFill>
            <a:schemeClr val="bg1"/>
          </a:solidFill>
        </p:spPr>
        <p:txBody>
          <a:bodyPr wrap="none" rtlCol="0">
            <a:spAutoFit/>
          </a:bodyPr>
          <a:lstStyle/>
          <a:p>
            <a:r>
              <a:rPr lang="en-US" sz="1400" dirty="0">
                <a:solidFill>
                  <a:srgbClr val="292934"/>
                </a:solidFill>
                <a:cs typeface="Adobe Caslon Pro"/>
              </a:rPr>
              <a:t>Dissimilarity</a:t>
            </a:r>
          </a:p>
        </p:txBody>
      </p:sp>
      <p:sp>
        <p:nvSpPr>
          <p:cNvPr id="12" name="Slide Number Placeholder 5">
            <a:extLst>
              <a:ext uri="{FF2B5EF4-FFF2-40B4-BE49-F238E27FC236}">
                <a16:creationId xmlns:a16="http://schemas.microsoft.com/office/drawing/2014/main" id="{A9D284C1-7120-714B-9B19-756383B0F37E}"/>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348720821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rePostFMT_bootstrap_rlowess_span04_0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295" y="2168819"/>
            <a:ext cx="6051176" cy="2813027"/>
          </a:xfrm>
          <a:prstGeom prst="rect">
            <a:avLst/>
          </a:prstGeom>
        </p:spPr>
      </p:pic>
      <p:sp>
        <p:nvSpPr>
          <p:cNvPr id="2" name="Title 1"/>
          <p:cNvSpPr>
            <a:spLocks noGrp="1"/>
          </p:cNvSpPr>
          <p:nvPr>
            <p:ph type="title"/>
          </p:nvPr>
        </p:nvSpPr>
        <p:spPr/>
        <p:txBody>
          <a:bodyPr>
            <a:normAutofit/>
          </a:bodyPr>
          <a:lstStyle/>
          <a:p>
            <a:r>
              <a:rPr lang="en-US" sz="3200" dirty="0"/>
              <a:t>Universality lost and recovery</a:t>
            </a:r>
          </a:p>
        </p:txBody>
      </p:sp>
      <p:sp>
        <p:nvSpPr>
          <p:cNvPr id="7" name="TextBox 6"/>
          <p:cNvSpPr txBox="1"/>
          <p:nvPr/>
        </p:nvSpPr>
        <p:spPr>
          <a:xfrm>
            <a:off x="5290296" y="1812900"/>
            <a:ext cx="1839942" cy="369332"/>
          </a:xfrm>
          <a:prstGeom prst="rect">
            <a:avLst/>
          </a:prstGeom>
          <a:noFill/>
        </p:spPr>
        <p:txBody>
          <a:bodyPr wrap="none" rtlCol="0">
            <a:spAutoFit/>
          </a:bodyPr>
          <a:lstStyle/>
          <a:p>
            <a:r>
              <a:rPr lang="en-US" dirty="0">
                <a:solidFill>
                  <a:srgbClr val="292934"/>
                </a:solidFill>
                <a:latin typeface="Arial"/>
              </a:rPr>
              <a:t>Healthy patients</a:t>
            </a:r>
          </a:p>
        </p:txBody>
      </p:sp>
      <p:sp>
        <p:nvSpPr>
          <p:cNvPr id="10" name="TextBox 9"/>
          <p:cNvSpPr txBox="1"/>
          <p:nvPr/>
        </p:nvSpPr>
        <p:spPr>
          <a:xfrm>
            <a:off x="457200" y="6228820"/>
            <a:ext cx="2480166" cy="338554"/>
          </a:xfrm>
          <a:prstGeom prst="rect">
            <a:avLst/>
          </a:prstGeom>
          <a:noFill/>
        </p:spPr>
        <p:txBody>
          <a:bodyPr wrap="none" rtlCol="0">
            <a:spAutoFit/>
          </a:bodyPr>
          <a:lstStyle/>
          <a:p>
            <a:r>
              <a:rPr lang="en-US" sz="1600" dirty="0">
                <a:solidFill>
                  <a:srgbClr val="292934"/>
                </a:solidFill>
                <a:latin typeface="Adobe Caslon Pro"/>
                <a:cs typeface="Adobe Caslon Pro"/>
              </a:rPr>
              <a:t>Bashan et al. </a:t>
            </a:r>
            <a:r>
              <a:rPr lang="en-US" sz="1600" i="1" dirty="0">
                <a:solidFill>
                  <a:srgbClr val="292934"/>
                </a:solidFill>
                <a:latin typeface="Adobe Caslon Pro"/>
                <a:cs typeface="Adobe Caslon Pro"/>
              </a:rPr>
              <a:t>Nature</a:t>
            </a:r>
            <a:r>
              <a:rPr lang="en-US" sz="1600" dirty="0">
                <a:solidFill>
                  <a:srgbClr val="292934"/>
                </a:solidFill>
                <a:latin typeface="Adobe Caslon Pro"/>
                <a:cs typeface="Adobe Caslon Pro"/>
              </a:rPr>
              <a:t> (2016)</a:t>
            </a:r>
          </a:p>
        </p:txBody>
      </p:sp>
      <p:sp>
        <p:nvSpPr>
          <p:cNvPr id="8" name="TextBox 7">
            <a:extLst>
              <a:ext uri="{FF2B5EF4-FFF2-40B4-BE49-F238E27FC236}">
                <a16:creationId xmlns:a16="http://schemas.microsoft.com/office/drawing/2014/main" id="{CDAF062D-3335-BB4A-8448-E7C82EBB417F}"/>
              </a:ext>
            </a:extLst>
          </p:cNvPr>
          <p:cNvSpPr txBox="1"/>
          <p:nvPr/>
        </p:nvSpPr>
        <p:spPr>
          <a:xfrm rot="16200000">
            <a:off x="1299592" y="3275111"/>
            <a:ext cx="1141659" cy="307777"/>
          </a:xfrm>
          <a:prstGeom prst="rect">
            <a:avLst/>
          </a:prstGeom>
          <a:solidFill>
            <a:schemeClr val="bg1"/>
          </a:solidFill>
        </p:spPr>
        <p:txBody>
          <a:bodyPr wrap="none" rtlCol="0">
            <a:spAutoFit/>
          </a:bodyPr>
          <a:lstStyle/>
          <a:p>
            <a:r>
              <a:rPr lang="en-US" sz="1400" dirty="0">
                <a:solidFill>
                  <a:srgbClr val="292934"/>
                </a:solidFill>
                <a:cs typeface="Adobe Caslon Pro"/>
              </a:rPr>
              <a:t>Dissimilarity</a:t>
            </a:r>
          </a:p>
        </p:txBody>
      </p:sp>
      <p:sp>
        <p:nvSpPr>
          <p:cNvPr id="11" name="TextBox 10">
            <a:extLst>
              <a:ext uri="{FF2B5EF4-FFF2-40B4-BE49-F238E27FC236}">
                <a16:creationId xmlns:a16="http://schemas.microsoft.com/office/drawing/2014/main" id="{59EAA326-86E7-E049-8759-1F45083DC159}"/>
              </a:ext>
            </a:extLst>
          </p:cNvPr>
          <p:cNvSpPr txBox="1"/>
          <p:nvPr/>
        </p:nvSpPr>
        <p:spPr>
          <a:xfrm rot="16200000">
            <a:off x="4010795" y="3275111"/>
            <a:ext cx="1141659" cy="307777"/>
          </a:xfrm>
          <a:prstGeom prst="rect">
            <a:avLst/>
          </a:prstGeom>
          <a:solidFill>
            <a:schemeClr val="bg1"/>
          </a:solidFill>
        </p:spPr>
        <p:txBody>
          <a:bodyPr wrap="none" rtlCol="0">
            <a:spAutoFit/>
          </a:bodyPr>
          <a:lstStyle/>
          <a:p>
            <a:r>
              <a:rPr lang="en-US" sz="1400" dirty="0">
                <a:solidFill>
                  <a:srgbClr val="292934"/>
                </a:solidFill>
                <a:cs typeface="Adobe Caslon Pro"/>
              </a:rPr>
              <a:t>Dissimilarity</a:t>
            </a:r>
          </a:p>
        </p:txBody>
      </p:sp>
      <p:sp>
        <p:nvSpPr>
          <p:cNvPr id="12" name="TextBox 11">
            <a:extLst>
              <a:ext uri="{FF2B5EF4-FFF2-40B4-BE49-F238E27FC236}">
                <a16:creationId xmlns:a16="http://schemas.microsoft.com/office/drawing/2014/main" id="{01A00FEE-5196-3B41-8234-71DE98857481}"/>
              </a:ext>
            </a:extLst>
          </p:cNvPr>
          <p:cNvSpPr txBox="1"/>
          <p:nvPr/>
        </p:nvSpPr>
        <p:spPr>
          <a:xfrm>
            <a:off x="1668469" y="1882832"/>
            <a:ext cx="2742431" cy="369332"/>
          </a:xfrm>
          <a:prstGeom prst="rect">
            <a:avLst/>
          </a:prstGeom>
          <a:noFill/>
        </p:spPr>
        <p:txBody>
          <a:bodyPr wrap="square" rtlCol="0">
            <a:spAutoFit/>
          </a:bodyPr>
          <a:lstStyle/>
          <a:p>
            <a:r>
              <a:rPr lang="en-US" dirty="0">
                <a:solidFill>
                  <a:srgbClr val="292934"/>
                </a:solidFill>
                <a:latin typeface="Arial"/>
              </a:rPr>
              <a:t>Diseased patients (CDI)</a:t>
            </a:r>
          </a:p>
        </p:txBody>
      </p:sp>
      <p:sp>
        <p:nvSpPr>
          <p:cNvPr id="13" name="Slide Number Placeholder 5">
            <a:extLst>
              <a:ext uri="{FF2B5EF4-FFF2-40B4-BE49-F238E27FC236}">
                <a16:creationId xmlns:a16="http://schemas.microsoft.com/office/drawing/2014/main" id="{5178F86C-80F0-814E-8FA6-A22BA7F36D2D}"/>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310680393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4102" y="2682088"/>
            <a:ext cx="4620534" cy="1143000"/>
          </a:xfrm>
        </p:spPr>
        <p:txBody>
          <a:bodyPr>
            <a:normAutofit/>
          </a:bodyPr>
          <a:lstStyle/>
          <a:p>
            <a:r>
              <a:rPr lang="en-US" sz="3200" dirty="0">
                <a:latin typeface="Adobe Caslon Pro"/>
                <a:cs typeface="Adobe Caslon Pro"/>
              </a:rPr>
              <a:t>Thanks for listening</a:t>
            </a:r>
          </a:p>
        </p:txBody>
      </p:sp>
      <p:sp>
        <p:nvSpPr>
          <p:cNvPr id="5" name="TextBox 4">
            <a:extLst>
              <a:ext uri="{FF2B5EF4-FFF2-40B4-BE49-F238E27FC236}">
                <a16:creationId xmlns:a16="http://schemas.microsoft.com/office/drawing/2014/main" id="{B3F68963-8041-4F4A-831E-93FADF10BE4D}"/>
              </a:ext>
            </a:extLst>
          </p:cNvPr>
          <p:cNvSpPr txBox="1"/>
          <p:nvPr/>
        </p:nvSpPr>
        <p:spPr>
          <a:xfrm>
            <a:off x="6110325" y="6362787"/>
            <a:ext cx="2480166" cy="338554"/>
          </a:xfrm>
          <a:prstGeom prst="rect">
            <a:avLst/>
          </a:prstGeom>
          <a:noFill/>
        </p:spPr>
        <p:txBody>
          <a:bodyPr wrap="none" rtlCol="0">
            <a:spAutoFit/>
          </a:bodyPr>
          <a:lstStyle/>
          <a:p>
            <a:r>
              <a:rPr lang="en-US" sz="1600" dirty="0">
                <a:solidFill>
                  <a:srgbClr val="292934"/>
                </a:solidFill>
                <a:latin typeface="Adobe Caslon Pro"/>
                <a:cs typeface="Adobe Caslon Pro"/>
              </a:rPr>
              <a:t>Bashan et al. </a:t>
            </a:r>
            <a:r>
              <a:rPr lang="en-US" sz="1600" i="1" dirty="0">
                <a:solidFill>
                  <a:srgbClr val="292934"/>
                </a:solidFill>
                <a:latin typeface="Adobe Caslon Pro"/>
                <a:cs typeface="Adobe Caslon Pro"/>
              </a:rPr>
              <a:t>Nature</a:t>
            </a:r>
            <a:r>
              <a:rPr lang="en-US" sz="1600" dirty="0">
                <a:solidFill>
                  <a:srgbClr val="292934"/>
                </a:solidFill>
                <a:latin typeface="Adobe Caslon Pro"/>
                <a:cs typeface="Adobe Caslon Pro"/>
              </a:rPr>
              <a:t> (2016)</a:t>
            </a:r>
          </a:p>
        </p:txBody>
      </p:sp>
      <p:pic>
        <p:nvPicPr>
          <p:cNvPr id="6" name="Picture 5" descr="PrePostFMT_bootstrap_rlowess_span04_02.pdf">
            <a:extLst>
              <a:ext uri="{FF2B5EF4-FFF2-40B4-BE49-F238E27FC236}">
                <a16:creationId xmlns:a16="http://schemas.microsoft.com/office/drawing/2014/main" id="{677180C3-97BA-5143-A00B-22925F83C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127" y="4571255"/>
            <a:ext cx="3269847" cy="1520063"/>
          </a:xfrm>
          <a:prstGeom prst="rect">
            <a:avLst/>
          </a:prstGeom>
        </p:spPr>
      </p:pic>
      <p:pic>
        <p:nvPicPr>
          <p:cNvPr id="3" name="Picture 2">
            <a:extLst>
              <a:ext uri="{FF2B5EF4-FFF2-40B4-BE49-F238E27FC236}">
                <a16:creationId xmlns:a16="http://schemas.microsoft.com/office/drawing/2014/main" id="{E9515563-EBDB-7A43-AD2D-68F847325B87}"/>
              </a:ext>
            </a:extLst>
          </p:cNvPr>
          <p:cNvPicPr>
            <a:picLocks noChangeAspect="1"/>
          </p:cNvPicPr>
          <p:nvPr/>
        </p:nvPicPr>
        <p:blipFill>
          <a:blip r:embed="rId3"/>
          <a:stretch>
            <a:fillRect/>
          </a:stretch>
        </p:blipFill>
        <p:spPr>
          <a:xfrm>
            <a:off x="5868365" y="2682088"/>
            <a:ext cx="2511224" cy="1448421"/>
          </a:xfrm>
          <a:prstGeom prst="rect">
            <a:avLst/>
          </a:prstGeom>
        </p:spPr>
      </p:pic>
      <p:grpSp>
        <p:nvGrpSpPr>
          <p:cNvPr id="9" name="Group 8">
            <a:extLst>
              <a:ext uri="{FF2B5EF4-FFF2-40B4-BE49-F238E27FC236}">
                <a16:creationId xmlns:a16="http://schemas.microsoft.com/office/drawing/2014/main" id="{64C7362C-12D5-6F4F-B2B8-E7B9AFD01916}"/>
              </a:ext>
            </a:extLst>
          </p:cNvPr>
          <p:cNvGrpSpPr/>
          <p:nvPr/>
        </p:nvGrpSpPr>
        <p:grpSpPr>
          <a:xfrm>
            <a:off x="6197536" y="837825"/>
            <a:ext cx="1852881" cy="1403517"/>
            <a:chOff x="15443660" y="13942741"/>
            <a:chExt cx="6743996" cy="5108430"/>
          </a:xfrm>
        </p:grpSpPr>
        <p:grpSp>
          <p:nvGrpSpPr>
            <p:cNvPr id="10" name="Group 9">
              <a:extLst>
                <a:ext uri="{FF2B5EF4-FFF2-40B4-BE49-F238E27FC236}">
                  <a16:creationId xmlns:a16="http://schemas.microsoft.com/office/drawing/2014/main" id="{890792C9-D28D-0843-8008-9CEC15FE0016}"/>
                </a:ext>
              </a:extLst>
            </p:cNvPr>
            <p:cNvGrpSpPr/>
            <p:nvPr/>
          </p:nvGrpSpPr>
          <p:grpSpPr>
            <a:xfrm>
              <a:off x="17936224" y="16970246"/>
              <a:ext cx="2187369" cy="2080925"/>
              <a:chOff x="11068445" y="8260508"/>
              <a:chExt cx="1525359" cy="1451132"/>
            </a:xfrm>
          </p:grpSpPr>
          <p:pic>
            <p:nvPicPr>
              <p:cNvPr id="19" name="Picture 18">
                <a:extLst>
                  <a:ext uri="{FF2B5EF4-FFF2-40B4-BE49-F238E27FC236}">
                    <a16:creationId xmlns:a16="http://schemas.microsoft.com/office/drawing/2014/main" id="{7387D1A2-2E52-0E41-82A6-0D35EA508B69}"/>
                  </a:ext>
                </a:extLst>
              </p:cNvPr>
              <p:cNvPicPr>
                <a:picLocks noChangeAspect="1"/>
              </p:cNvPicPr>
              <p:nvPr/>
            </p:nvPicPr>
            <p:blipFill rotWithShape="1">
              <a:blip r:embed="rId4">
                <a:duotone>
                  <a:schemeClr val="accent4">
                    <a:shade val="45000"/>
                    <a:satMod val="135000"/>
                  </a:schemeClr>
                  <a:prstClr val="white"/>
                </a:duotone>
              </a:blip>
              <a:srcRect l="71180" t="10221" r="12057" b="66868"/>
              <a:stretch/>
            </p:blipFill>
            <p:spPr>
              <a:xfrm rot="19707961">
                <a:off x="12046177" y="8260508"/>
                <a:ext cx="115726" cy="175392"/>
              </a:xfrm>
              <a:prstGeom prst="rect">
                <a:avLst/>
              </a:prstGeom>
              <a:noFill/>
              <a:ln>
                <a:noFill/>
              </a:ln>
            </p:spPr>
          </p:pic>
          <p:pic>
            <p:nvPicPr>
              <p:cNvPr id="20" name="Picture 19">
                <a:extLst>
                  <a:ext uri="{FF2B5EF4-FFF2-40B4-BE49-F238E27FC236}">
                    <a16:creationId xmlns:a16="http://schemas.microsoft.com/office/drawing/2014/main" id="{46FF2CAC-158E-AA4C-8211-94A877EBCDCC}"/>
                  </a:ext>
                </a:extLst>
              </p:cNvPr>
              <p:cNvPicPr>
                <a:picLocks noChangeAspect="1"/>
              </p:cNvPicPr>
              <p:nvPr/>
            </p:nvPicPr>
            <p:blipFill rotWithShape="1">
              <a:blip r:embed="rId4">
                <a:duotone>
                  <a:schemeClr val="accent3">
                    <a:shade val="45000"/>
                    <a:satMod val="135000"/>
                  </a:schemeClr>
                  <a:prstClr val="white"/>
                </a:duotone>
              </a:blip>
              <a:srcRect l="9166" t="10910" r="67590" b="68144"/>
              <a:stretch/>
            </p:blipFill>
            <p:spPr>
              <a:xfrm>
                <a:off x="11487397" y="9362437"/>
                <a:ext cx="160481" cy="160359"/>
              </a:xfrm>
              <a:prstGeom prst="rect">
                <a:avLst/>
              </a:prstGeom>
              <a:noFill/>
              <a:ln>
                <a:noFill/>
              </a:ln>
            </p:spPr>
          </p:pic>
          <p:pic>
            <p:nvPicPr>
              <p:cNvPr id="21" name="Picture 20">
                <a:extLst>
                  <a:ext uri="{FF2B5EF4-FFF2-40B4-BE49-F238E27FC236}">
                    <a16:creationId xmlns:a16="http://schemas.microsoft.com/office/drawing/2014/main" id="{6FD58B50-2A88-9146-A30A-A6AB4642A001}"/>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12181338" y="9568081"/>
                <a:ext cx="160481" cy="143559"/>
              </a:xfrm>
              <a:prstGeom prst="rect">
                <a:avLst/>
              </a:prstGeom>
              <a:noFill/>
              <a:ln>
                <a:noFill/>
              </a:ln>
            </p:spPr>
          </p:pic>
          <p:pic>
            <p:nvPicPr>
              <p:cNvPr id="22" name="Picture 21">
                <a:extLst>
                  <a:ext uri="{FF2B5EF4-FFF2-40B4-BE49-F238E27FC236}">
                    <a16:creationId xmlns:a16="http://schemas.microsoft.com/office/drawing/2014/main" id="{7DD133C2-ED1E-2F44-8E1B-7090EB34A65B}"/>
                  </a:ext>
                </a:extLst>
              </p:cNvPr>
              <p:cNvPicPr>
                <a:picLocks noChangeAspect="1"/>
              </p:cNvPicPr>
              <p:nvPr/>
            </p:nvPicPr>
            <p:blipFill rotWithShape="1">
              <a:blip r:embed="rId4">
                <a:duotone>
                  <a:schemeClr val="accent4">
                    <a:shade val="45000"/>
                    <a:satMod val="135000"/>
                  </a:schemeClr>
                  <a:prstClr val="white"/>
                </a:duotone>
              </a:blip>
              <a:srcRect l="68116" t="10221" r="12057" b="66868"/>
              <a:stretch/>
            </p:blipFill>
            <p:spPr>
              <a:xfrm rot="15844517">
                <a:off x="11917325" y="8396819"/>
                <a:ext cx="145325" cy="165201"/>
              </a:xfrm>
              <a:prstGeom prst="rect">
                <a:avLst/>
              </a:prstGeom>
              <a:noFill/>
              <a:ln>
                <a:noFill/>
              </a:ln>
            </p:spPr>
          </p:pic>
          <p:pic>
            <p:nvPicPr>
              <p:cNvPr id="23" name="Picture 22">
                <a:extLst>
                  <a:ext uri="{FF2B5EF4-FFF2-40B4-BE49-F238E27FC236}">
                    <a16:creationId xmlns:a16="http://schemas.microsoft.com/office/drawing/2014/main" id="{8AA0B990-29A1-A44D-98E5-EC415A8452FB}"/>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11258357" y="8408332"/>
                <a:ext cx="184082" cy="150336"/>
              </a:xfrm>
              <a:prstGeom prst="rect">
                <a:avLst/>
              </a:prstGeom>
              <a:noFill/>
              <a:ln>
                <a:noFill/>
              </a:ln>
            </p:spPr>
          </p:pic>
          <p:pic>
            <p:nvPicPr>
              <p:cNvPr id="24" name="Picture 23">
                <a:extLst>
                  <a:ext uri="{FF2B5EF4-FFF2-40B4-BE49-F238E27FC236}">
                    <a16:creationId xmlns:a16="http://schemas.microsoft.com/office/drawing/2014/main" id="{498E07A7-0589-5042-81C3-749FBF074F09}"/>
                  </a:ext>
                </a:extLst>
              </p:cNvPr>
              <p:cNvPicPr>
                <a:picLocks noChangeAspect="1"/>
              </p:cNvPicPr>
              <p:nvPr/>
            </p:nvPicPr>
            <p:blipFill rotWithShape="1">
              <a:blip r:embed="rId4">
                <a:duotone>
                  <a:schemeClr val="accent4">
                    <a:shade val="45000"/>
                    <a:satMod val="135000"/>
                  </a:schemeClr>
                  <a:prstClr val="white"/>
                </a:duotone>
              </a:blip>
              <a:srcRect l="71180" t="10221" r="12057" b="66868"/>
              <a:stretch/>
            </p:blipFill>
            <p:spPr>
              <a:xfrm>
                <a:off x="12056656" y="8412926"/>
                <a:ext cx="115726" cy="175392"/>
              </a:xfrm>
              <a:prstGeom prst="rect">
                <a:avLst/>
              </a:prstGeom>
              <a:noFill/>
              <a:ln>
                <a:noFill/>
              </a:ln>
            </p:spPr>
          </p:pic>
          <p:pic>
            <p:nvPicPr>
              <p:cNvPr id="25" name="Picture 24">
                <a:extLst>
                  <a:ext uri="{FF2B5EF4-FFF2-40B4-BE49-F238E27FC236}">
                    <a16:creationId xmlns:a16="http://schemas.microsoft.com/office/drawing/2014/main" id="{9FED7CDB-76E0-FB4C-9E3B-B09EA095A2E4}"/>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20626980">
                <a:off x="11068445" y="8978078"/>
                <a:ext cx="136173" cy="152339"/>
              </a:xfrm>
              <a:prstGeom prst="rect">
                <a:avLst/>
              </a:prstGeom>
              <a:noFill/>
              <a:ln>
                <a:noFill/>
              </a:ln>
            </p:spPr>
          </p:pic>
          <p:pic>
            <p:nvPicPr>
              <p:cNvPr id="26" name="Picture 25">
                <a:extLst>
                  <a:ext uri="{FF2B5EF4-FFF2-40B4-BE49-F238E27FC236}">
                    <a16:creationId xmlns:a16="http://schemas.microsoft.com/office/drawing/2014/main" id="{7330C045-56F1-3C4B-BF58-A0C41B12CA09}"/>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12035500" y="9496301"/>
                <a:ext cx="160481" cy="143559"/>
              </a:xfrm>
              <a:prstGeom prst="rect">
                <a:avLst/>
              </a:prstGeom>
              <a:noFill/>
              <a:ln>
                <a:noFill/>
              </a:ln>
            </p:spPr>
          </p:pic>
          <p:pic>
            <p:nvPicPr>
              <p:cNvPr id="27" name="Picture 26">
                <a:extLst>
                  <a:ext uri="{FF2B5EF4-FFF2-40B4-BE49-F238E27FC236}">
                    <a16:creationId xmlns:a16="http://schemas.microsoft.com/office/drawing/2014/main" id="{91612626-B4F0-0A4C-BA91-7D3FE697C816}"/>
                  </a:ext>
                </a:extLst>
              </p:cNvPr>
              <p:cNvPicPr>
                <a:picLocks noChangeAspect="1"/>
              </p:cNvPicPr>
              <p:nvPr/>
            </p:nvPicPr>
            <p:blipFill rotWithShape="1">
              <a:blip r:embed="rId4">
                <a:duotone>
                  <a:schemeClr val="accent3">
                    <a:shade val="45000"/>
                    <a:satMod val="135000"/>
                  </a:schemeClr>
                  <a:prstClr val="white"/>
                </a:duotone>
              </a:blip>
              <a:srcRect l="12081" t="13105" r="69259" b="70216"/>
              <a:stretch/>
            </p:blipFill>
            <p:spPr>
              <a:xfrm>
                <a:off x="11405649" y="9496301"/>
                <a:ext cx="128831" cy="127694"/>
              </a:xfrm>
              <a:prstGeom prst="rect">
                <a:avLst/>
              </a:prstGeom>
              <a:noFill/>
              <a:ln>
                <a:noFill/>
              </a:ln>
            </p:spPr>
          </p:pic>
          <p:pic>
            <p:nvPicPr>
              <p:cNvPr id="28" name="Picture 27">
                <a:extLst>
                  <a:ext uri="{FF2B5EF4-FFF2-40B4-BE49-F238E27FC236}">
                    <a16:creationId xmlns:a16="http://schemas.microsoft.com/office/drawing/2014/main" id="{0E891095-E3AB-664B-97D7-D08823C19A77}"/>
                  </a:ext>
                </a:extLst>
              </p:cNvPr>
              <p:cNvPicPr>
                <a:picLocks noChangeAspect="1"/>
              </p:cNvPicPr>
              <p:nvPr/>
            </p:nvPicPr>
            <p:blipFill rotWithShape="1">
              <a:blip r:embed="rId4">
                <a:duotone>
                  <a:schemeClr val="accent1">
                    <a:shade val="45000"/>
                    <a:satMod val="135000"/>
                  </a:schemeClr>
                  <a:prstClr val="white"/>
                </a:duotone>
              </a:blip>
              <a:srcRect l="68542" t="64967" r="11548" b="16765"/>
              <a:stretch/>
            </p:blipFill>
            <p:spPr>
              <a:xfrm>
                <a:off x="12318204" y="9007822"/>
                <a:ext cx="137456" cy="139855"/>
              </a:xfrm>
              <a:prstGeom prst="rect">
                <a:avLst/>
              </a:prstGeom>
              <a:noFill/>
              <a:ln>
                <a:noFill/>
              </a:ln>
            </p:spPr>
          </p:pic>
          <p:pic>
            <p:nvPicPr>
              <p:cNvPr id="29" name="Picture 28">
                <a:extLst>
                  <a:ext uri="{FF2B5EF4-FFF2-40B4-BE49-F238E27FC236}">
                    <a16:creationId xmlns:a16="http://schemas.microsoft.com/office/drawing/2014/main" id="{A5DF383D-395E-1249-84BA-75147BAB6C10}"/>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11432728" y="8382859"/>
                <a:ext cx="184082" cy="150336"/>
              </a:xfrm>
              <a:prstGeom prst="rect">
                <a:avLst/>
              </a:prstGeom>
              <a:noFill/>
              <a:ln>
                <a:noFill/>
              </a:ln>
            </p:spPr>
          </p:pic>
          <p:pic>
            <p:nvPicPr>
              <p:cNvPr id="30" name="Picture 29">
                <a:extLst>
                  <a:ext uri="{FF2B5EF4-FFF2-40B4-BE49-F238E27FC236}">
                    <a16:creationId xmlns:a16="http://schemas.microsoft.com/office/drawing/2014/main" id="{A1DD116D-A81F-244D-9065-116C53712C02}"/>
                  </a:ext>
                </a:extLst>
              </p:cNvPr>
              <p:cNvPicPr>
                <a:picLocks noChangeAspect="1"/>
              </p:cNvPicPr>
              <p:nvPr/>
            </p:nvPicPr>
            <p:blipFill rotWithShape="1">
              <a:blip r:embed="rId4">
                <a:duotone>
                  <a:schemeClr val="accent5">
                    <a:shade val="45000"/>
                    <a:satMod val="135000"/>
                  </a:schemeClr>
                  <a:prstClr val="white"/>
                </a:duotone>
              </a:blip>
              <a:srcRect l="36948" t="11425" r="36389" b="68938"/>
              <a:stretch/>
            </p:blipFill>
            <p:spPr>
              <a:xfrm>
                <a:off x="11350398" y="8531388"/>
                <a:ext cx="184082" cy="150336"/>
              </a:xfrm>
              <a:prstGeom prst="rect">
                <a:avLst/>
              </a:prstGeom>
              <a:noFill/>
              <a:ln>
                <a:noFill/>
              </a:ln>
            </p:spPr>
          </p:pic>
          <p:pic>
            <p:nvPicPr>
              <p:cNvPr id="31" name="Picture 30">
                <a:extLst>
                  <a:ext uri="{FF2B5EF4-FFF2-40B4-BE49-F238E27FC236}">
                    <a16:creationId xmlns:a16="http://schemas.microsoft.com/office/drawing/2014/main" id="{ECA55D0E-A348-FD4A-9FA4-A43BB21B9D95}"/>
                  </a:ext>
                </a:extLst>
              </p:cNvPr>
              <p:cNvPicPr>
                <a:picLocks noChangeAspect="1"/>
              </p:cNvPicPr>
              <p:nvPr/>
            </p:nvPicPr>
            <p:blipFill rotWithShape="1">
              <a:blip r:embed="rId4">
                <a:duotone>
                  <a:schemeClr val="accent1">
                    <a:shade val="45000"/>
                    <a:satMod val="135000"/>
                  </a:schemeClr>
                  <a:prstClr val="white"/>
                </a:duotone>
              </a:blip>
              <a:srcRect l="68542" t="64967" r="11548" b="16765"/>
              <a:stretch/>
            </p:blipFill>
            <p:spPr>
              <a:xfrm>
                <a:off x="12456348" y="8967960"/>
                <a:ext cx="137456" cy="139855"/>
              </a:xfrm>
              <a:prstGeom prst="rect">
                <a:avLst/>
              </a:prstGeom>
              <a:noFill/>
              <a:ln>
                <a:noFill/>
              </a:ln>
            </p:spPr>
          </p:pic>
          <p:pic>
            <p:nvPicPr>
              <p:cNvPr id="32" name="Picture 31">
                <a:extLst>
                  <a:ext uri="{FF2B5EF4-FFF2-40B4-BE49-F238E27FC236}">
                    <a16:creationId xmlns:a16="http://schemas.microsoft.com/office/drawing/2014/main" id="{EC1FD493-BFEB-C243-9411-2A560F472F5C}"/>
                  </a:ext>
                </a:extLst>
              </p:cNvPr>
              <p:cNvPicPr>
                <a:picLocks noChangeAspect="1"/>
              </p:cNvPicPr>
              <p:nvPr/>
            </p:nvPicPr>
            <p:blipFill rotWithShape="1">
              <a:blip r:embed="rId4">
                <a:duotone>
                  <a:schemeClr val="accent6">
                    <a:shade val="45000"/>
                    <a:satMod val="135000"/>
                  </a:schemeClr>
                  <a:prstClr val="white"/>
                </a:duotone>
              </a:blip>
              <a:srcRect l="38717" t="65036" r="38038" b="16211"/>
              <a:stretch/>
            </p:blipFill>
            <p:spPr>
              <a:xfrm>
                <a:off x="12176200" y="9410224"/>
                <a:ext cx="160481" cy="143559"/>
              </a:xfrm>
              <a:prstGeom prst="rect">
                <a:avLst/>
              </a:prstGeom>
              <a:noFill/>
              <a:ln>
                <a:noFill/>
              </a:ln>
            </p:spPr>
          </p:pic>
          <p:pic>
            <p:nvPicPr>
              <p:cNvPr id="33" name="Picture 32">
                <a:extLst>
                  <a:ext uri="{FF2B5EF4-FFF2-40B4-BE49-F238E27FC236}">
                    <a16:creationId xmlns:a16="http://schemas.microsoft.com/office/drawing/2014/main" id="{F39DBE6C-C6B2-A44C-AAAD-76A011AB957F}"/>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855273">
                <a:off x="11155768" y="9088660"/>
                <a:ext cx="136173" cy="152339"/>
              </a:xfrm>
              <a:prstGeom prst="rect">
                <a:avLst/>
              </a:prstGeom>
              <a:noFill/>
              <a:ln>
                <a:noFill/>
              </a:ln>
            </p:spPr>
          </p:pic>
          <p:pic>
            <p:nvPicPr>
              <p:cNvPr id="34" name="Picture 33">
                <a:extLst>
                  <a:ext uri="{FF2B5EF4-FFF2-40B4-BE49-F238E27FC236}">
                    <a16:creationId xmlns:a16="http://schemas.microsoft.com/office/drawing/2014/main" id="{8C411B21-B143-404A-BA83-F77B7810216D}"/>
                  </a:ext>
                </a:extLst>
              </p:cNvPr>
              <p:cNvPicPr>
                <a:picLocks noChangeAspect="1"/>
              </p:cNvPicPr>
              <p:nvPr/>
            </p:nvPicPr>
            <p:blipFill rotWithShape="1">
              <a:blip r:embed="rId4">
                <a:duotone>
                  <a:schemeClr val="accent2">
                    <a:shade val="45000"/>
                    <a:satMod val="135000"/>
                  </a:schemeClr>
                  <a:prstClr val="white"/>
                </a:duotone>
              </a:blip>
              <a:srcRect l="12438" t="64045" r="67837" b="16055"/>
              <a:stretch/>
            </p:blipFill>
            <p:spPr>
              <a:xfrm rot="5068118">
                <a:off x="11203827" y="8964589"/>
                <a:ext cx="144573" cy="143487"/>
              </a:xfrm>
              <a:prstGeom prst="rect">
                <a:avLst/>
              </a:prstGeom>
              <a:noFill/>
              <a:ln>
                <a:noFill/>
              </a:ln>
            </p:spPr>
          </p:pic>
          <p:cxnSp>
            <p:nvCxnSpPr>
              <p:cNvPr id="35" name="Straight Arrow Connector 34">
                <a:extLst>
                  <a:ext uri="{FF2B5EF4-FFF2-40B4-BE49-F238E27FC236}">
                    <a16:creationId xmlns:a16="http://schemas.microsoft.com/office/drawing/2014/main" id="{9C61D5F6-40DA-CD41-A03D-0F695D94A3CF}"/>
                  </a:ext>
                </a:extLst>
              </p:cNvPr>
              <p:cNvCxnSpPr/>
              <p:nvPr/>
            </p:nvCxnSpPr>
            <p:spPr>
              <a:xfrm flipH="1" flipV="1">
                <a:off x="11487397" y="8734866"/>
                <a:ext cx="47083" cy="57472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AFBC1398-F84A-CE46-BD17-65AA8528D21F}"/>
                  </a:ext>
                </a:extLst>
              </p:cNvPr>
              <p:cNvCxnSpPr/>
              <p:nvPr/>
            </p:nvCxnSpPr>
            <p:spPr>
              <a:xfrm flipV="1">
                <a:off x="11426804" y="8560747"/>
                <a:ext cx="527110" cy="447075"/>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AD3255A-7EBC-3E4F-93B8-B2E388A98D7A}"/>
                  </a:ext>
                </a:extLst>
              </p:cNvPr>
              <p:cNvCxnSpPr/>
              <p:nvPr/>
            </p:nvCxnSpPr>
            <p:spPr>
              <a:xfrm flipH="1" flipV="1">
                <a:off x="11616809" y="8681724"/>
                <a:ext cx="506221" cy="71445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911C80D9-8B67-A243-BC5E-E9D4CC715448}"/>
                  </a:ext>
                </a:extLst>
              </p:cNvPr>
              <p:cNvCxnSpPr/>
              <p:nvPr/>
            </p:nvCxnSpPr>
            <p:spPr>
              <a:xfrm flipV="1">
                <a:off x="11656815" y="9107815"/>
                <a:ext cx="615318" cy="295174"/>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D8426C7B-FCE6-5E48-AB74-1982271CF700}"/>
                  </a:ext>
                </a:extLst>
              </p:cNvPr>
              <p:cNvCxnSpPr/>
              <p:nvPr/>
            </p:nvCxnSpPr>
            <p:spPr>
              <a:xfrm>
                <a:off x="12035500" y="8588318"/>
                <a:ext cx="136882" cy="774119"/>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954B11D5-03F4-D64B-8FAD-FEFFB65CD99C}"/>
                  </a:ext>
                </a:extLst>
              </p:cNvPr>
              <p:cNvCxnSpPr/>
              <p:nvPr/>
            </p:nvCxnSpPr>
            <p:spPr>
              <a:xfrm>
                <a:off x="12196559" y="8625303"/>
                <a:ext cx="210413" cy="28379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F9430CDF-245A-4A4D-861D-A8B665457642}"/>
                  </a:ext>
                </a:extLst>
              </p:cNvPr>
              <p:cNvCxnSpPr/>
              <p:nvPr/>
            </p:nvCxnSpPr>
            <p:spPr>
              <a:xfrm>
                <a:off x="11656815" y="9589055"/>
                <a:ext cx="354706"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954E84C1-C199-604E-A93E-EBE7BAA226E7}"/>
                  </a:ext>
                </a:extLst>
              </p:cNvPr>
              <p:cNvCxnSpPr/>
              <p:nvPr/>
            </p:nvCxnSpPr>
            <p:spPr>
              <a:xfrm flipH="1">
                <a:off x="11646028" y="9530659"/>
                <a:ext cx="365493" cy="0"/>
              </a:xfrm>
              <a:prstGeom prst="straightConnector1">
                <a:avLst/>
              </a:prstGeom>
              <a:ln w="12700" cmpd="sng">
                <a:solidFill>
                  <a:srgbClr val="D72A14"/>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36756FA6-6807-D44E-81BB-55B7C127F7BA}"/>
                  </a:ext>
                </a:extLst>
              </p:cNvPr>
              <p:cNvCxnSpPr/>
              <p:nvPr/>
            </p:nvCxnSpPr>
            <p:spPr>
              <a:xfrm flipH="1">
                <a:off x="11258357" y="8650776"/>
                <a:ext cx="85541" cy="258317"/>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776AB4DA-DBD3-EF4F-9029-EEBEFCA4D701}"/>
                  </a:ext>
                </a:extLst>
              </p:cNvPr>
              <p:cNvCxnSpPr/>
              <p:nvPr/>
            </p:nvCxnSpPr>
            <p:spPr>
              <a:xfrm flipV="1">
                <a:off x="11616809" y="8455080"/>
                <a:ext cx="283955" cy="41069"/>
              </a:xfrm>
              <a:prstGeom prst="straightConnector1">
                <a:avLst/>
              </a:prstGeom>
              <a:ln w="12700" cmpd="sng">
                <a:solidFill>
                  <a:srgbClr val="0080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cxnSp>
        </p:grpSp>
        <p:pic>
          <p:nvPicPr>
            <p:cNvPr id="11" name="Picture 10" descr="2528.eps">
              <a:extLst>
                <a:ext uri="{FF2B5EF4-FFF2-40B4-BE49-F238E27FC236}">
                  <a16:creationId xmlns:a16="http://schemas.microsoft.com/office/drawing/2014/main" id="{C7CFE951-E9E3-5E4F-BA02-14441D3A2372}"/>
                </a:ext>
              </a:extLst>
            </p:cNvPr>
            <p:cNvPicPr>
              <a:picLocks noChangeAspect="1"/>
            </p:cNvPicPr>
            <p:nvPr/>
          </p:nvPicPr>
          <p:blipFill rotWithShape="1">
            <a:blip r:embed="rId5">
              <a:extLst>
                <a:ext uri="{28A0092B-C50C-407E-A947-70E740481C1C}">
                  <a14:useLocalDpi xmlns:a14="http://schemas.microsoft.com/office/drawing/2010/main" val="0"/>
                </a:ext>
              </a:extLst>
            </a:blip>
            <a:srcRect l="18579" r="59003" b="70697"/>
            <a:stretch/>
          </p:blipFill>
          <p:spPr>
            <a:xfrm>
              <a:off x="17490299" y="14051152"/>
              <a:ext cx="684056" cy="1857653"/>
            </a:xfrm>
            <a:prstGeom prst="rect">
              <a:avLst/>
            </a:prstGeom>
          </p:spPr>
        </p:pic>
        <p:pic>
          <p:nvPicPr>
            <p:cNvPr id="12" name="Picture 11" descr="36775-O0UU04.eps">
              <a:extLst>
                <a:ext uri="{FF2B5EF4-FFF2-40B4-BE49-F238E27FC236}">
                  <a16:creationId xmlns:a16="http://schemas.microsoft.com/office/drawing/2014/main" id="{A274EE06-DB67-8345-9F8B-2F3F6ABCD205}"/>
                </a:ext>
              </a:extLst>
            </p:cNvPr>
            <p:cNvPicPr>
              <a:picLocks noChangeAspect="1"/>
            </p:cNvPicPr>
            <p:nvPr/>
          </p:nvPicPr>
          <p:blipFill rotWithShape="1">
            <a:blip r:embed="rId6">
              <a:extLst>
                <a:ext uri="{28A0092B-C50C-407E-A947-70E740481C1C}">
                  <a14:useLocalDpi xmlns:a14="http://schemas.microsoft.com/office/drawing/2010/main" val="0"/>
                </a:ext>
              </a:extLst>
            </a:blip>
            <a:srcRect t="9162" r="65496" b="5538"/>
            <a:stretch/>
          </p:blipFill>
          <p:spPr>
            <a:xfrm>
              <a:off x="21440423" y="14201963"/>
              <a:ext cx="747233" cy="1847319"/>
            </a:xfrm>
            <a:prstGeom prst="rect">
              <a:avLst/>
            </a:prstGeom>
          </p:spPr>
        </p:pic>
        <p:pic>
          <p:nvPicPr>
            <p:cNvPr id="13" name="Picture 12" descr="38467-O1JSTB.eps">
              <a:extLst>
                <a:ext uri="{FF2B5EF4-FFF2-40B4-BE49-F238E27FC236}">
                  <a16:creationId xmlns:a16="http://schemas.microsoft.com/office/drawing/2014/main" id="{41CBB473-790F-0545-B666-582BD5D2BD8D}"/>
                </a:ext>
              </a:extLst>
            </p:cNvPr>
            <p:cNvPicPr>
              <a:picLocks noChangeAspect="1"/>
            </p:cNvPicPr>
            <p:nvPr/>
          </p:nvPicPr>
          <p:blipFill rotWithShape="1">
            <a:blip r:embed="rId7">
              <a:extLst>
                <a:ext uri="{28A0092B-C50C-407E-A947-70E740481C1C}">
                  <a14:useLocalDpi xmlns:a14="http://schemas.microsoft.com/office/drawing/2010/main" val="0"/>
                </a:ext>
              </a:extLst>
            </a:blip>
            <a:srcRect r="64880"/>
            <a:stretch/>
          </p:blipFill>
          <p:spPr>
            <a:xfrm>
              <a:off x="19525319" y="13942741"/>
              <a:ext cx="760590" cy="2165658"/>
            </a:xfrm>
            <a:prstGeom prst="rect">
              <a:avLst/>
            </a:prstGeom>
          </p:spPr>
        </p:pic>
        <p:pic>
          <p:nvPicPr>
            <p:cNvPr id="14" name="Picture 13" descr="36757-O0UTWR.eps">
              <a:extLst>
                <a:ext uri="{FF2B5EF4-FFF2-40B4-BE49-F238E27FC236}">
                  <a16:creationId xmlns:a16="http://schemas.microsoft.com/office/drawing/2014/main" id="{82B1E98D-2A53-214C-820A-FB3C88421DC0}"/>
                </a:ext>
              </a:extLst>
            </p:cNvPr>
            <p:cNvPicPr>
              <a:picLocks noChangeAspect="1"/>
            </p:cNvPicPr>
            <p:nvPr/>
          </p:nvPicPr>
          <p:blipFill rotWithShape="1">
            <a:blip r:embed="rId8">
              <a:extLst>
                <a:ext uri="{28A0092B-C50C-407E-A947-70E740481C1C}">
                  <a14:useLocalDpi xmlns:a14="http://schemas.microsoft.com/office/drawing/2010/main" val="0"/>
                </a:ext>
              </a:extLst>
            </a:blip>
            <a:srcRect l="34269" r="31932" b="4927"/>
            <a:stretch/>
          </p:blipFill>
          <p:spPr>
            <a:xfrm>
              <a:off x="15443660" y="13942741"/>
              <a:ext cx="731956" cy="2058946"/>
            </a:xfrm>
            <a:prstGeom prst="rect">
              <a:avLst/>
            </a:prstGeom>
          </p:spPr>
        </p:pic>
        <p:cxnSp>
          <p:nvCxnSpPr>
            <p:cNvPr id="15" name="Straight Connector 14">
              <a:extLst>
                <a:ext uri="{FF2B5EF4-FFF2-40B4-BE49-F238E27FC236}">
                  <a16:creationId xmlns:a16="http://schemas.microsoft.com/office/drawing/2014/main" id="{C59232BC-73E3-D74C-B274-9108B51DE76A}"/>
                </a:ext>
              </a:extLst>
            </p:cNvPr>
            <p:cNvCxnSpPr/>
            <p:nvPr/>
          </p:nvCxnSpPr>
          <p:spPr>
            <a:xfrm>
              <a:off x="17909602" y="16372358"/>
              <a:ext cx="430943" cy="573060"/>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993C999-F42F-E24F-9B61-936684931D8F}"/>
                </a:ext>
              </a:extLst>
            </p:cNvPr>
            <p:cNvCxnSpPr/>
            <p:nvPr/>
          </p:nvCxnSpPr>
          <p:spPr>
            <a:xfrm flipH="1">
              <a:off x="19662313" y="16313165"/>
              <a:ext cx="264166" cy="63225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4032290-0E00-FC4C-8E37-692F40E37BBA}"/>
                </a:ext>
              </a:extLst>
            </p:cNvPr>
            <p:cNvCxnSpPr/>
            <p:nvPr/>
          </p:nvCxnSpPr>
          <p:spPr>
            <a:xfrm>
              <a:off x="15765777" y="16364838"/>
              <a:ext cx="1683822" cy="110340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AFB5997-B491-2F4D-B8D5-0FE8D1784546}"/>
                </a:ext>
              </a:extLst>
            </p:cNvPr>
            <p:cNvCxnSpPr/>
            <p:nvPr/>
          </p:nvCxnSpPr>
          <p:spPr>
            <a:xfrm flipH="1">
              <a:off x="20083574" y="16313165"/>
              <a:ext cx="1665014" cy="1084643"/>
            </a:xfrm>
            <a:prstGeom prst="line">
              <a:avLst/>
            </a:prstGeom>
            <a:ln w="381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grpSp>
      <p:pic>
        <p:nvPicPr>
          <p:cNvPr id="45" name="Picture 44" descr="logo-az-logo-white.png">
            <a:extLst>
              <a:ext uri="{FF2B5EF4-FFF2-40B4-BE49-F238E27FC236}">
                <a16:creationId xmlns:a16="http://schemas.microsoft.com/office/drawing/2014/main" id="{80FA10E6-B66D-0143-B623-38240A6D5A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102" y="5753819"/>
            <a:ext cx="1653989" cy="608968"/>
          </a:xfrm>
          <a:prstGeom prst="rect">
            <a:avLst/>
          </a:prstGeom>
        </p:spPr>
      </p:pic>
      <p:sp>
        <p:nvSpPr>
          <p:cNvPr id="46" name="Slide Number Placeholder 5">
            <a:extLst>
              <a:ext uri="{FF2B5EF4-FFF2-40B4-BE49-F238E27FC236}">
                <a16:creationId xmlns:a16="http://schemas.microsoft.com/office/drawing/2014/main" id="{2726213D-2893-6240-A366-9BEEE2F699E1}"/>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3908116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546064"/>
            <a:ext cx="7835153" cy="842940"/>
          </a:xfrm>
        </p:spPr>
        <p:txBody>
          <a:bodyPr/>
          <a:lstStyle/>
          <a:p>
            <a:r>
              <a:rPr lang="en-US" sz="2000" dirty="0"/>
              <a:t>Human Microbiome, Gene regulation, Financial systems, Biochemical reactions…</a:t>
            </a:r>
          </a:p>
        </p:txBody>
      </p:sp>
      <p:pic>
        <p:nvPicPr>
          <p:cNvPr id="4" name="Picture 3"/>
          <p:cNvPicPr>
            <a:picLocks noChangeAspect="1"/>
          </p:cNvPicPr>
          <p:nvPr/>
        </p:nvPicPr>
        <p:blipFill>
          <a:blip r:embed="rId2"/>
          <a:stretch>
            <a:fillRect/>
          </a:stretch>
        </p:blipFill>
        <p:spPr>
          <a:xfrm>
            <a:off x="1056400" y="2811550"/>
            <a:ext cx="1974821" cy="1858356"/>
          </a:xfrm>
          <a:prstGeom prst="rect">
            <a:avLst/>
          </a:prstGeom>
        </p:spPr>
      </p:pic>
      <p:sp>
        <p:nvSpPr>
          <p:cNvPr id="5" name="Right Arrow 4"/>
          <p:cNvSpPr/>
          <p:nvPr/>
        </p:nvSpPr>
        <p:spPr>
          <a:xfrm>
            <a:off x="3315398" y="3645319"/>
            <a:ext cx="930637" cy="43627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6" name="Table 15"/>
          <p:cNvGraphicFramePr>
            <a:graphicFrameLocks noGrp="1"/>
          </p:cNvGraphicFramePr>
          <p:nvPr/>
        </p:nvGraphicFramePr>
        <p:xfrm>
          <a:off x="5176672" y="3157263"/>
          <a:ext cx="1814617" cy="1412388"/>
        </p:xfrm>
        <a:graphic>
          <a:graphicData uri="http://schemas.openxmlformats.org/drawingml/2006/table">
            <a:tbl>
              <a:tblPr firstRow="1" bandRow="1">
                <a:tableStyleId>{2D5ABB26-0587-4C30-8999-92F81FD0307C}</a:tableStyleId>
              </a:tblPr>
              <a:tblGrid>
                <a:gridCol w="259231">
                  <a:extLst>
                    <a:ext uri="{9D8B030D-6E8A-4147-A177-3AD203B41FA5}">
                      <a16:colId xmlns:a16="http://schemas.microsoft.com/office/drawing/2014/main" val="20000"/>
                    </a:ext>
                  </a:extLst>
                </a:gridCol>
                <a:gridCol w="259231">
                  <a:extLst>
                    <a:ext uri="{9D8B030D-6E8A-4147-A177-3AD203B41FA5}">
                      <a16:colId xmlns:a16="http://schemas.microsoft.com/office/drawing/2014/main" val="20001"/>
                    </a:ext>
                  </a:extLst>
                </a:gridCol>
                <a:gridCol w="259231">
                  <a:extLst>
                    <a:ext uri="{9D8B030D-6E8A-4147-A177-3AD203B41FA5}">
                      <a16:colId xmlns:a16="http://schemas.microsoft.com/office/drawing/2014/main" val="20002"/>
                    </a:ext>
                  </a:extLst>
                </a:gridCol>
                <a:gridCol w="259231">
                  <a:extLst>
                    <a:ext uri="{9D8B030D-6E8A-4147-A177-3AD203B41FA5}">
                      <a16:colId xmlns:a16="http://schemas.microsoft.com/office/drawing/2014/main" val="20003"/>
                    </a:ext>
                  </a:extLst>
                </a:gridCol>
                <a:gridCol w="259231">
                  <a:extLst>
                    <a:ext uri="{9D8B030D-6E8A-4147-A177-3AD203B41FA5}">
                      <a16:colId xmlns:a16="http://schemas.microsoft.com/office/drawing/2014/main" val="20004"/>
                    </a:ext>
                  </a:extLst>
                </a:gridCol>
                <a:gridCol w="259231">
                  <a:extLst>
                    <a:ext uri="{9D8B030D-6E8A-4147-A177-3AD203B41FA5}">
                      <a16:colId xmlns:a16="http://schemas.microsoft.com/office/drawing/2014/main" val="20005"/>
                    </a:ext>
                  </a:extLst>
                </a:gridCol>
                <a:gridCol w="259231">
                  <a:extLst>
                    <a:ext uri="{9D8B030D-6E8A-4147-A177-3AD203B41FA5}">
                      <a16:colId xmlns:a16="http://schemas.microsoft.com/office/drawing/2014/main" val="20006"/>
                    </a:ext>
                  </a:extLst>
                </a:gridCol>
              </a:tblGrid>
              <a:tr h="235398">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D7D31"/>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C5A6A"/>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CA73B"/>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75000"/>
                      </a:schemeClr>
                    </a:solidFill>
                  </a:tcPr>
                </a:tc>
                <a:tc>
                  <a:txBody>
                    <a:bodyPr/>
                    <a:lstStyle/>
                    <a:p>
                      <a:endParaRPr lang="en-US" sz="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0"/>
                  </a:ext>
                </a:extLst>
              </a:tr>
              <a:tr h="235398">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25000"/>
                      </a:schemeClr>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75000"/>
                      </a:schemeClr>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schemeClr>
                    </a:solidFill>
                  </a:tcPr>
                </a:tc>
                <a:tc>
                  <a:txBody>
                    <a:bodyPr/>
                    <a:lstStyle/>
                    <a:p>
                      <a:endParaRPr lang="en-US" sz="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235398">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D8F67"/>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50000"/>
                      </a:schemeClr>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50000"/>
                      </a:schemeClr>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40000"/>
                        <a:lumOff val="60000"/>
                      </a:schemeClr>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tc>
                  <a:txBody>
                    <a:bodyPr/>
                    <a:lstStyle/>
                    <a:p>
                      <a:endParaRPr lang="en-US" sz="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35398">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75000"/>
                      </a:schemeClr>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75000"/>
                      </a:schemeClr>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C5A6A"/>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lumMod val="75000"/>
                        <a:lumOff val="25000"/>
                      </a:schemeClr>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CA73B"/>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D8F67"/>
                    </a:solidFill>
                  </a:tcPr>
                </a:tc>
                <a:extLst>
                  <a:ext uri="{0D108BD9-81ED-4DB2-BD59-A6C34878D82A}">
                    <a16:rowId xmlns:a16="http://schemas.microsoft.com/office/drawing/2014/main" val="10003"/>
                  </a:ext>
                </a:extLst>
              </a:tr>
              <a:tr h="235398">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60000"/>
                        <a:lumOff val="40000"/>
                      </a:schemeClr>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75000"/>
                      </a:schemeClr>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D8F67"/>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50000"/>
                      </a:schemeClr>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solidFill>
                  </a:tcPr>
                </a:tc>
                <a:tc>
                  <a:txBody>
                    <a:bodyPr/>
                    <a:lstStyle/>
                    <a:p>
                      <a:endParaRPr lang="en-US" sz="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35398">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CA73B"/>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75000"/>
                      </a:schemeClr>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C5A6A"/>
                    </a:solidFill>
                  </a:tcPr>
                </a:tc>
                <a:tc>
                  <a:txBody>
                    <a:bodyPr/>
                    <a:lstStyle/>
                    <a:p>
                      <a:endParaRPr lang="en-US" sz="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53926"/>
                    </a:solidFill>
                  </a:tcPr>
                </a:tc>
                <a:tc>
                  <a:txBody>
                    <a:bodyPr/>
                    <a:lstStyle/>
                    <a:p>
                      <a:endParaRPr lang="en-US" sz="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CA73B"/>
                    </a:solidFill>
                  </a:tcPr>
                </a:tc>
                <a:extLst>
                  <a:ext uri="{0D108BD9-81ED-4DB2-BD59-A6C34878D82A}">
                    <a16:rowId xmlns:a16="http://schemas.microsoft.com/office/drawing/2014/main" val="10005"/>
                  </a:ext>
                </a:extLst>
              </a:tr>
            </a:tbl>
          </a:graphicData>
        </a:graphic>
      </p:graphicFrame>
      <p:sp>
        <p:nvSpPr>
          <p:cNvPr id="19" name="TextBox 18"/>
          <p:cNvSpPr txBox="1"/>
          <p:nvPr/>
        </p:nvSpPr>
        <p:spPr>
          <a:xfrm>
            <a:off x="5176672" y="2510932"/>
            <a:ext cx="1814617" cy="646331"/>
          </a:xfrm>
          <a:prstGeom prst="rect">
            <a:avLst/>
          </a:prstGeom>
          <a:noFill/>
        </p:spPr>
        <p:txBody>
          <a:bodyPr wrap="square" rtlCol="0">
            <a:spAutoFit/>
          </a:bodyPr>
          <a:lstStyle/>
          <a:p>
            <a:pPr algn="ctr"/>
            <a:r>
              <a:rPr lang="en-US" dirty="0"/>
              <a:t>System states</a:t>
            </a:r>
          </a:p>
          <a:p>
            <a:pPr algn="ctr"/>
            <a:r>
              <a:rPr lang="en-US" dirty="0"/>
              <a:t>1,…,K</a:t>
            </a:r>
          </a:p>
        </p:txBody>
      </p:sp>
      <p:sp>
        <p:nvSpPr>
          <p:cNvPr id="20" name="TextBox 19"/>
          <p:cNvSpPr txBox="1"/>
          <p:nvPr/>
        </p:nvSpPr>
        <p:spPr>
          <a:xfrm rot="16200000">
            <a:off x="4100622" y="3545152"/>
            <a:ext cx="1299015" cy="646331"/>
          </a:xfrm>
          <a:prstGeom prst="rect">
            <a:avLst/>
          </a:prstGeom>
          <a:noFill/>
        </p:spPr>
        <p:txBody>
          <a:bodyPr wrap="square" rtlCol="0">
            <a:spAutoFit/>
          </a:bodyPr>
          <a:lstStyle/>
          <a:p>
            <a:pPr algn="ctr"/>
            <a:r>
              <a:rPr lang="en-US" dirty="0"/>
              <a:t>Elements</a:t>
            </a:r>
          </a:p>
          <a:p>
            <a:pPr algn="ctr"/>
            <a:r>
              <a:rPr lang="en-US" dirty="0"/>
              <a:t>1,…,N</a:t>
            </a:r>
          </a:p>
        </p:txBody>
      </p:sp>
      <p:sp>
        <p:nvSpPr>
          <p:cNvPr id="21" name="Title 20"/>
          <p:cNvSpPr>
            <a:spLocks noGrp="1"/>
          </p:cNvSpPr>
          <p:nvPr>
            <p:ph type="title"/>
          </p:nvPr>
        </p:nvSpPr>
        <p:spPr/>
        <p:txBody>
          <a:bodyPr>
            <a:normAutofit fontScale="90000"/>
          </a:bodyPr>
          <a:lstStyle/>
          <a:p>
            <a:r>
              <a:rPr lang="en-US" dirty="0"/>
              <a:t>Behind any complex system there is an underlying network of interactions</a:t>
            </a:r>
          </a:p>
        </p:txBody>
      </p:sp>
      <p:sp>
        <p:nvSpPr>
          <p:cNvPr id="11" name="Slide Number Placeholder 5">
            <a:extLst>
              <a:ext uri="{FF2B5EF4-FFF2-40B4-BE49-F238E27FC236}">
                <a16:creationId xmlns:a16="http://schemas.microsoft.com/office/drawing/2014/main" id="{2BAD7534-6443-A140-9E6A-0FB59984A941}"/>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1675374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human microbiome</a:t>
            </a:r>
          </a:p>
        </p:txBody>
      </p:sp>
      <p:pic>
        <p:nvPicPr>
          <p:cNvPr id="4" name="Picture 3" descr="GutMicrobiota.gif"/>
          <p:cNvPicPr>
            <a:picLocks noChangeAspect="1"/>
          </p:cNvPicPr>
          <p:nvPr/>
        </p:nvPicPr>
        <p:blipFill rotWithShape="1">
          <a:blip r:embed="rId2">
            <a:extLst>
              <a:ext uri="{28A0092B-C50C-407E-A947-70E740481C1C}">
                <a14:useLocalDpi xmlns:a14="http://schemas.microsoft.com/office/drawing/2010/main" val="0"/>
              </a:ext>
            </a:extLst>
          </a:blip>
          <a:srcRect t="17957" b="7465"/>
          <a:stretch/>
        </p:blipFill>
        <p:spPr>
          <a:xfrm>
            <a:off x="2262145" y="1524000"/>
            <a:ext cx="4526259" cy="4626686"/>
          </a:xfrm>
          <a:prstGeom prst="rect">
            <a:avLst/>
          </a:prstGeom>
          <a:ln>
            <a:noFill/>
          </a:ln>
          <a:effectLst>
            <a:softEdge rad="112500"/>
          </a:effectLst>
        </p:spPr>
      </p:pic>
      <p:sp>
        <p:nvSpPr>
          <p:cNvPr id="5" name="TextBox 4"/>
          <p:cNvSpPr txBox="1"/>
          <p:nvPr/>
        </p:nvSpPr>
        <p:spPr>
          <a:xfrm>
            <a:off x="2284449" y="6153613"/>
            <a:ext cx="3813865" cy="276999"/>
          </a:xfrm>
          <a:prstGeom prst="rect">
            <a:avLst/>
          </a:prstGeom>
          <a:noFill/>
        </p:spPr>
        <p:txBody>
          <a:bodyPr wrap="none" rtlCol="0">
            <a:spAutoFit/>
          </a:bodyPr>
          <a:lstStyle/>
          <a:p>
            <a:r>
              <a:rPr lang="en-US" sz="1200" dirty="0">
                <a:latin typeface="Adobe Caslon Pro"/>
                <a:cs typeface="Adobe Caslon Pro"/>
              </a:rPr>
              <a:t>Copyright Dennis Kunkel Microscopy, Inc. Science (2012)</a:t>
            </a:r>
          </a:p>
        </p:txBody>
      </p:sp>
      <p:cxnSp>
        <p:nvCxnSpPr>
          <p:cNvPr id="6" name="Straight Connector 5"/>
          <p:cNvCxnSpPr/>
          <p:nvPr/>
        </p:nvCxnSpPr>
        <p:spPr>
          <a:xfrm flipV="1">
            <a:off x="6408785" y="6461521"/>
            <a:ext cx="379221" cy="504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281171" y="6206145"/>
            <a:ext cx="478151" cy="245431"/>
          </a:xfrm>
          <a:prstGeom prst="rect">
            <a:avLst/>
          </a:prstGeom>
          <a:noFill/>
        </p:spPr>
        <p:txBody>
          <a:bodyPr wrap="none" rtlCol="0">
            <a:spAutoFit/>
          </a:bodyPr>
          <a:lstStyle/>
          <a:p>
            <a:r>
              <a:rPr lang="en-US" sz="1200" dirty="0"/>
              <a:t>~ 1μm</a:t>
            </a:r>
          </a:p>
        </p:txBody>
      </p:sp>
      <p:sp>
        <p:nvSpPr>
          <p:cNvPr id="10" name="Slide Number Placeholder 5">
            <a:extLst>
              <a:ext uri="{FF2B5EF4-FFF2-40B4-BE49-F238E27FC236}">
                <a16:creationId xmlns:a16="http://schemas.microsoft.com/office/drawing/2014/main" id="{29780E52-6874-2C44-9D10-7AFDDE5688A4}"/>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1454803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B4CA88-FDC1-1C4E-B2FE-F3D572472057}"/>
              </a:ext>
            </a:extLst>
          </p:cNvPr>
          <p:cNvPicPr>
            <a:picLocks noChangeAspect="1"/>
          </p:cNvPicPr>
          <p:nvPr/>
        </p:nvPicPr>
        <p:blipFill>
          <a:blip r:embed="rId2"/>
          <a:stretch>
            <a:fillRect/>
          </a:stretch>
        </p:blipFill>
        <p:spPr>
          <a:xfrm>
            <a:off x="457200" y="3061374"/>
            <a:ext cx="2958942" cy="2740436"/>
          </a:xfrm>
          <a:prstGeom prst="rect">
            <a:avLst/>
          </a:prstGeom>
        </p:spPr>
      </p:pic>
      <p:pic>
        <p:nvPicPr>
          <p:cNvPr id="10" name="Picture 9">
            <a:extLst>
              <a:ext uri="{FF2B5EF4-FFF2-40B4-BE49-F238E27FC236}">
                <a16:creationId xmlns:a16="http://schemas.microsoft.com/office/drawing/2014/main" id="{AFBCF3E9-BD6D-444C-B8D9-DD152A0EB219}"/>
              </a:ext>
            </a:extLst>
          </p:cNvPr>
          <p:cNvPicPr>
            <a:picLocks noChangeAspect="1"/>
          </p:cNvPicPr>
          <p:nvPr/>
        </p:nvPicPr>
        <p:blipFill rotWithShape="1">
          <a:blip r:embed="rId3"/>
          <a:srcRect l="1298" t="50000" r="67800"/>
          <a:stretch/>
        </p:blipFill>
        <p:spPr>
          <a:xfrm>
            <a:off x="5573438" y="2064604"/>
            <a:ext cx="2511707" cy="2286000"/>
          </a:xfrm>
          <a:prstGeom prst="rect">
            <a:avLst/>
          </a:prstGeom>
        </p:spPr>
      </p:pic>
      <p:pic>
        <p:nvPicPr>
          <p:cNvPr id="1025" name="Picture 1" descr="page4image3388737120">
            <a:extLst>
              <a:ext uri="{FF2B5EF4-FFF2-40B4-BE49-F238E27FC236}">
                <a16:creationId xmlns:a16="http://schemas.microsoft.com/office/drawing/2014/main" id="{9C894C55-4315-304C-BA2E-74235BAF79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1266"/>
          <a:stretch/>
        </p:blipFill>
        <p:spPr bwMode="auto">
          <a:xfrm>
            <a:off x="4857416" y="3993193"/>
            <a:ext cx="2149436" cy="1571265"/>
          </a:xfrm>
          <a:prstGeom prst="rect">
            <a:avLst/>
          </a:prstGeom>
          <a:noFill/>
          <a:extLst>
            <a:ext uri="{909E8E84-426E-40DD-AFC4-6F175D3DCCD1}">
              <a14:hiddenFill xmlns:a14="http://schemas.microsoft.com/office/drawing/2010/main">
                <a:solidFill>
                  <a:srgbClr val="FFFFFF"/>
                </a:solidFill>
              </a14:hiddenFill>
            </a:ext>
          </a:extLst>
        </p:spPr>
      </p:pic>
      <p:sp>
        <p:nvSpPr>
          <p:cNvPr id="13" name="Cloud Callout 12">
            <a:extLst>
              <a:ext uri="{FF2B5EF4-FFF2-40B4-BE49-F238E27FC236}">
                <a16:creationId xmlns:a16="http://schemas.microsoft.com/office/drawing/2014/main" id="{7913CC0C-FDCB-914E-84C4-C63050530A46}"/>
              </a:ext>
            </a:extLst>
          </p:cNvPr>
          <p:cNvSpPr/>
          <p:nvPr/>
        </p:nvSpPr>
        <p:spPr>
          <a:xfrm>
            <a:off x="4132164" y="1293542"/>
            <a:ext cx="4729528" cy="5351169"/>
          </a:xfrm>
          <a:prstGeom prst="cloudCallout">
            <a:avLst>
              <a:gd name="adj1" fmla="val -61328"/>
              <a:gd name="adj2" fmla="val 516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8B9FC39-7FAD-394B-AA75-EEA33EB8EEEC}"/>
              </a:ext>
            </a:extLst>
          </p:cNvPr>
          <p:cNvSpPr>
            <a:spLocks noGrp="1"/>
          </p:cNvSpPr>
          <p:nvPr>
            <p:ph type="title"/>
          </p:nvPr>
        </p:nvSpPr>
        <p:spPr>
          <a:xfrm>
            <a:off x="457200" y="533400"/>
            <a:ext cx="8229600" cy="990600"/>
          </a:xfrm>
        </p:spPr>
        <p:txBody>
          <a:bodyPr>
            <a:normAutofit fontScale="90000"/>
          </a:bodyPr>
          <a:lstStyle/>
          <a:p>
            <a:r>
              <a:rPr lang="en-US" dirty="0"/>
              <a:t>Do microbial populations follow mathematical laws?</a:t>
            </a:r>
          </a:p>
        </p:txBody>
      </p:sp>
      <p:sp>
        <p:nvSpPr>
          <p:cNvPr id="8" name="Slide Number Placeholder 5">
            <a:extLst>
              <a:ext uri="{FF2B5EF4-FFF2-40B4-BE49-F238E27FC236}">
                <a16:creationId xmlns:a16="http://schemas.microsoft.com/office/drawing/2014/main" id="{03399B0F-FEF8-A349-B095-206F221B7935}"/>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55220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096A-7DB9-0A47-9BD6-0EA7464B11F4}"/>
              </a:ext>
            </a:extLst>
          </p:cNvPr>
          <p:cNvSpPr>
            <a:spLocks noGrp="1"/>
          </p:cNvSpPr>
          <p:nvPr>
            <p:ph type="title"/>
          </p:nvPr>
        </p:nvSpPr>
        <p:spPr/>
        <p:txBody>
          <a:bodyPr>
            <a:noAutofit/>
          </a:bodyPr>
          <a:lstStyle/>
          <a:p>
            <a:r>
              <a:rPr lang="en-US" sz="2800" dirty="0"/>
              <a:t>Abundance of a single bacterial species can mediate a critical physiological phenotype</a:t>
            </a:r>
            <a:br>
              <a:rPr lang="en-US" sz="2800" dirty="0"/>
            </a:br>
            <a:endParaRPr lang="en-US" sz="2800" dirty="0"/>
          </a:p>
        </p:txBody>
      </p:sp>
      <p:pic>
        <p:nvPicPr>
          <p:cNvPr id="4" name="Picture 3">
            <a:extLst>
              <a:ext uri="{FF2B5EF4-FFF2-40B4-BE49-F238E27FC236}">
                <a16:creationId xmlns:a16="http://schemas.microsoft.com/office/drawing/2014/main" id="{B107ED9B-F027-1242-BC9A-0C8BE166A358}"/>
              </a:ext>
            </a:extLst>
          </p:cNvPr>
          <p:cNvPicPr>
            <a:picLocks noChangeAspect="1"/>
          </p:cNvPicPr>
          <p:nvPr/>
        </p:nvPicPr>
        <p:blipFill rotWithShape="1">
          <a:blip r:embed="rId2"/>
          <a:srcRect l="21158" t="43498" r="66575" b="10399"/>
          <a:stretch/>
        </p:blipFill>
        <p:spPr>
          <a:xfrm>
            <a:off x="2272204" y="1972536"/>
            <a:ext cx="2389632" cy="2267714"/>
          </a:xfrm>
          <a:prstGeom prst="rect">
            <a:avLst/>
          </a:prstGeom>
        </p:spPr>
      </p:pic>
      <p:pic>
        <p:nvPicPr>
          <p:cNvPr id="5" name="Picture 4">
            <a:extLst>
              <a:ext uri="{FF2B5EF4-FFF2-40B4-BE49-F238E27FC236}">
                <a16:creationId xmlns:a16="http://schemas.microsoft.com/office/drawing/2014/main" id="{470C6274-EF53-0344-BDC2-6E4B739B2FD1}"/>
              </a:ext>
            </a:extLst>
          </p:cNvPr>
          <p:cNvPicPr>
            <a:picLocks noChangeAspect="1"/>
          </p:cNvPicPr>
          <p:nvPr/>
        </p:nvPicPr>
        <p:blipFill rotWithShape="1">
          <a:blip r:embed="rId3"/>
          <a:srcRect t="24041" r="78800" b="55175"/>
          <a:stretch/>
        </p:blipFill>
        <p:spPr>
          <a:xfrm>
            <a:off x="2164000" y="4525317"/>
            <a:ext cx="473094" cy="499873"/>
          </a:xfrm>
          <a:prstGeom prst="rect">
            <a:avLst/>
          </a:prstGeom>
        </p:spPr>
      </p:pic>
      <p:pic>
        <p:nvPicPr>
          <p:cNvPr id="9" name="Picture 8">
            <a:extLst>
              <a:ext uri="{FF2B5EF4-FFF2-40B4-BE49-F238E27FC236}">
                <a16:creationId xmlns:a16="http://schemas.microsoft.com/office/drawing/2014/main" id="{F69A2461-9DEF-F047-A926-3155E35618DD}"/>
              </a:ext>
            </a:extLst>
          </p:cNvPr>
          <p:cNvPicPr>
            <a:picLocks noChangeAspect="1"/>
          </p:cNvPicPr>
          <p:nvPr/>
        </p:nvPicPr>
        <p:blipFill rotWithShape="1">
          <a:blip r:embed="rId3"/>
          <a:srcRect l="79629" t="23192" r="-829" b="56024"/>
          <a:stretch/>
        </p:blipFill>
        <p:spPr>
          <a:xfrm>
            <a:off x="4263745" y="4499282"/>
            <a:ext cx="473094" cy="499873"/>
          </a:xfrm>
          <a:prstGeom prst="rect">
            <a:avLst/>
          </a:prstGeom>
        </p:spPr>
      </p:pic>
      <p:pic>
        <p:nvPicPr>
          <p:cNvPr id="10" name="Picture 9">
            <a:extLst>
              <a:ext uri="{FF2B5EF4-FFF2-40B4-BE49-F238E27FC236}">
                <a16:creationId xmlns:a16="http://schemas.microsoft.com/office/drawing/2014/main" id="{929222C2-EBD3-CB49-B7D0-3788D6F3A29A}"/>
              </a:ext>
            </a:extLst>
          </p:cNvPr>
          <p:cNvPicPr>
            <a:picLocks noChangeAspect="1"/>
          </p:cNvPicPr>
          <p:nvPr/>
        </p:nvPicPr>
        <p:blipFill rotWithShape="1">
          <a:blip r:embed="rId3"/>
          <a:srcRect l="41064" t="25610" r="40377" b="53606"/>
          <a:stretch/>
        </p:blipFill>
        <p:spPr>
          <a:xfrm>
            <a:off x="3230473" y="4554147"/>
            <a:ext cx="414158" cy="499873"/>
          </a:xfrm>
          <a:prstGeom prst="rect">
            <a:avLst/>
          </a:prstGeom>
        </p:spPr>
      </p:pic>
      <p:sp>
        <p:nvSpPr>
          <p:cNvPr id="11" name="TextBox 10">
            <a:extLst>
              <a:ext uri="{FF2B5EF4-FFF2-40B4-BE49-F238E27FC236}">
                <a16:creationId xmlns:a16="http://schemas.microsoft.com/office/drawing/2014/main" id="{35F10571-9393-B842-A1A1-AD4AB9ADCC6D}"/>
              </a:ext>
            </a:extLst>
          </p:cNvPr>
          <p:cNvSpPr txBox="1"/>
          <p:nvPr/>
        </p:nvSpPr>
        <p:spPr>
          <a:xfrm>
            <a:off x="365760" y="2550694"/>
            <a:ext cx="1655545" cy="369332"/>
          </a:xfrm>
          <a:prstGeom prst="rect">
            <a:avLst/>
          </a:prstGeom>
          <a:noFill/>
        </p:spPr>
        <p:txBody>
          <a:bodyPr wrap="square" rtlCol="0">
            <a:spAutoFit/>
          </a:bodyPr>
          <a:lstStyle/>
          <a:p>
            <a:r>
              <a:rPr lang="en-US" dirty="0"/>
              <a:t>Microbiome</a:t>
            </a:r>
          </a:p>
        </p:txBody>
      </p:sp>
      <p:sp>
        <p:nvSpPr>
          <p:cNvPr id="12" name="TextBox 11">
            <a:extLst>
              <a:ext uri="{FF2B5EF4-FFF2-40B4-BE49-F238E27FC236}">
                <a16:creationId xmlns:a16="http://schemas.microsoft.com/office/drawing/2014/main" id="{5367D5B2-A8FB-8A40-8D8E-FEC0F70CB8E2}"/>
              </a:ext>
            </a:extLst>
          </p:cNvPr>
          <p:cNvSpPr txBox="1"/>
          <p:nvPr/>
        </p:nvSpPr>
        <p:spPr>
          <a:xfrm>
            <a:off x="365760" y="4564552"/>
            <a:ext cx="1655545" cy="369332"/>
          </a:xfrm>
          <a:prstGeom prst="rect">
            <a:avLst/>
          </a:prstGeom>
          <a:noFill/>
        </p:spPr>
        <p:txBody>
          <a:bodyPr wrap="square" rtlCol="0">
            <a:spAutoFit/>
          </a:bodyPr>
          <a:lstStyle/>
          <a:p>
            <a:r>
              <a:rPr lang="en-US" dirty="0"/>
              <a:t>Phenotype</a:t>
            </a:r>
          </a:p>
        </p:txBody>
      </p:sp>
      <p:sp>
        <p:nvSpPr>
          <p:cNvPr id="13" name="TextBox 12">
            <a:extLst>
              <a:ext uri="{FF2B5EF4-FFF2-40B4-BE49-F238E27FC236}">
                <a16:creationId xmlns:a16="http://schemas.microsoft.com/office/drawing/2014/main" id="{5C18D1D5-3BE1-F444-AEB1-2C28DA59BC34}"/>
              </a:ext>
            </a:extLst>
          </p:cNvPr>
          <p:cNvSpPr txBox="1"/>
          <p:nvPr/>
        </p:nvSpPr>
        <p:spPr>
          <a:xfrm>
            <a:off x="5255216" y="1828800"/>
            <a:ext cx="3590402" cy="3416320"/>
          </a:xfrm>
          <a:prstGeom prst="rect">
            <a:avLst/>
          </a:prstGeom>
          <a:noFill/>
        </p:spPr>
        <p:txBody>
          <a:bodyPr wrap="square" rtlCol="0">
            <a:spAutoFit/>
          </a:bodyPr>
          <a:lstStyle/>
          <a:p>
            <a:pPr marL="285750" indent="-285750">
              <a:buFont typeface="Arial" panose="020B0604020202020204" pitchFamily="34" charset="0"/>
              <a:buChar char="•"/>
            </a:pPr>
            <a:r>
              <a:rPr lang="en-US" dirty="0"/>
              <a:t>Relative abundance of </a:t>
            </a:r>
            <a:r>
              <a:rPr lang="en-US" i="1" dirty="0"/>
              <a:t>A. </a:t>
            </a:r>
            <a:r>
              <a:rPr lang="en-US" i="1" dirty="0" err="1"/>
              <a:t>muciniphila</a:t>
            </a:r>
            <a:r>
              <a:rPr lang="en-US" dirty="0"/>
              <a:t> is correlated with clinical responses to immune checkpoint inhibitors in human cancer patients.</a:t>
            </a:r>
          </a:p>
          <a:p>
            <a:r>
              <a:rPr lang="en-US" dirty="0"/>
              <a:t> </a:t>
            </a:r>
          </a:p>
          <a:p>
            <a:pPr marL="285750" indent="-285750">
              <a:buFont typeface="Arial" panose="020B0604020202020204" pitchFamily="34" charset="0"/>
              <a:buChar char="•"/>
            </a:pPr>
            <a:r>
              <a:rPr lang="en-US" dirty="0"/>
              <a:t>Increased abundance of </a:t>
            </a:r>
            <a:r>
              <a:rPr lang="en-US" i="1" dirty="0" err="1"/>
              <a:t>Klebsiella</a:t>
            </a:r>
            <a:r>
              <a:rPr lang="en-US" dirty="0"/>
              <a:t> species boosts pro-inflammatory intestinal responses.</a:t>
            </a:r>
          </a:p>
          <a:p>
            <a:pPr marL="285750" indent="-285750">
              <a:buFont typeface="Arial" panose="020B0604020202020204" pitchFamily="34" charset="0"/>
              <a:buChar char="•"/>
            </a:pPr>
            <a:endParaRPr lang="en-US" dirty="0"/>
          </a:p>
          <a:p>
            <a:endParaRPr lang="en-US" dirty="0"/>
          </a:p>
        </p:txBody>
      </p:sp>
      <p:sp>
        <p:nvSpPr>
          <p:cNvPr id="14" name="TextBox 13">
            <a:extLst>
              <a:ext uri="{FF2B5EF4-FFF2-40B4-BE49-F238E27FC236}">
                <a16:creationId xmlns:a16="http://schemas.microsoft.com/office/drawing/2014/main" id="{1A3A7386-DE27-6042-8CD2-F80D58A742A0}"/>
              </a:ext>
            </a:extLst>
          </p:cNvPr>
          <p:cNvSpPr txBox="1"/>
          <p:nvPr/>
        </p:nvSpPr>
        <p:spPr>
          <a:xfrm>
            <a:off x="3534348" y="6273225"/>
            <a:ext cx="6208524" cy="584775"/>
          </a:xfrm>
          <a:prstGeom prst="rect">
            <a:avLst/>
          </a:prstGeom>
          <a:noFill/>
        </p:spPr>
        <p:txBody>
          <a:bodyPr wrap="square" rtlCol="0">
            <a:spAutoFit/>
          </a:bodyPr>
          <a:lstStyle/>
          <a:p>
            <a:r>
              <a:rPr lang="en-US" sz="1600" dirty="0" err="1"/>
              <a:t>Routy</a:t>
            </a:r>
            <a:r>
              <a:rPr lang="en-US" sz="1600" dirty="0"/>
              <a:t>, B. et al. </a:t>
            </a:r>
            <a:r>
              <a:rPr lang="en-US" sz="1600" i="1" dirty="0"/>
              <a:t>Science</a:t>
            </a:r>
            <a:r>
              <a:rPr lang="en-US" sz="1600" dirty="0"/>
              <a:t> (2018).</a:t>
            </a:r>
          </a:p>
          <a:p>
            <a:r>
              <a:rPr lang="en-US" sz="1600" dirty="0" err="1"/>
              <a:t>Zechner</a:t>
            </a:r>
            <a:r>
              <a:rPr lang="en-US" sz="1600" dirty="0"/>
              <a:t> E. L. et al. </a:t>
            </a:r>
            <a:r>
              <a:rPr lang="en-US" sz="1600" i="1" dirty="0"/>
              <a:t>Current Opinion in Microbiology</a:t>
            </a:r>
            <a:r>
              <a:rPr lang="en-US" sz="1600" dirty="0"/>
              <a:t>, (2017).</a:t>
            </a:r>
          </a:p>
        </p:txBody>
      </p:sp>
      <p:sp>
        <p:nvSpPr>
          <p:cNvPr id="15" name="TextBox 14">
            <a:extLst>
              <a:ext uri="{FF2B5EF4-FFF2-40B4-BE49-F238E27FC236}">
                <a16:creationId xmlns:a16="http://schemas.microsoft.com/office/drawing/2014/main" id="{5ABEF3A2-2244-D442-A4BA-CED0EBE5729F}"/>
              </a:ext>
            </a:extLst>
          </p:cNvPr>
          <p:cNvSpPr txBox="1"/>
          <p:nvPr/>
        </p:nvSpPr>
        <p:spPr>
          <a:xfrm>
            <a:off x="2816858" y="1594263"/>
            <a:ext cx="1655545" cy="369332"/>
          </a:xfrm>
          <a:prstGeom prst="rect">
            <a:avLst/>
          </a:prstGeom>
          <a:noFill/>
        </p:spPr>
        <p:txBody>
          <a:bodyPr wrap="square" rtlCol="0">
            <a:spAutoFit/>
          </a:bodyPr>
          <a:lstStyle/>
          <a:p>
            <a:r>
              <a:rPr lang="en-US" dirty="0"/>
              <a:t>Individuals</a:t>
            </a:r>
          </a:p>
        </p:txBody>
      </p:sp>
      <p:sp>
        <p:nvSpPr>
          <p:cNvPr id="16" name="TextBox 15">
            <a:extLst>
              <a:ext uri="{FF2B5EF4-FFF2-40B4-BE49-F238E27FC236}">
                <a16:creationId xmlns:a16="http://schemas.microsoft.com/office/drawing/2014/main" id="{D354B638-9741-8F41-B5F6-A45606BB5867}"/>
              </a:ext>
            </a:extLst>
          </p:cNvPr>
          <p:cNvSpPr txBox="1"/>
          <p:nvPr/>
        </p:nvSpPr>
        <p:spPr>
          <a:xfrm>
            <a:off x="5524901" y="1424539"/>
            <a:ext cx="1453415" cy="369332"/>
          </a:xfrm>
          <a:prstGeom prst="rect">
            <a:avLst/>
          </a:prstGeom>
          <a:noFill/>
        </p:spPr>
        <p:txBody>
          <a:bodyPr wrap="square" rtlCol="0">
            <a:spAutoFit/>
          </a:bodyPr>
          <a:lstStyle/>
          <a:p>
            <a:r>
              <a:rPr lang="en-US" dirty="0"/>
              <a:t>Examples:</a:t>
            </a:r>
          </a:p>
        </p:txBody>
      </p:sp>
      <p:sp>
        <p:nvSpPr>
          <p:cNvPr id="18" name="Slide Number Placeholder 5">
            <a:extLst>
              <a:ext uri="{FF2B5EF4-FFF2-40B4-BE49-F238E27FC236}">
                <a16:creationId xmlns:a16="http://schemas.microsoft.com/office/drawing/2014/main" id="{420BE548-0DBE-D242-98CC-C695FFCE96F4}"/>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2808626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533400"/>
            <a:ext cx="8229600" cy="990600"/>
          </a:xfrm>
          <a:prstGeom prst="rect">
            <a:avLst/>
          </a:prstGeom>
        </p:spPr>
        <p:txBody>
          <a:bodyP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t>Our microbiome is highly personalized </a:t>
            </a:r>
          </a:p>
        </p:txBody>
      </p:sp>
      <p:sp>
        <p:nvSpPr>
          <p:cNvPr id="5" name="TextBox 4"/>
          <p:cNvSpPr txBox="1"/>
          <p:nvPr/>
        </p:nvSpPr>
        <p:spPr>
          <a:xfrm>
            <a:off x="363956" y="6309794"/>
            <a:ext cx="6263253" cy="369332"/>
          </a:xfrm>
          <a:prstGeom prst="rect">
            <a:avLst/>
          </a:prstGeom>
          <a:noFill/>
        </p:spPr>
        <p:txBody>
          <a:bodyPr wrap="none" rtlCol="0">
            <a:spAutoFit/>
          </a:bodyPr>
          <a:lstStyle/>
          <a:p>
            <a:r>
              <a:rPr lang="en-US" dirty="0">
                <a:latin typeface="Adobe Caslon Pro"/>
                <a:cs typeface="Adobe Caslon Pro"/>
              </a:rPr>
              <a:t>The Human Microbiome Project Consortium, </a:t>
            </a:r>
            <a:r>
              <a:rPr lang="en-US" i="1" dirty="0">
                <a:latin typeface="Adobe Caslon Pro"/>
                <a:cs typeface="Adobe Caslon Pro"/>
              </a:rPr>
              <a:t>Nature</a:t>
            </a:r>
            <a:r>
              <a:rPr lang="en-US" dirty="0">
                <a:latin typeface="Adobe Caslon Pro"/>
                <a:cs typeface="Adobe Caslon Pro"/>
              </a:rPr>
              <a:t> </a:t>
            </a:r>
            <a:r>
              <a:rPr lang="en-US" b="1" dirty="0">
                <a:latin typeface="Adobe Caslon Pro"/>
                <a:cs typeface="Adobe Caslon Pro"/>
              </a:rPr>
              <a:t>486</a:t>
            </a:r>
            <a:r>
              <a:rPr lang="en-US" dirty="0">
                <a:latin typeface="Adobe Caslon Pro"/>
                <a:cs typeface="Adobe Caslon Pro"/>
              </a:rPr>
              <a:t> (2012).</a:t>
            </a:r>
          </a:p>
        </p:txBody>
      </p:sp>
      <p:sp>
        <p:nvSpPr>
          <p:cNvPr id="6" name="TextBox 5"/>
          <p:cNvSpPr txBox="1"/>
          <p:nvPr/>
        </p:nvSpPr>
        <p:spPr>
          <a:xfrm>
            <a:off x="501642" y="4755912"/>
            <a:ext cx="3069299" cy="1015663"/>
          </a:xfrm>
          <a:prstGeom prst="rect">
            <a:avLst/>
          </a:prstGeom>
          <a:noFill/>
        </p:spPr>
        <p:txBody>
          <a:bodyPr wrap="none" rtlCol="0">
            <a:spAutoFit/>
          </a:bodyPr>
          <a:lstStyle/>
          <a:p>
            <a:r>
              <a:rPr lang="en-US" sz="2000" dirty="0">
                <a:solidFill>
                  <a:srgbClr val="800000"/>
                </a:solidFill>
                <a:latin typeface="Adobe Caslon Pro"/>
                <a:cs typeface="Adobe Caslon Pro"/>
              </a:rPr>
              <a:t>Inter-personal variability of:  </a:t>
            </a:r>
          </a:p>
          <a:p>
            <a:pPr lvl="1"/>
            <a:r>
              <a:rPr lang="en-US" sz="2000" dirty="0">
                <a:solidFill>
                  <a:srgbClr val="800000"/>
                </a:solidFill>
                <a:latin typeface="Adobe Caslon Pro"/>
                <a:cs typeface="Adobe Caslon Pro"/>
              </a:rPr>
              <a:t>(1) species assemblages</a:t>
            </a:r>
          </a:p>
          <a:p>
            <a:pPr lvl="1"/>
            <a:r>
              <a:rPr lang="en-US" sz="2000" dirty="0">
                <a:solidFill>
                  <a:srgbClr val="800000"/>
                </a:solidFill>
                <a:latin typeface="Adobe Caslon Pro"/>
                <a:cs typeface="Adobe Caslon Pro"/>
              </a:rPr>
              <a:t>(2) abundance profiles</a:t>
            </a:r>
          </a:p>
        </p:txBody>
      </p:sp>
      <p:pic>
        <p:nvPicPr>
          <p:cNvPr id="7" name="Picture 6"/>
          <p:cNvPicPr>
            <a:picLocks noChangeAspect="1"/>
          </p:cNvPicPr>
          <p:nvPr/>
        </p:nvPicPr>
        <p:blipFill rotWithShape="1">
          <a:blip r:embed="rId2"/>
          <a:srcRect l="53721" r="28554" b="52390"/>
          <a:stretch/>
        </p:blipFill>
        <p:spPr>
          <a:xfrm>
            <a:off x="3124583" y="2035897"/>
            <a:ext cx="2372679" cy="2438753"/>
          </a:xfrm>
          <a:prstGeom prst="rect">
            <a:avLst/>
          </a:prstGeom>
        </p:spPr>
      </p:pic>
      <p:pic>
        <p:nvPicPr>
          <p:cNvPr id="8" name="Picture 7"/>
          <p:cNvPicPr>
            <a:picLocks noChangeAspect="1"/>
          </p:cNvPicPr>
          <p:nvPr/>
        </p:nvPicPr>
        <p:blipFill rotWithShape="1">
          <a:blip r:embed="rId2"/>
          <a:srcRect l="77089" r="10827" b="52390"/>
          <a:stretch/>
        </p:blipFill>
        <p:spPr>
          <a:xfrm>
            <a:off x="5823462" y="2616540"/>
            <a:ext cx="1104951" cy="1665909"/>
          </a:xfrm>
          <a:prstGeom prst="rect">
            <a:avLst/>
          </a:prstGeom>
        </p:spPr>
      </p:pic>
      <p:sp>
        <p:nvSpPr>
          <p:cNvPr id="9" name="TextBox 8"/>
          <p:cNvSpPr txBox="1"/>
          <p:nvPr/>
        </p:nvSpPr>
        <p:spPr>
          <a:xfrm>
            <a:off x="3570941" y="1643529"/>
            <a:ext cx="1464235" cy="369332"/>
          </a:xfrm>
          <a:prstGeom prst="rect">
            <a:avLst/>
          </a:prstGeom>
          <a:noFill/>
        </p:spPr>
        <p:txBody>
          <a:bodyPr wrap="square" rtlCol="0">
            <a:spAutoFit/>
          </a:bodyPr>
          <a:lstStyle/>
          <a:p>
            <a:r>
              <a:rPr lang="en-US" dirty="0"/>
              <a:t>Gut samples</a:t>
            </a:r>
          </a:p>
        </p:txBody>
      </p:sp>
      <p:sp>
        <p:nvSpPr>
          <p:cNvPr id="10" name="TextBox 9"/>
          <p:cNvSpPr txBox="1"/>
          <p:nvPr/>
        </p:nvSpPr>
        <p:spPr>
          <a:xfrm>
            <a:off x="3839882" y="4361317"/>
            <a:ext cx="1031465" cy="369332"/>
          </a:xfrm>
          <a:prstGeom prst="rect">
            <a:avLst/>
          </a:prstGeom>
          <a:noFill/>
        </p:spPr>
        <p:txBody>
          <a:bodyPr wrap="none" rtlCol="0">
            <a:spAutoFit/>
          </a:bodyPr>
          <a:lstStyle/>
          <a:p>
            <a:r>
              <a:rPr lang="en-US" dirty="0"/>
              <a:t>subjects</a:t>
            </a:r>
          </a:p>
        </p:txBody>
      </p:sp>
      <p:pic>
        <p:nvPicPr>
          <p:cNvPr id="11" name="Picture 10" descr="Overlap093.eps"/>
          <p:cNvPicPr>
            <a:picLocks noChangeAspect="1"/>
          </p:cNvPicPr>
          <p:nvPr/>
        </p:nvPicPr>
        <p:blipFill rotWithShape="1">
          <a:blip r:embed="rId3">
            <a:extLst>
              <a:ext uri="{28A0092B-C50C-407E-A947-70E740481C1C}">
                <a14:useLocalDpi xmlns:a14="http://schemas.microsoft.com/office/drawing/2010/main" val="0"/>
              </a:ext>
            </a:extLst>
          </a:blip>
          <a:srcRect l="14792" r="52126" b="51292"/>
          <a:stretch/>
        </p:blipFill>
        <p:spPr>
          <a:xfrm rot="16200000">
            <a:off x="681156" y="3231577"/>
            <a:ext cx="1883926" cy="452817"/>
          </a:xfrm>
          <a:prstGeom prst="rect">
            <a:avLst/>
          </a:prstGeom>
        </p:spPr>
      </p:pic>
      <p:pic>
        <p:nvPicPr>
          <p:cNvPr id="12" name="Picture 11"/>
          <p:cNvPicPr>
            <a:picLocks noChangeAspect="1"/>
          </p:cNvPicPr>
          <p:nvPr/>
        </p:nvPicPr>
        <p:blipFill rotWithShape="1">
          <a:blip r:embed="rId4"/>
          <a:srcRect l="58033" r="36273" b="60849"/>
          <a:stretch/>
        </p:blipFill>
        <p:spPr>
          <a:xfrm>
            <a:off x="1529838" y="1217094"/>
            <a:ext cx="276830" cy="762525"/>
          </a:xfrm>
          <a:prstGeom prst="rect">
            <a:avLst/>
          </a:prstGeom>
        </p:spPr>
      </p:pic>
      <p:cxnSp>
        <p:nvCxnSpPr>
          <p:cNvPr id="13" name="Straight Connector 12"/>
          <p:cNvCxnSpPr/>
          <p:nvPr/>
        </p:nvCxnSpPr>
        <p:spPr>
          <a:xfrm>
            <a:off x="1672552" y="2062459"/>
            <a:ext cx="0" cy="334288"/>
          </a:xfrm>
          <a:prstGeom prst="line">
            <a:avLst/>
          </a:prstGeom>
          <a:ln>
            <a:solidFill>
              <a:schemeClr val="tx1">
                <a:lumMod val="65000"/>
                <a:lumOff val="3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5CAA3254-F042-7C41-B8B7-73A5A55DEBD1}"/>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1887215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microbiome is very stable. And alterable.</a:t>
            </a:r>
          </a:p>
        </p:txBody>
      </p:sp>
      <p:sp>
        <p:nvSpPr>
          <p:cNvPr id="3" name="TextBox 2"/>
          <p:cNvSpPr txBox="1"/>
          <p:nvPr/>
        </p:nvSpPr>
        <p:spPr>
          <a:xfrm>
            <a:off x="502909" y="6298663"/>
            <a:ext cx="2890535" cy="307777"/>
          </a:xfrm>
          <a:prstGeom prst="rect">
            <a:avLst/>
          </a:prstGeom>
          <a:noFill/>
        </p:spPr>
        <p:txBody>
          <a:bodyPr wrap="none" rtlCol="0">
            <a:spAutoFit/>
          </a:bodyPr>
          <a:lstStyle/>
          <a:p>
            <a:r>
              <a:rPr lang="en-US" sz="1400" dirty="0">
                <a:latin typeface="Adobe Caslon Pro"/>
                <a:cs typeface="Adobe Caslon Pro"/>
              </a:rPr>
              <a:t>David et al. </a:t>
            </a:r>
            <a:r>
              <a:rPr lang="en-US" sz="1400" i="1" dirty="0">
                <a:latin typeface="Adobe Caslon Pro"/>
                <a:cs typeface="Adobe Caslon Pro"/>
              </a:rPr>
              <a:t>Genome Biology </a:t>
            </a:r>
            <a:r>
              <a:rPr lang="en-US" sz="1400" b="1" dirty="0">
                <a:latin typeface="Adobe Caslon Pro"/>
                <a:cs typeface="Adobe Caslon Pro"/>
              </a:rPr>
              <a:t>15 </a:t>
            </a:r>
            <a:r>
              <a:rPr lang="en-US" sz="1400" dirty="0">
                <a:latin typeface="Adobe Caslon Pro"/>
                <a:cs typeface="Adobe Caslon Pro"/>
              </a:rPr>
              <a:t>(2014)</a:t>
            </a:r>
          </a:p>
        </p:txBody>
      </p:sp>
      <p:grpSp>
        <p:nvGrpSpPr>
          <p:cNvPr id="4" name="Group 3"/>
          <p:cNvGrpSpPr/>
          <p:nvPr/>
        </p:nvGrpSpPr>
        <p:grpSpPr>
          <a:xfrm>
            <a:off x="2652990" y="2230128"/>
            <a:ext cx="3713225" cy="3268213"/>
            <a:chOff x="1694422" y="1824087"/>
            <a:chExt cx="4689970" cy="4366603"/>
          </a:xfrm>
        </p:grpSpPr>
        <p:pic>
          <p:nvPicPr>
            <p:cNvPr id="5" name="Picture 4"/>
            <p:cNvPicPr>
              <a:picLocks noChangeAspect="1"/>
            </p:cNvPicPr>
            <p:nvPr/>
          </p:nvPicPr>
          <p:blipFill rotWithShape="1">
            <a:blip r:embed="rId2"/>
            <a:srcRect l="23887"/>
            <a:stretch/>
          </p:blipFill>
          <p:spPr>
            <a:xfrm>
              <a:off x="2231053" y="1824087"/>
              <a:ext cx="4065692" cy="1916939"/>
            </a:xfrm>
            <a:prstGeom prst="rect">
              <a:avLst/>
            </a:prstGeom>
          </p:spPr>
        </p:pic>
        <p:pic>
          <p:nvPicPr>
            <p:cNvPr id="6" name="Picture 5"/>
            <p:cNvPicPr>
              <a:picLocks noChangeAspect="1"/>
            </p:cNvPicPr>
            <p:nvPr/>
          </p:nvPicPr>
          <p:blipFill rotWithShape="1">
            <a:blip r:embed="rId3"/>
            <a:srcRect/>
            <a:stretch/>
          </p:blipFill>
          <p:spPr>
            <a:xfrm>
              <a:off x="2231053" y="3905410"/>
              <a:ext cx="4153339" cy="1856034"/>
            </a:xfrm>
            <a:prstGeom prst="rect">
              <a:avLst/>
            </a:prstGeom>
          </p:spPr>
        </p:pic>
        <p:sp>
          <p:nvSpPr>
            <p:cNvPr id="7" name="TextBox 6"/>
            <p:cNvSpPr txBox="1"/>
            <p:nvPr/>
          </p:nvSpPr>
          <p:spPr>
            <a:xfrm>
              <a:off x="3894445" y="5738354"/>
              <a:ext cx="898424" cy="452336"/>
            </a:xfrm>
            <a:prstGeom prst="rect">
              <a:avLst/>
            </a:prstGeom>
            <a:noFill/>
          </p:spPr>
          <p:txBody>
            <a:bodyPr wrap="square" rtlCol="0">
              <a:spAutoFit/>
            </a:bodyPr>
            <a:lstStyle/>
            <a:p>
              <a:pPr algn="ctr"/>
              <a:r>
                <a:rPr lang="en-US" sz="1600" dirty="0"/>
                <a:t>Days</a:t>
              </a:r>
            </a:p>
          </p:txBody>
        </p:sp>
        <p:sp>
          <p:nvSpPr>
            <p:cNvPr id="8" name="TextBox 7"/>
            <p:cNvSpPr txBox="1"/>
            <p:nvPr/>
          </p:nvSpPr>
          <p:spPr>
            <a:xfrm rot="16200000">
              <a:off x="1168340" y="2570070"/>
              <a:ext cx="1479774" cy="427609"/>
            </a:xfrm>
            <a:prstGeom prst="rect">
              <a:avLst/>
            </a:prstGeom>
            <a:noFill/>
          </p:spPr>
          <p:txBody>
            <a:bodyPr wrap="square" rtlCol="0">
              <a:spAutoFit/>
            </a:bodyPr>
            <a:lstStyle/>
            <a:p>
              <a:pPr algn="ctr"/>
              <a:r>
                <a:rPr lang="en-US" sz="1600" dirty="0"/>
                <a:t>Subject A</a:t>
              </a:r>
            </a:p>
          </p:txBody>
        </p:sp>
        <p:sp>
          <p:nvSpPr>
            <p:cNvPr id="9" name="TextBox 8"/>
            <p:cNvSpPr txBox="1"/>
            <p:nvPr/>
          </p:nvSpPr>
          <p:spPr>
            <a:xfrm rot="16200000">
              <a:off x="1144076" y="4600064"/>
              <a:ext cx="1528302" cy="427606"/>
            </a:xfrm>
            <a:prstGeom prst="rect">
              <a:avLst/>
            </a:prstGeom>
            <a:noFill/>
          </p:spPr>
          <p:txBody>
            <a:bodyPr wrap="square" rtlCol="0">
              <a:spAutoFit/>
            </a:bodyPr>
            <a:lstStyle/>
            <a:p>
              <a:pPr algn="ctr"/>
              <a:r>
                <a:rPr lang="en-US" sz="1600" dirty="0"/>
                <a:t>Subject B</a:t>
              </a:r>
            </a:p>
          </p:txBody>
        </p:sp>
      </p:grpSp>
      <p:pic>
        <p:nvPicPr>
          <p:cNvPr id="10" name="Picture 9"/>
          <p:cNvPicPr>
            <a:picLocks noChangeAspect="1"/>
          </p:cNvPicPr>
          <p:nvPr/>
        </p:nvPicPr>
        <p:blipFill>
          <a:blip r:embed="rId4"/>
          <a:stretch>
            <a:fillRect/>
          </a:stretch>
        </p:blipFill>
        <p:spPr>
          <a:xfrm>
            <a:off x="1257371" y="3179235"/>
            <a:ext cx="1112171" cy="1217346"/>
          </a:xfrm>
          <a:prstGeom prst="rect">
            <a:avLst/>
          </a:prstGeom>
        </p:spPr>
      </p:pic>
      <p:sp>
        <p:nvSpPr>
          <p:cNvPr id="11" name="Slide Number Placeholder 5">
            <a:extLst>
              <a:ext uri="{FF2B5EF4-FFF2-40B4-BE49-F238E27FC236}">
                <a16:creationId xmlns:a16="http://schemas.microsoft.com/office/drawing/2014/main" id="{F2E451E6-516A-F047-95C6-62171ECDA7E9}"/>
              </a:ext>
            </a:extLst>
          </p:cNvPr>
          <p:cNvSpPr>
            <a:spLocks noGrp="1"/>
          </p:cNvSpPr>
          <p:nvPr>
            <p:ph type="sldNum" sz="quarter" idx="12"/>
          </p:nvPr>
        </p:nvSpPr>
        <p:spPr>
          <a:xfrm>
            <a:off x="7274560" y="18288"/>
            <a:ext cx="1778000" cy="329184"/>
          </a:xfrm>
        </p:spPr>
        <p:txBody>
          <a:bodyPr/>
          <a:lstStyle/>
          <a:p>
            <a:r>
              <a:rPr lang="en-US" dirty="0">
                <a:latin typeface="Arial"/>
              </a:rPr>
              <a:t>Amir Bashan, BIU</a:t>
            </a:r>
          </a:p>
        </p:txBody>
      </p:sp>
    </p:spTree>
    <p:extLst>
      <p:ext uri="{BB962C8B-B14F-4D97-AF65-F5344CB8AC3E}">
        <p14:creationId xmlns:p14="http://schemas.microsoft.com/office/powerpoint/2010/main" val="276126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76185</TotalTime>
  <Words>2076</Words>
  <Application>Microsoft Macintosh PowerPoint</Application>
  <PresentationFormat>On-screen Show (4:3)</PresentationFormat>
  <Paragraphs>307</Paragraphs>
  <Slides>39</Slides>
  <Notes>11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Adobe Caslon Pro</vt:lpstr>
      <vt:lpstr>Adobe Garamond Pro</vt:lpstr>
      <vt:lpstr>Arial</vt:lpstr>
      <vt:lpstr>Calibri</vt:lpstr>
      <vt:lpstr>Clarity</vt:lpstr>
      <vt:lpstr>Universal Dynamics in Microbial Ecosystems</vt:lpstr>
      <vt:lpstr>PowerPoint Presentation</vt:lpstr>
      <vt:lpstr>PowerPoint Presentation</vt:lpstr>
      <vt:lpstr>Behind any complex system there is an underlying network of interactions</vt:lpstr>
      <vt:lpstr>The human microbiome</vt:lpstr>
      <vt:lpstr>Do microbial populations follow mathematical laws?</vt:lpstr>
      <vt:lpstr>Abundance of a single bacterial species can mediate a critical physiological phenotype </vt:lpstr>
      <vt:lpstr>PowerPoint Presentation</vt:lpstr>
      <vt:lpstr>The microbiome is very stable. And alterable.</vt:lpstr>
      <vt:lpstr>The microbiome is very stable. And alterable.</vt:lpstr>
      <vt:lpstr>Patients microbiome after fecal transplant FMT </vt:lpstr>
      <vt:lpstr>The microbiome is:  i) highly personalized,  ii) very stable,  iii) alterable</vt:lpstr>
      <vt:lpstr>Species abundances are determined by  an ecological network</vt:lpstr>
      <vt:lpstr>Individual species assemblages and populations sizes</vt:lpstr>
      <vt:lpstr>Individual species assemblages and populations sizes</vt:lpstr>
      <vt:lpstr>THE ecological network ??</vt:lpstr>
      <vt:lpstr>THE ecological network ??</vt:lpstr>
      <vt:lpstr>THE ecological network ??</vt:lpstr>
      <vt:lpstr>“Host-specific ecosystem” =  Each individual’s microbiota follows its own rules</vt:lpstr>
      <vt:lpstr>Hint from the theory of complex systems: Multiple steady states for the same system</vt:lpstr>
      <vt:lpstr>Are different steady states consistent with  the same dynamical system?</vt:lpstr>
      <vt:lpstr>Are different steady states consistent with  the same dynamical system?</vt:lpstr>
      <vt:lpstr>Ecological network: Universal or individual?</vt:lpstr>
      <vt:lpstr>Ecological network of the microbiome: Universal or individual?</vt:lpstr>
      <vt:lpstr>Computational method to detect universal dynamics</vt:lpstr>
      <vt:lpstr>PowerPoint Presentation</vt:lpstr>
      <vt:lpstr>PowerPoint Presentation</vt:lpstr>
      <vt:lpstr>PowerPoint Presentation</vt:lpstr>
      <vt:lpstr>PowerPoint Presentation</vt:lpstr>
      <vt:lpstr>PowerPoint Presentation</vt:lpstr>
      <vt:lpstr>PowerPoint Presentation</vt:lpstr>
      <vt:lpstr>Computational method to detect universal dynamics</vt:lpstr>
      <vt:lpstr>PowerPoint Presentation</vt:lpstr>
      <vt:lpstr>Universal dynamics in the gut of healthy individuals</vt:lpstr>
      <vt:lpstr>Universal dynamics in the gut of healthy individuals</vt:lpstr>
      <vt:lpstr>Universal dynamics in the gut of healthy individuals</vt:lpstr>
      <vt:lpstr>Universality lost and recovery</vt:lpstr>
      <vt:lpstr>Universality lost and recovery</vt:lpstr>
      <vt:lpstr>Thanks for listening</vt:lpstr>
    </vt:vector>
  </TitlesOfParts>
  <Company>HMS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Amir Bashan</dc:creator>
  <cp:lastModifiedBy>Amir Bashan</cp:lastModifiedBy>
  <cp:revision>270</cp:revision>
  <dcterms:created xsi:type="dcterms:W3CDTF">2017-06-08T04:58:10Z</dcterms:created>
  <dcterms:modified xsi:type="dcterms:W3CDTF">2020-07-29T19:25:24Z</dcterms:modified>
</cp:coreProperties>
</file>