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199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creen Shot 2021-01-31 at 11.41.52 AM.png" descr="Screen Shot 2021-01-31 at 11.41.5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947" y="1514626"/>
            <a:ext cx="17344086" cy="11793337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Rectangle"/>
          <p:cNvSpPr/>
          <p:nvPr/>
        </p:nvSpPr>
        <p:spPr>
          <a:xfrm>
            <a:off x="1789755" y="910622"/>
            <a:ext cx="20804490" cy="331610"/>
          </a:xfrm>
          <a:prstGeom prst="rect">
            <a:avLst/>
          </a:prstGeom>
          <a:solidFill>
            <a:srgbClr val="CA643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8" name="Rectangle"/>
          <p:cNvSpPr/>
          <p:nvPr/>
        </p:nvSpPr>
        <p:spPr>
          <a:xfrm>
            <a:off x="-70158" y="13398312"/>
            <a:ext cx="20804491" cy="331609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9" name="Rectangle"/>
          <p:cNvSpPr/>
          <p:nvPr/>
        </p:nvSpPr>
        <p:spPr>
          <a:xfrm>
            <a:off x="20936419" y="13398312"/>
            <a:ext cx="3480442" cy="331609"/>
          </a:xfrm>
          <a:prstGeom prst="rect">
            <a:avLst/>
          </a:prstGeom>
          <a:solidFill>
            <a:srgbClr val="CA643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0" name="Grillo network in Mexico"/>
          <p:cNvSpPr txBox="1"/>
          <p:nvPr/>
        </p:nvSpPr>
        <p:spPr>
          <a:xfrm>
            <a:off x="1735270" y="1518821"/>
            <a:ext cx="4539607" cy="299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600">
                <a:solidFill>
                  <a:srgbClr val="CA643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Grillo network in Mexico</a:t>
            </a:r>
          </a:p>
        </p:txBody>
      </p:sp>
      <p:sp>
        <p:nvSpPr>
          <p:cNvPr id="161" name="Line"/>
          <p:cNvSpPr/>
          <p:nvPr/>
        </p:nvSpPr>
        <p:spPr>
          <a:xfrm>
            <a:off x="1791724" y="4862097"/>
            <a:ext cx="4539607" cy="1"/>
          </a:xfrm>
          <a:prstGeom prst="line">
            <a:avLst/>
          </a:prstGeom>
          <a:ln w="19050">
            <a:solidFill>
              <a:srgbClr val="CA643A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2" name="Rectangle"/>
          <p:cNvSpPr/>
          <p:nvPr/>
        </p:nvSpPr>
        <p:spPr>
          <a:xfrm>
            <a:off x="17895724" y="1470091"/>
            <a:ext cx="888803" cy="647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3" name="Rectangle"/>
          <p:cNvSpPr/>
          <p:nvPr/>
        </p:nvSpPr>
        <p:spPr>
          <a:xfrm>
            <a:off x="1143242" y="4576994"/>
            <a:ext cx="609327" cy="5508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"/>
          <p:cNvSpPr/>
          <p:nvPr/>
        </p:nvSpPr>
        <p:spPr>
          <a:xfrm>
            <a:off x="1789755" y="910622"/>
            <a:ext cx="20804490" cy="331610"/>
          </a:xfrm>
          <a:prstGeom prst="rect">
            <a:avLst/>
          </a:prstGeom>
          <a:solidFill>
            <a:srgbClr val="CA643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Rectangle"/>
          <p:cNvSpPr/>
          <p:nvPr/>
        </p:nvSpPr>
        <p:spPr>
          <a:xfrm>
            <a:off x="-70158" y="13398312"/>
            <a:ext cx="20804491" cy="331609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Rectangle"/>
          <p:cNvSpPr/>
          <p:nvPr/>
        </p:nvSpPr>
        <p:spPr>
          <a:xfrm>
            <a:off x="20936419" y="13398312"/>
            <a:ext cx="3480442" cy="331609"/>
          </a:xfrm>
          <a:prstGeom prst="rect">
            <a:avLst/>
          </a:prstGeom>
          <a:solidFill>
            <a:srgbClr val="CA643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8" name="Earthquake…"/>
          <p:cNvSpPr txBox="1"/>
          <p:nvPr/>
        </p:nvSpPr>
        <p:spPr>
          <a:xfrm>
            <a:off x="1754259" y="1572797"/>
            <a:ext cx="3772050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600">
                <a:solidFill>
                  <a:srgbClr val="CA643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Earthquake</a:t>
            </a:r>
          </a:p>
          <a:p>
            <a:pPr algn="l">
              <a:defRPr sz="5600">
                <a:solidFill>
                  <a:srgbClr val="CA643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records</a:t>
            </a:r>
          </a:p>
        </p:txBody>
      </p:sp>
      <p:sp>
        <p:nvSpPr>
          <p:cNvPr id="169" name="Line"/>
          <p:cNvSpPr/>
          <p:nvPr/>
        </p:nvSpPr>
        <p:spPr>
          <a:xfrm>
            <a:off x="1791724" y="3858797"/>
            <a:ext cx="5362855" cy="1"/>
          </a:xfrm>
          <a:prstGeom prst="line">
            <a:avLst/>
          </a:prstGeom>
          <a:ln w="19050">
            <a:solidFill>
              <a:srgbClr val="CA643A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70" name="Screen Shot 2021-01-31 at 11.42.06 AM.png" descr="Screen Shot 2021-01-31 at 11.42.0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313" y="1249168"/>
            <a:ext cx="15156488" cy="11992434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trong motion"/>
          <p:cNvSpPr txBox="1"/>
          <p:nvPr/>
        </p:nvSpPr>
        <p:spPr>
          <a:xfrm>
            <a:off x="1688427" y="4947866"/>
            <a:ext cx="3903713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300"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Strong motion</a:t>
            </a:r>
          </a:p>
        </p:txBody>
      </p:sp>
      <p:sp>
        <p:nvSpPr>
          <p:cNvPr id="172" name="Weak motion"/>
          <p:cNvSpPr txBox="1"/>
          <p:nvPr/>
        </p:nvSpPr>
        <p:spPr>
          <a:xfrm>
            <a:off x="1688427" y="8533741"/>
            <a:ext cx="3903713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300"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Weak motion</a:t>
            </a:r>
          </a:p>
        </p:txBody>
      </p:sp>
      <p:sp>
        <p:nvSpPr>
          <p:cNvPr id="173" name="Line"/>
          <p:cNvSpPr/>
          <p:nvPr/>
        </p:nvSpPr>
        <p:spPr>
          <a:xfrm>
            <a:off x="4735435" y="5867645"/>
            <a:ext cx="259839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4" name="Line"/>
          <p:cNvSpPr/>
          <p:nvPr/>
        </p:nvSpPr>
        <p:spPr>
          <a:xfrm>
            <a:off x="4735435" y="9416391"/>
            <a:ext cx="259839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5" name="Square"/>
          <p:cNvSpPr/>
          <p:nvPr/>
        </p:nvSpPr>
        <p:spPr>
          <a:xfrm>
            <a:off x="7222720" y="1462334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6" name="Square"/>
          <p:cNvSpPr/>
          <p:nvPr/>
        </p:nvSpPr>
        <p:spPr>
          <a:xfrm>
            <a:off x="7171920" y="6685271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"/>
          <p:cNvSpPr/>
          <p:nvPr/>
        </p:nvSpPr>
        <p:spPr>
          <a:xfrm>
            <a:off x="1789755" y="910622"/>
            <a:ext cx="20804490" cy="331610"/>
          </a:xfrm>
          <a:prstGeom prst="rect">
            <a:avLst/>
          </a:prstGeom>
          <a:solidFill>
            <a:srgbClr val="CA643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9" name="Rectangle"/>
          <p:cNvSpPr/>
          <p:nvPr/>
        </p:nvSpPr>
        <p:spPr>
          <a:xfrm>
            <a:off x="-70158" y="13398312"/>
            <a:ext cx="20804491" cy="331609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0" name="Rectangle"/>
          <p:cNvSpPr/>
          <p:nvPr/>
        </p:nvSpPr>
        <p:spPr>
          <a:xfrm>
            <a:off x="20936419" y="13398312"/>
            <a:ext cx="3480442" cy="331609"/>
          </a:xfrm>
          <a:prstGeom prst="rect">
            <a:avLst/>
          </a:prstGeom>
          <a:solidFill>
            <a:srgbClr val="CA643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1" name="Capability to measure strong motion: Peak acceleration"/>
          <p:cNvSpPr txBox="1"/>
          <p:nvPr/>
        </p:nvSpPr>
        <p:spPr>
          <a:xfrm>
            <a:off x="1734291" y="1471197"/>
            <a:ext cx="21202063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5600">
                <a:solidFill>
                  <a:srgbClr val="CA643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>
                <a:latin typeface="Open Sans SemiBold"/>
                <a:ea typeface="Open Sans SemiBold"/>
                <a:cs typeface="Open Sans SemiBold"/>
                <a:sym typeface="Open Sans SemiBold"/>
              </a:rPr>
              <a:t>Capability to measure strong motion:</a:t>
            </a:r>
            <a:r>
              <a:t> Peak acceleration</a:t>
            </a:r>
          </a:p>
        </p:txBody>
      </p:sp>
      <p:sp>
        <p:nvSpPr>
          <p:cNvPr id="182" name="Line"/>
          <p:cNvSpPr/>
          <p:nvPr/>
        </p:nvSpPr>
        <p:spPr>
          <a:xfrm>
            <a:off x="1791724" y="2842797"/>
            <a:ext cx="20800553" cy="1"/>
          </a:xfrm>
          <a:prstGeom prst="line">
            <a:avLst/>
          </a:prstGeom>
          <a:ln w="19050">
            <a:solidFill>
              <a:srgbClr val="CA643A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83" name="Screen Shot 2021-01-31 at 11.42.39 AM.png" descr="Screen Shot 2021-01-31 at 11.42.39 AM.png"/>
          <p:cNvPicPr>
            <a:picLocks noChangeAspect="1"/>
          </p:cNvPicPr>
          <p:nvPr/>
        </p:nvPicPr>
        <p:blipFill>
          <a:blip r:embed="rId2"/>
          <a:srcRect t="41897" r="69391" b="23596"/>
          <a:stretch>
            <a:fillRect/>
          </a:stretch>
        </p:blipFill>
        <p:spPr>
          <a:xfrm>
            <a:off x="10598196" y="3822467"/>
            <a:ext cx="9285298" cy="71973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Screen Shot 2021-01-31 at 11.42.39 AM.png" descr="Screen Shot 2021-01-31 at 11.42.39 AM.png"/>
          <p:cNvPicPr>
            <a:picLocks noChangeAspect="1"/>
          </p:cNvPicPr>
          <p:nvPr/>
        </p:nvPicPr>
        <p:blipFill>
          <a:blip r:embed="rId2"/>
          <a:srcRect t="7455" r="69391" b="57691"/>
          <a:stretch>
            <a:fillRect/>
          </a:stretch>
        </p:blipFill>
        <p:spPr>
          <a:xfrm>
            <a:off x="1670751" y="3814093"/>
            <a:ext cx="9285400" cy="72696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Screen Shot 2021-01-31 at 11.42.39 AM.png" descr="Screen Shot 2021-01-31 at 11.42.39 AM.png"/>
          <p:cNvPicPr>
            <a:picLocks noChangeAspect="1"/>
          </p:cNvPicPr>
          <p:nvPr/>
        </p:nvPicPr>
        <p:blipFill>
          <a:blip r:embed="rId2"/>
          <a:srcRect t="91555" r="69391"/>
          <a:stretch>
            <a:fillRect/>
          </a:stretch>
        </p:blipFill>
        <p:spPr>
          <a:xfrm>
            <a:off x="1674014" y="10927145"/>
            <a:ext cx="9285414" cy="1761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Screen Shot 2021-01-31 at 11.42.39 AM.png" descr="Screen Shot 2021-01-31 at 11.42.39 AM.png"/>
          <p:cNvPicPr>
            <a:picLocks noChangeAspect="1"/>
          </p:cNvPicPr>
          <p:nvPr/>
        </p:nvPicPr>
        <p:blipFill>
          <a:blip r:embed="rId2"/>
          <a:srcRect t="91555" r="69391"/>
          <a:stretch>
            <a:fillRect/>
          </a:stretch>
        </p:blipFill>
        <p:spPr>
          <a:xfrm>
            <a:off x="10598196" y="10927146"/>
            <a:ext cx="9285414" cy="1761464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Square"/>
          <p:cNvSpPr/>
          <p:nvPr/>
        </p:nvSpPr>
        <p:spPr>
          <a:xfrm>
            <a:off x="10795000" y="3654100"/>
            <a:ext cx="1270000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8" name="Square"/>
          <p:cNvSpPr/>
          <p:nvPr/>
        </p:nvSpPr>
        <p:spPr>
          <a:xfrm>
            <a:off x="10795000" y="10011627"/>
            <a:ext cx="1270000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9" name="Square"/>
          <p:cNvSpPr/>
          <p:nvPr/>
        </p:nvSpPr>
        <p:spPr>
          <a:xfrm>
            <a:off x="9742742" y="11172811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0" name="Square"/>
          <p:cNvSpPr/>
          <p:nvPr/>
        </p:nvSpPr>
        <p:spPr>
          <a:xfrm>
            <a:off x="19005619" y="11172811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1" name="Rectangle"/>
          <p:cNvSpPr/>
          <p:nvPr/>
        </p:nvSpPr>
        <p:spPr>
          <a:xfrm>
            <a:off x="5678395" y="11634941"/>
            <a:ext cx="12773210" cy="72969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2" name="Distance from the earthquake rupture [km]"/>
          <p:cNvSpPr txBox="1"/>
          <p:nvPr/>
        </p:nvSpPr>
        <p:spPr>
          <a:xfrm>
            <a:off x="7197194" y="11668728"/>
            <a:ext cx="8440212" cy="635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Distance from the earthquake rupture [km]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"/>
          <p:cNvSpPr/>
          <p:nvPr/>
        </p:nvSpPr>
        <p:spPr>
          <a:xfrm>
            <a:off x="1789755" y="910622"/>
            <a:ext cx="20804490" cy="331610"/>
          </a:xfrm>
          <a:prstGeom prst="rect">
            <a:avLst/>
          </a:prstGeom>
          <a:solidFill>
            <a:srgbClr val="CA643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5" name="Rectangle"/>
          <p:cNvSpPr/>
          <p:nvPr/>
        </p:nvSpPr>
        <p:spPr>
          <a:xfrm>
            <a:off x="-70158" y="13398312"/>
            <a:ext cx="20804491" cy="331609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6" name="Rectangle"/>
          <p:cNvSpPr/>
          <p:nvPr/>
        </p:nvSpPr>
        <p:spPr>
          <a:xfrm>
            <a:off x="20936419" y="13398312"/>
            <a:ext cx="3480442" cy="331609"/>
          </a:xfrm>
          <a:prstGeom prst="rect">
            <a:avLst/>
          </a:prstGeom>
          <a:solidFill>
            <a:srgbClr val="CA643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7" name="Capability to measure weak motion: Sensor self-noise"/>
          <p:cNvSpPr txBox="1"/>
          <p:nvPr/>
        </p:nvSpPr>
        <p:spPr>
          <a:xfrm>
            <a:off x="1662503" y="1490604"/>
            <a:ext cx="18119676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600">
                <a:solidFill>
                  <a:srgbClr val="CA643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>
                <a:latin typeface="Open Sans SemiBold"/>
                <a:ea typeface="Open Sans SemiBold"/>
                <a:cs typeface="Open Sans SemiBold"/>
                <a:sym typeface="Open Sans SemiBold"/>
              </a:rPr>
              <a:t>Capability to measure weak motion:</a:t>
            </a:r>
            <a:r>
              <a:t> Sensor self-noise</a:t>
            </a:r>
          </a:p>
        </p:txBody>
      </p:sp>
      <p:sp>
        <p:nvSpPr>
          <p:cNvPr id="198" name="Line"/>
          <p:cNvSpPr/>
          <p:nvPr/>
        </p:nvSpPr>
        <p:spPr>
          <a:xfrm>
            <a:off x="1791724" y="2715797"/>
            <a:ext cx="20775152" cy="1"/>
          </a:xfrm>
          <a:prstGeom prst="line">
            <a:avLst/>
          </a:prstGeom>
          <a:ln w="19050">
            <a:solidFill>
              <a:srgbClr val="CA643A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99" name="Screen Shot 2021-01-31 at 11.42.15 AM.png" descr="Screen Shot 2021-01-31 at 11.42.1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078" y="2932778"/>
            <a:ext cx="21656444" cy="9720790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Rectangle"/>
          <p:cNvSpPr/>
          <p:nvPr/>
        </p:nvSpPr>
        <p:spPr>
          <a:xfrm>
            <a:off x="12871478" y="3160662"/>
            <a:ext cx="888803" cy="647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1" name="Rectangle"/>
          <p:cNvSpPr/>
          <p:nvPr/>
        </p:nvSpPr>
        <p:spPr>
          <a:xfrm>
            <a:off x="1795413" y="3160662"/>
            <a:ext cx="888803" cy="647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Screen Shot 2021-01-31 at 2.41.43 PM.png" descr="Screen Shot 2021-01-31 at 2.41.4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184" y="1676977"/>
            <a:ext cx="17065217" cy="10798024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Rectangle"/>
          <p:cNvSpPr/>
          <p:nvPr/>
        </p:nvSpPr>
        <p:spPr>
          <a:xfrm>
            <a:off x="1789755" y="910622"/>
            <a:ext cx="20804490" cy="331610"/>
          </a:xfrm>
          <a:prstGeom prst="rect">
            <a:avLst/>
          </a:prstGeom>
          <a:solidFill>
            <a:srgbClr val="CA643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5" name="Rectangle"/>
          <p:cNvSpPr/>
          <p:nvPr/>
        </p:nvSpPr>
        <p:spPr>
          <a:xfrm>
            <a:off x="-70158" y="13398312"/>
            <a:ext cx="20804491" cy="331609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6" name="Rectangle"/>
          <p:cNvSpPr/>
          <p:nvPr/>
        </p:nvSpPr>
        <p:spPr>
          <a:xfrm>
            <a:off x="20936419" y="13398312"/>
            <a:ext cx="3480442" cy="331609"/>
          </a:xfrm>
          <a:prstGeom prst="rect">
            <a:avLst/>
          </a:prstGeom>
          <a:solidFill>
            <a:srgbClr val="CA643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07" name="Screen Shot 2021-01-31 at 2.41.49 PM.png" descr="Screen Shot 2021-01-31 at 2.41.49 PM.png"/>
          <p:cNvPicPr>
            <a:picLocks noChangeAspect="1"/>
          </p:cNvPicPr>
          <p:nvPr/>
        </p:nvPicPr>
        <p:blipFill>
          <a:blip r:embed="rId3"/>
          <a:srcRect l="1108" r="65060" b="17452"/>
          <a:stretch>
            <a:fillRect/>
          </a:stretch>
        </p:blipFill>
        <p:spPr>
          <a:xfrm>
            <a:off x="1817155" y="1707964"/>
            <a:ext cx="4115150" cy="3614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Screen Shot 2021-01-31 at 2.41.49 PM.png" descr="Screen Shot 2021-01-31 at 2.41.49 PM.png"/>
          <p:cNvPicPr>
            <a:picLocks noChangeAspect="1"/>
          </p:cNvPicPr>
          <p:nvPr/>
        </p:nvPicPr>
        <p:blipFill>
          <a:blip r:embed="rId3"/>
          <a:srcRect l="34018" t="3222" r="34018" b="17483"/>
          <a:stretch>
            <a:fillRect/>
          </a:stretch>
        </p:blipFill>
        <p:spPr>
          <a:xfrm>
            <a:off x="1830667" y="5354049"/>
            <a:ext cx="3871167" cy="3457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Screen Shot 2021-01-31 at 2.41.49 PM.png" descr="Screen Shot 2021-01-31 at 2.41.49 PM.png"/>
          <p:cNvPicPr>
            <a:picLocks noChangeAspect="1"/>
          </p:cNvPicPr>
          <p:nvPr/>
        </p:nvPicPr>
        <p:blipFill>
          <a:blip r:embed="rId3"/>
          <a:srcRect l="66104" t="2784"/>
          <a:stretch>
            <a:fillRect/>
          </a:stretch>
        </p:blipFill>
        <p:spPr>
          <a:xfrm>
            <a:off x="1763102" y="8934664"/>
            <a:ext cx="4006194" cy="4136439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Line"/>
          <p:cNvSpPr/>
          <p:nvPr/>
        </p:nvSpPr>
        <p:spPr>
          <a:xfrm>
            <a:off x="17853034" y="11525539"/>
            <a:ext cx="101600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1" name="100 km"/>
          <p:cNvSpPr txBox="1"/>
          <p:nvPr/>
        </p:nvSpPr>
        <p:spPr>
          <a:xfrm>
            <a:off x="17587326" y="10870951"/>
            <a:ext cx="147121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100 km</a:t>
            </a:r>
          </a:p>
        </p:txBody>
      </p:sp>
      <p:sp>
        <p:nvSpPr>
          <p:cNvPr id="212" name="Mexico City"/>
          <p:cNvSpPr txBox="1"/>
          <p:nvPr/>
        </p:nvSpPr>
        <p:spPr>
          <a:xfrm>
            <a:off x="13390072" y="5105447"/>
            <a:ext cx="218598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Mexico City</a:t>
            </a:r>
          </a:p>
        </p:txBody>
      </p:sp>
      <p:sp>
        <p:nvSpPr>
          <p:cNvPr id="213" name="Circle"/>
          <p:cNvSpPr/>
          <p:nvPr/>
        </p:nvSpPr>
        <p:spPr>
          <a:xfrm>
            <a:off x="13459046" y="5741131"/>
            <a:ext cx="293510" cy="293509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38</Words>
  <Application>Microsoft Office PowerPoint</Application>
  <PresentationFormat>Custom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Helvetica</vt:lpstr>
      <vt:lpstr>Helvetica Neue</vt:lpstr>
      <vt:lpstr>Helvetica Neue Medium</vt:lpstr>
      <vt:lpstr>Open Sans Light</vt:lpstr>
      <vt:lpstr>Open Sans SemiBold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Andres Meira</cp:lastModifiedBy>
  <cp:revision>2</cp:revision>
  <dcterms:modified xsi:type="dcterms:W3CDTF">2021-03-12T13:52:52Z</dcterms:modified>
</cp:coreProperties>
</file>