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Lst>
  <p:sldSz cy="6858000" cx="12192000"/>
  <p:notesSz cx="6858000" cy="9144000"/>
  <p:embeddedFontLst>
    <p:embeddedFont>
      <p:font typeface="Corbel"/>
      <p:regular r:id="rId13"/>
      <p:bold r:id="rId14"/>
      <p:italic r:id="rId15"/>
      <p:boldItalic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7" roundtripDataSignature="AMtx7mhsa6eTRSW5Wwaqp2mMDdxjQCgt6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font" Target="fonts/Corbel-regular.fntdata"/><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Corbel-italic.fntdata"/><Relationship Id="rId14" Type="http://schemas.openxmlformats.org/officeDocument/2006/relationships/font" Target="fonts/Corbel-bold.fntdata"/><Relationship Id="rId17" Type="http://customschemas.google.com/relationships/presentationmetadata" Target="metadata"/><Relationship Id="rId16" Type="http://schemas.openxmlformats.org/officeDocument/2006/relationships/font" Target="fonts/Corbel-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
        <p:nvSpPr>
          <p:cNvPr id="13" name="Google Shape;13;p10"/>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10"/>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0"/>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9"/>
          <p:cNvSpPr txBox="1"/>
          <p:nvPr>
            <p:ph type="title"/>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9"/>
          <p:cNvSpPr txBox="1"/>
          <p:nvPr>
            <p:ph idx="1" type="body"/>
          </p:nvPr>
        </p:nvSpPr>
        <p:spPr>
          <a:xfrm rot="5400000">
            <a:off x="4060136" y="-859735"/>
            <a:ext cx="4038600" cy="9872871"/>
          </a:xfrm>
          <a:prstGeom prst="rect">
            <a:avLst/>
          </a:prstGeom>
          <a:noFill/>
          <a:ln>
            <a:noFill/>
          </a:ln>
        </p:spPr>
        <p:txBody>
          <a:bodyPr anchorCtr="0" anchor="t" bIns="45700" lIns="91425" spcFirstLastPara="1" rIns="91425" wrap="square" tIns="45700">
            <a:normAutofit/>
          </a:bodyPr>
          <a:lstStyle>
            <a:lvl1pPr indent="-320040" lvl="0" marL="457200" algn="l">
              <a:lnSpc>
                <a:spcPct val="90000"/>
              </a:lnSpc>
              <a:spcBef>
                <a:spcPts val="1400"/>
              </a:spcBef>
              <a:spcAft>
                <a:spcPts val="0"/>
              </a:spcAft>
              <a:buSzPts val="1440"/>
              <a:buChar char="•"/>
              <a:defRPr/>
            </a:lvl1pPr>
            <a:lvl2pPr indent="-320040" lvl="1" marL="914400" algn="l">
              <a:lnSpc>
                <a:spcPct val="90000"/>
              </a:lnSpc>
              <a:spcBef>
                <a:spcPts val="200"/>
              </a:spcBef>
              <a:spcAft>
                <a:spcPts val="0"/>
              </a:spcAft>
              <a:buSzPts val="1440"/>
              <a:buChar char="•"/>
              <a:defRPr/>
            </a:lvl2pPr>
            <a:lvl3pPr indent="-320039" lvl="2" marL="1371600" algn="l">
              <a:lnSpc>
                <a:spcPct val="90000"/>
              </a:lnSpc>
              <a:spcBef>
                <a:spcPts val="400"/>
              </a:spcBef>
              <a:spcAft>
                <a:spcPts val="0"/>
              </a:spcAft>
              <a:buSzPts val="1440"/>
              <a:buChar char="•"/>
              <a:defRPr/>
            </a:lvl3pPr>
            <a:lvl4pPr indent="-320039" lvl="3" marL="1828800" algn="l">
              <a:lnSpc>
                <a:spcPct val="90000"/>
              </a:lnSpc>
              <a:spcBef>
                <a:spcPts val="400"/>
              </a:spcBef>
              <a:spcAft>
                <a:spcPts val="0"/>
              </a:spcAft>
              <a:buSzPts val="1440"/>
              <a:buChar char="•"/>
              <a:defRPr/>
            </a:lvl4pPr>
            <a:lvl5pPr indent="-320039" lvl="4" marL="2286000" algn="l">
              <a:lnSpc>
                <a:spcPct val="90000"/>
              </a:lnSpc>
              <a:spcBef>
                <a:spcPts val="400"/>
              </a:spcBef>
              <a:spcAft>
                <a:spcPts val="0"/>
              </a:spcAft>
              <a:buSzPts val="1440"/>
              <a:buChar char="•"/>
              <a:defRPr/>
            </a:lvl5pPr>
            <a:lvl6pPr indent="-320039" lvl="5" marL="2743200" algn="l">
              <a:lnSpc>
                <a:spcPct val="90000"/>
              </a:lnSpc>
              <a:spcBef>
                <a:spcPts val="400"/>
              </a:spcBef>
              <a:spcAft>
                <a:spcPts val="0"/>
              </a:spcAft>
              <a:buSzPts val="1440"/>
              <a:buChar char="•"/>
              <a:defRPr/>
            </a:lvl6pPr>
            <a:lvl7pPr indent="-320039" lvl="6" marL="3200400" algn="l">
              <a:lnSpc>
                <a:spcPct val="90000"/>
              </a:lnSpc>
              <a:spcBef>
                <a:spcPts val="400"/>
              </a:spcBef>
              <a:spcAft>
                <a:spcPts val="0"/>
              </a:spcAft>
              <a:buSzPts val="1440"/>
              <a:buChar char="•"/>
              <a:defRPr/>
            </a:lvl7pPr>
            <a:lvl8pPr indent="-320040" lvl="7" marL="3657600" algn="l">
              <a:lnSpc>
                <a:spcPct val="90000"/>
              </a:lnSpc>
              <a:spcBef>
                <a:spcPts val="400"/>
              </a:spcBef>
              <a:spcAft>
                <a:spcPts val="0"/>
              </a:spcAft>
              <a:buSzPts val="1440"/>
              <a:buChar char="•"/>
              <a:defRPr/>
            </a:lvl8pPr>
            <a:lvl9pPr indent="-320040" lvl="8" marL="4114800" algn="l">
              <a:lnSpc>
                <a:spcPct val="90000"/>
              </a:lnSpc>
              <a:spcBef>
                <a:spcPts val="400"/>
              </a:spcBef>
              <a:spcAft>
                <a:spcPts val="400"/>
              </a:spcAft>
              <a:buSzPts val="1440"/>
              <a:buChar char="•"/>
              <a:defRPr/>
            </a:lvl9pPr>
          </a:lstStyle>
          <a:p/>
        </p:txBody>
      </p:sp>
      <p:sp>
        <p:nvSpPr>
          <p:cNvPr id="75" name="Google Shape;75;p19"/>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9"/>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9"/>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0"/>
          <p:cNvSpPr txBox="1"/>
          <p:nvPr>
            <p:ph type="title"/>
          </p:nvPr>
        </p:nvSpPr>
        <p:spPr>
          <a:xfrm rot="5400000">
            <a:off x="7181850" y="2305050"/>
            <a:ext cx="5410200" cy="23241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0"/>
          <p:cNvSpPr txBox="1"/>
          <p:nvPr>
            <p:ph idx="1" type="body"/>
          </p:nvPr>
        </p:nvSpPr>
        <p:spPr>
          <a:xfrm rot="5400000">
            <a:off x="2152650" y="-247650"/>
            <a:ext cx="5410200" cy="7429500"/>
          </a:xfrm>
          <a:prstGeom prst="rect">
            <a:avLst/>
          </a:prstGeom>
          <a:noFill/>
          <a:ln>
            <a:noFill/>
          </a:ln>
        </p:spPr>
        <p:txBody>
          <a:bodyPr anchorCtr="0" anchor="t" bIns="45700" lIns="91425" spcFirstLastPara="1" rIns="91425" wrap="square" tIns="45700">
            <a:normAutofit/>
          </a:bodyPr>
          <a:lstStyle>
            <a:lvl1pPr indent="-320040" lvl="0" marL="457200" algn="l">
              <a:lnSpc>
                <a:spcPct val="90000"/>
              </a:lnSpc>
              <a:spcBef>
                <a:spcPts val="1400"/>
              </a:spcBef>
              <a:spcAft>
                <a:spcPts val="0"/>
              </a:spcAft>
              <a:buSzPts val="1440"/>
              <a:buChar char="•"/>
              <a:defRPr/>
            </a:lvl1pPr>
            <a:lvl2pPr indent="-320040" lvl="1" marL="914400" algn="l">
              <a:lnSpc>
                <a:spcPct val="90000"/>
              </a:lnSpc>
              <a:spcBef>
                <a:spcPts val="200"/>
              </a:spcBef>
              <a:spcAft>
                <a:spcPts val="0"/>
              </a:spcAft>
              <a:buSzPts val="1440"/>
              <a:buChar char="•"/>
              <a:defRPr/>
            </a:lvl2pPr>
            <a:lvl3pPr indent="-320039" lvl="2" marL="1371600" algn="l">
              <a:lnSpc>
                <a:spcPct val="90000"/>
              </a:lnSpc>
              <a:spcBef>
                <a:spcPts val="400"/>
              </a:spcBef>
              <a:spcAft>
                <a:spcPts val="0"/>
              </a:spcAft>
              <a:buSzPts val="1440"/>
              <a:buChar char="•"/>
              <a:defRPr/>
            </a:lvl3pPr>
            <a:lvl4pPr indent="-320039" lvl="3" marL="1828800" algn="l">
              <a:lnSpc>
                <a:spcPct val="90000"/>
              </a:lnSpc>
              <a:spcBef>
                <a:spcPts val="400"/>
              </a:spcBef>
              <a:spcAft>
                <a:spcPts val="0"/>
              </a:spcAft>
              <a:buSzPts val="1440"/>
              <a:buChar char="•"/>
              <a:defRPr/>
            </a:lvl4pPr>
            <a:lvl5pPr indent="-320039" lvl="4" marL="2286000" algn="l">
              <a:lnSpc>
                <a:spcPct val="90000"/>
              </a:lnSpc>
              <a:spcBef>
                <a:spcPts val="400"/>
              </a:spcBef>
              <a:spcAft>
                <a:spcPts val="0"/>
              </a:spcAft>
              <a:buSzPts val="1440"/>
              <a:buChar char="•"/>
              <a:defRPr/>
            </a:lvl5pPr>
            <a:lvl6pPr indent="-320039" lvl="5" marL="2743200" algn="l">
              <a:lnSpc>
                <a:spcPct val="90000"/>
              </a:lnSpc>
              <a:spcBef>
                <a:spcPts val="400"/>
              </a:spcBef>
              <a:spcAft>
                <a:spcPts val="0"/>
              </a:spcAft>
              <a:buSzPts val="1440"/>
              <a:buChar char="•"/>
              <a:defRPr/>
            </a:lvl6pPr>
            <a:lvl7pPr indent="-320039" lvl="6" marL="3200400" algn="l">
              <a:lnSpc>
                <a:spcPct val="90000"/>
              </a:lnSpc>
              <a:spcBef>
                <a:spcPts val="400"/>
              </a:spcBef>
              <a:spcAft>
                <a:spcPts val="0"/>
              </a:spcAft>
              <a:buSzPts val="1440"/>
              <a:buChar char="•"/>
              <a:defRPr/>
            </a:lvl7pPr>
            <a:lvl8pPr indent="-320040" lvl="7" marL="3657600" algn="l">
              <a:lnSpc>
                <a:spcPct val="90000"/>
              </a:lnSpc>
              <a:spcBef>
                <a:spcPts val="400"/>
              </a:spcBef>
              <a:spcAft>
                <a:spcPts val="0"/>
              </a:spcAft>
              <a:buSzPts val="1440"/>
              <a:buChar char="•"/>
              <a:defRPr/>
            </a:lvl8pPr>
            <a:lvl9pPr indent="-320040" lvl="8" marL="4114800" algn="l">
              <a:lnSpc>
                <a:spcPct val="90000"/>
              </a:lnSpc>
              <a:spcBef>
                <a:spcPts val="400"/>
              </a:spcBef>
              <a:spcAft>
                <a:spcPts val="400"/>
              </a:spcAft>
              <a:buSzPts val="1440"/>
              <a:buChar char="•"/>
              <a:defRPr/>
            </a:lvl9pPr>
          </a:lstStyle>
          <a:p/>
        </p:txBody>
      </p:sp>
      <p:sp>
        <p:nvSpPr>
          <p:cNvPr id="81" name="Google Shape;81;p20"/>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0"/>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0"/>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11"/>
          <p:cNvSpPr/>
          <p:nvPr/>
        </p:nvSpPr>
        <p:spPr>
          <a:xfrm>
            <a:off x="231140" y="243840"/>
            <a:ext cx="11724640" cy="6377939"/>
          </a:xfrm>
          <a:prstGeom prst="rect">
            <a:avLst/>
          </a:prstGeom>
          <a:solidFill>
            <a:schemeClr val="accent1"/>
          </a:solid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11"/>
          <p:cNvSpPr txBox="1"/>
          <p:nvPr>
            <p:ph type="ctrTitle"/>
          </p:nvPr>
        </p:nvSpPr>
        <p:spPr>
          <a:xfrm>
            <a:off x="1109980" y="882376"/>
            <a:ext cx="9966960" cy="2926080"/>
          </a:xfrm>
          <a:prstGeom prst="rect">
            <a:avLst/>
          </a:prstGeom>
          <a:noFill/>
          <a:ln>
            <a:noFill/>
          </a:ln>
        </p:spPr>
        <p:txBody>
          <a:bodyPr anchorCtr="0" anchor="b" bIns="45700" lIns="91425" spcFirstLastPara="1" rIns="91425" wrap="square" tIns="45700">
            <a:normAutofit/>
          </a:bodyPr>
          <a:lstStyle>
            <a:lvl1pPr lvl="0" algn="ctr">
              <a:lnSpc>
                <a:spcPct val="85000"/>
              </a:lnSpc>
              <a:spcBef>
                <a:spcPts val="0"/>
              </a:spcBef>
              <a:spcAft>
                <a:spcPts val="0"/>
              </a:spcAft>
              <a:buClr>
                <a:srgbClr val="FFFFFF"/>
              </a:buClr>
              <a:buSzPts val="7200"/>
              <a:buFont typeface="Corbel"/>
              <a:buNone/>
              <a:defRPr b="1" sz="7200"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1"/>
          <p:cNvSpPr txBox="1"/>
          <p:nvPr>
            <p:ph idx="1" type="subTitle"/>
          </p:nvPr>
        </p:nvSpPr>
        <p:spPr>
          <a:xfrm>
            <a:off x="1709530" y="3869634"/>
            <a:ext cx="8767860" cy="138816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400"/>
              </a:spcBef>
              <a:spcAft>
                <a:spcPts val="0"/>
              </a:spcAft>
              <a:buSzPts val="1760"/>
              <a:buNone/>
              <a:defRPr sz="2200">
                <a:solidFill>
                  <a:srgbClr val="FFFFFF"/>
                </a:solidFill>
              </a:defRPr>
            </a:lvl1pPr>
            <a:lvl2pPr lvl="1" algn="ctr">
              <a:lnSpc>
                <a:spcPct val="90000"/>
              </a:lnSpc>
              <a:spcBef>
                <a:spcPts val="200"/>
              </a:spcBef>
              <a:spcAft>
                <a:spcPts val="0"/>
              </a:spcAft>
              <a:buSzPts val="1760"/>
              <a:buNone/>
              <a:defRPr sz="2200"/>
            </a:lvl2pPr>
            <a:lvl3pPr lvl="2" algn="ctr">
              <a:lnSpc>
                <a:spcPct val="90000"/>
              </a:lnSpc>
              <a:spcBef>
                <a:spcPts val="400"/>
              </a:spcBef>
              <a:spcAft>
                <a:spcPts val="0"/>
              </a:spcAft>
              <a:buSzPts val="1760"/>
              <a:buNone/>
              <a:defRPr sz="2200"/>
            </a:lvl3pPr>
            <a:lvl4pPr lvl="3" algn="ctr">
              <a:lnSpc>
                <a:spcPct val="90000"/>
              </a:lnSpc>
              <a:spcBef>
                <a:spcPts val="400"/>
              </a:spcBef>
              <a:spcAft>
                <a:spcPts val="0"/>
              </a:spcAft>
              <a:buSzPts val="1600"/>
              <a:buNone/>
              <a:defRPr sz="2000"/>
            </a:lvl4pPr>
            <a:lvl5pPr lvl="4" algn="ctr">
              <a:lnSpc>
                <a:spcPct val="90000"/>
              </a:lnSpc>
              <a:spcBef>
                <a:spcPts val="400"/>
              </a:spcBef>
              <a:spcAft>
                <a:spcPts val="0"/>
              </a:spcAft>
              <a:buSzPts val="1600"/>
              <a:buNone/>
              <a:defRPr sz="2000"/>
            </a:lvl5pPr>
            <a:lvl6pPr lvl="5" algn="ctr">
              <a:lnSpc>
                <a:spcPct val="90000"/>
              </a:lnSpc>
              <a:spcBef>
                <a:spcPts val="400"/>
              </a:spcBef>
              <a:spcAft>
                <a:spcPts val="0"/>
              </a:spcAft>
              <a:buSzPts val="1600"/>
              <a:buNone/>
              <a:defRPr sz="2000"/>
            </a:lvl6pPr>
            <a:lvl7pPr lvl="6" algn="ctr">
              <a:lnSpc>
                <a:spcPct val="90000"/>
              </a:lnSpc>
              <a:spcBef>
                <a:spcPts val="400"/>
              </a:spcBef>
              <a:spcAft>
                <a:spcPts val="0"/>
              </a:spcAft>
              <a:buSzPts val="1600"/>
              <a:buNone/>
              <a:defRPr sz="2000"/>
            </a:lvl7pPr>
            <a:lvl8pPr lvl="7" algn="ctr">
              <a:lnSpc>
                <a:spcPct val="90000"/>
              </a:lnSpc>
              <a:spcBef>
                <a:spcPts val="400"/>
              </a:spcBef>
              <a:spcAft>
                <a:spcPts val="0"/>
              </a:spcAft>
              <a:buSzPts val="1600"/>
              <a:buNone/>
              <a:defRPr sz="2000"/>
            </a:lvl8pPr>
            <a:lvl9pPr lvl="8" algn="ctr">
              <a:lnSpc>
                <a:spcPct val="90000"/>
              </a:lnSpc>
              <a:spcBef>
                <a:spcPts val="400"/>
              </a:spcBef>
              <a:spcAft>
                <a:spcPts val="400"/>
              </a:spcAft>
              <a:buSzPts val="1600"/>
              <a:buNone/>
              <a:defRPr sz="2000"/>
            </a:lvl9pPr>
          </a:lstStyle>
          <a:p/>
        </p:txBody>
      </p:sp>
      <p:sp>
        <p:nvSpPr>
          <p:cNvPr id="20" name="Google Shape;20;p11"/>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1"/>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1"/>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FFFFFF"/>
                </a:solidFill>
                <a:latin typeface="Corbel"/>
                <a:ea typeface="Corbel"/>
                <a:cs typeface="Corbel"/>
                <a:sym typeface="Corbel"/>
              </a:defRPr>
            </a:lvl1pPr>
            <a:lvl2pPr indent="0" lvl="1" marL="0" algn="r">
              <a:spcBef>
                <a:spcPts val="0"/>
              </a:spcBef>
              <a:buNone/>
              <a:defRPr sz="1200">
                <a:solidFill>
                  <a:srgbClr val="FFFFFF"/>
                </a:solidFill>
                <a:latin typeface="Corbel"/>
                <a:ea typeface="Corbel"/>
                <a:cs typeface="Corbel"/>
                <a:sym typeface="Corbel"/>
              </a:defRPr>
            </a:lvl2pPr>
            <a:lvl3pPr indent="0" lvl="2" marL="0" algn="r">
              <a:spcBef>
                <a:spcPts val="0"/>
              </a:spcBef>
              <a:buNone/>
              <a:defRPr sz="1200">
                <a:solidFill>
                  <a:srgbClr val="FFFFFF"/>
                </a:solidFill>
                <a:latin typeface="Corbel"/>
                <a:ea typeface="Corbel"/>
                <a:cs typeface="Corbel"/>
                <a:sym typeface="Corbel"/>
              </a:defRPr>
            </a:lvl3pPr>
            <a:lvl4pPr indent="0" lvl="3" marL="0" algn="r">
              <a:spcBef>
                <a:spcPts val="0"/>
              </a:spcBef>
              <a:buNone/>
              <a:defRPr sz="1200">
                <a:solidFill>
                  <a:srgbClr val="FFFFFF"/>
                </a:solidFill>
                <a:latin typeface="Corbel"/>
                <a:ea typeface="Corbel"/>
                <a:cs typeface="Corbel"/>
                <a:sym typeface="Corbel"/>
              </a:defRPr>
            </a:lvl4pPr>
            <a:lvl5pPr indent="0" lvl="4" marL="0" algn="r">
              <a:spcBef>
                <a:spcPts val="0"/>
              </a:spcBef>
              <a:buNone/>
              <a:defRPr sz="1200">
                <a:solidFill>
                  <a:srgbClr val="FFFFFF"/>
                </a:solidFill>
                <a:latin typeface="Corbel"/>
                <a:ea typeface="Corbel"/>
                <a:cs typeface="Corbel"/>
                <a:sym typeface="Corbel"/>
              </a:defRPr>
            </a:lvl5pPr>
            <a:lvl6pPr indent="0" lvl="5" marL="0" algn="r">
              <a:spcBef>
                <a:spcPts val="0"/>
              </a:spcBef>
              <a:buNone/>
              <a:defRPr sz="1200">
                <a:solidFill>
                  <a:srgbClr val="FFFFFF"/>
                </a:solidFill>
                <a:latin typeface="Corbel"/>
                <a:ea typeface="Corbel"/>
                <a:cs typeface="Corbel"/>
                <a:sym typeface="Corbel"/>
              </a:defRPr>
            </a:lvl6pPr>
            <a:lvl7pPr indent="0" lvl="6" marL="0" algn="r">
              <a:spcBef>
                <a:spcPts val="0"/>
              </a:spcBef>
              <a:buNone/>
              <a:defRPr sz="1200">
                <a:solidFill>
                  <a:srgbClr val="FFFFFF"/>
                </a:solidFill>
                <a:latin typeface="Corbel"/>
                <a:ea typeface="Corbel"/>
                <a:cs typeface="Corbel"/>
                <a:sym typeface="Corbel"/>
              </a:defRPr>
            </a:lvl7pPr>
            <a:lvl8pPr indent="0" lvl="7" marL="0" algn="r">
              <a:spcBef>
                <a:spcPts val="0"/>
              </a:spcBef>
              <a:buNone/>
              <a:defRPr sz="1200">
                <a:solidFill>
                  <a:srgbClr val="FFFFFF"/>
                </a:solidFill>
                <a:latin typeface="Corbel"/>
                <a:ea typeface="Corbel"/>
                <a:cs typeface="Corbel"/>
                <a:sym typeface="Corbel"/>
              </a:defRPr>
            </a:lvl8pPr>
            <a:lvl9pPr indent="0" lvl="8" marL="0" algn="r">
              <a:spcBef>
                <a:spcPts val="0"/>
              </a:spcBef>
              <a:buNone/>
              <a:defRPr sz="1200">
                <a:solidFill>
                  <a:srgbClr val="FFFFFF"/>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cxnSp>
        <p:nvCxnSpPr>
          <p:cNvPr id="23" name="Google Shape;23;p11"/>
          <p:cNvCxnSpPr/>
          <p:nvPr/>
        </p:nvCxnSpPr>
        <p:spPr>
          <a:xfrm>
            <a:off x="1978660" y="3733800"/>
            <a:ext cx="8229601" cy="0"/>
          </a:xfrm>
          <a:prstGeom prst="straightConnector1">
            <a:avLst/>
          </a:prstGeom>
          <a:noFill/>
          <a:ln cap="flat" cmpd="sng" w="10000">
            <a:solidFill>
              <a:srgbClr val="FFFFFF"/>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12"/>
          <p:cNvSpPr txBox="1"/>
          <p:nvPr>
            <p:ph type="title"/>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12"/>
          <p:cNvSpPr txBox="1"/>
          <p:nvPr>
            <p:ph idx="1" type="body"/>
          </p:nvPr>
        </p:nvSpPr>
        <p:spPr>
          <a:xfrm>
            <a:off x="1143000" y="2057400"/>
            <a:ext cx="9872871" cy="4038600"/>
          </a:xfrm>
          <a:prstGeom prst="rect">
            <a:avLst/>
          </a:prstGeom>
          <a:noFill/>
          <a:ln>
            <a:noFill/>
          </a:ln>
        </p:spPr>
        <p:txBody>
          <a:bodyPr anchorCtr="0" anchor="t" bIns="45700" lIns="91425" spcFirstLastPara="1" rIns="91425" wrap="square" tIns="45700">
            <a:normAutofit/>
          </a:bodyPr>
          <a:lstStyle>
            <a:lvl1pPr indent="-320040" lvl="0" marL="457200" algn="l">
              <a:lnSpc>
                <a:spcPct val="90000"/>
              </a:lnSpc>
              <a:spcBef>
                <a:spcPts val="1400"/>
              </a:spcBef>
              <a:spcAft>
                <a:spcPts val="0"/>
              </a:spcAft>
              <a:buSzPts val="1440"/>
              <a:buChar char="•"/>
              <a:defRPr/>
            </a:lvl1pPr>
            <a:lvl2pPr indent="-320040" lvl="1" marL="914400" algn="l">
              <a:lnSpc>
                <a:spcPct val="90000"/>
              </a:lnSpc>
              <a:spcBef>
                <a:spcPts val="200"/>
              </a:spcBef>
              <a:spcAft>
                <a:spcPts val="0"/>
              </a:spcAft>
              <a:buSzPts val="1440"/>
              <a:buChar char="•"/>
              <a:defRPr/>
            </a:lvl2pPr>
            <a:lvl3pPr indent="-320039" lvl="2" marL="1371600" algn="l">
              <a:lnSpc>
                <a:spcPct val="90000"/>
              </a:lnSpc>
              <a:spcBef>
                <a:spcPts val="400"/>
              </a:spcBef>
              <a:spcAft>
                <a:spcPts val="0"/>
              </a:spcAft>
              <a:buSzPts val="1440"/>
              <a:buChar char="•"/>
              <a:defRPr/>
            </a:lvl3pPr>
            <a:lvl4pPr indent="-320039" lvl="3" marL="1828800" algn="l">
              <a:lnSpc>
                <a:spcPct val="90000"/>
              </a:lnSpc>
              <a:spcBef>
                <a:spcPts val="400"/>
              </a:spcBef>
              <a:spcAft>
                <a:spcPts val="0"/>
              </a:spcAft>
              <a:buSzPts val="1440"/>
              <a:buChar char="•"/>
              <a:defRPr/>
            </a:lvl4pPr>
            <a:lvl5pPr indent="-320039" lvl="4" marL="2286000" algn="l">
              <a:lnSpc>
                <a:spcPct val="90000"/>
              </a:lnSpc>
              <a:spcBef>
                <a:spcPts val="400"/>
              </a:spcBef>
              <a:spcAft>
                <a:spcPts val="0"/>
              </a:spcAft>
              <a:buSzPts val="1440"/>
              <a:buChar char="•"/>
              <a:defRPr/>
            </a:lvl5pPr>
            <a:lvl6pPr indent="-320039" lvl="5" marL="2743200" algn="l">
              <a:lnSpc>
                <a:spcPct val="90000"/>
              </a:lnSpc>
              <a:spcBef>
                <a:spcPts val="400"/>
              </a:spcBef>
              <a:spcAft>
                <a:spcPts val="0"/>
              </a:spcAft>
              <a:buSzPts val="1440"/>
              <a:buChar char="•"/>
              <a:defRPr/>
            </a:lvl6pPr>
            <a:lvl7pPr indent="-320039" lvl="6" marL="3200400" algn="l">
              <a:lnSpc>
                <a:spcPct val="90000"/>
              </a:lnSpc>
              <a:spcBef>
                <a:spcPts val="400"/>
              </a:spcBef>
              <a:spcAft>
                <a:spcPts val="0"/>
              </a:spcAft>
              <a:buSzPts val="1440"/>
              <a:buChar char="•"/>
              <a:defRPr/>
            </a:lvl7pPr>
            <a:lvl8pPr indent="-320040" lvl="7" marL="3657600" algn="l">
              <a:lnSpc>
                <a:spcPct val="90000"/>
              </a:lnSpc>
              <a:spcBef>
                <a:spcPts val="400"/>
              </a:spcBef>
              <a:spcAft>
                <a:spcPts val="0"/>
              </a:spcAft>
              <a:buSzPts val="1440"/>
              <a:buChar char="•"/>
              <a:defRPr/>
            </a:lvl8pPr>
            <a:lvl9pPr indent="-320040" lvl="8" marL="4114800" algn="l">
              <a:lnSpc>
                <a:spcPct val="90000"/>
              </a:lnSpc>
              <a:spcBef>
                <a:spcPts val="400"/>
              </a:spcBef>
              <a:spcAft>
                <a:spcPts val="400"/>
              </a:spcAft>
              <a:buSzPts val="1440"/>
              <a:buChar char="•"/>
              <a:defRPr/>
            </a:lvl9pPr>
          </a:lstStyle>
          <a:p/>
        </p:txBody>
      </p:sp>
      <p:sp>
        <p:nvSpPr>
          <p:cNvPr id="27" name="Google Shape;27;p12"/>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2"/>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2"/>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13"/>
          <p:cNvSpPr txBox="1"/>
          <p:nvPr>
            <p:ph type="title"/>
          </p:nvPr>
        </p:nvSpPr>
        <p:spPr>
          <a:xfrm>
            <a:off x="1106424" y="1173575"/>
            <a:ext cx="9966960" cy="2926080"/>
          </a:xfrm>
          <a:prstGeom prst="rect">
            <a:avLst/>
          </a:prstGeom>
          <a:noFill/>
          <a:ln>
            <a:noFill/>
          </a:ln>
        </p:spPr>
        <p:txBody>
          <a:bodyPr anchorCtr="0" anchor="b" bIns="45700" lIns="91425" spcFirstLastPara="1" rIns="91425" wrap="square" tIns="45700">
            <a:noAutofit/>
          </a:bodyPr>
          <a:lstStyle>
            <a:lvl1pPr lvl="0" algn="ctr">
              <a:lnSpc>
                <a:spcPct val="85000"/>
              </a:lnSpc>
              <a:spcBef>
                <a:spcPts val="0"/>
              </a:spcBef>
              <a:spcAft>
                <a:spcPts val="0"/>
              </a:spcAft>
              <a:buClr>
                <a:schemeClr val="accent1"/>
              </a:buClr>
              <a:buSzPts val="7200"/>
              <a:buFont typeface="Corbel"/>
              <a:buNone/>
              <a:defRPr b="0" sz="7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13"/>
          <p:cNvSpPr txBox="1"/>
          <p:nvPr>
            <p:ph idx="1" type="body"/>
          </p:nvPr>
        </p:nvSpPr>
        <p:spPr>
          <a:xfrm>
            <a:off x="1709928" y="4154520"/>
            <a:ext cx="8769096" cy="136380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400"/>
              </a:spcBef>
              <a:spcAft>
                <a:spcPts val="0"/>
              </a:spcAft>
              <a:buSzPts val="1760"/>
              <a:buNone/>
              <a:defRPr sz="2200">
                <a:solidFill>
                  <a:schemeClr val="accent1"/>
                </a:solidFill>
              </a:defRPr>
            </a:lvl1pPr>
            <a:lvl2pPr indent="-228600" lvl="1" marL="914400" algn="l">
              <a:lnSpc>
                <a:spcPct val="90000"/>
              </a:lnSpc>
              <a:spcBef>
                <a:spcPts val="200"/>
              </a:spcBef>
              <a:spcAft>
                <a:spcPts val="0"/>
              </a:spcAft>
              <a:buSzPts val="1440"/>
              <a:buNone/>
              <a:defRPr sz="1800">
                <a:solidFill>
                  <a:srgbClr val="888888"/>
                </a:solidFill>
              </a:defRPr>
            </a:lvl2pPr>
            <a:lvl3pPr indent="-228600" lvl="2" marL="1371600" algn="l">
              <a:lnSpc>
                <a:spcPct val="90000"/>
              </a:lnSpc>
              <a:spcBef>
                <a:spcPts val="400"/>
              </a:spcBef>
              <a:spcAft>
                <a:spcPts val="0"/>
              </a:spcAft>
              <a:buSzPts val="1280"/>
              <a:buNone/>
              <a:defRPr sz="1600">
                <a:solidFill>
                  <a:srgbClr val="888888"/>
                </a:solidFill>
              </a:defRPr>
            </a:lvl3pPr>
            <a:lvl4pPr indent="-228600" lvl="3" marL="1828800" algn="l">
              <a:lnSpc>
                <a:spcPct val="90000"/>
              </a:lnSpc>
              <a:spcBef>
                <a:spcPts val="400"/>
              </a:spcBef>
              <a:spcAft>
                <a:spcPts val="0"/>
              </a:spcAft>
              <a:buSzPts val="1120"/>
              <a:buNone/>
              <a:defRPr sz="1400">
                <a:solidFill>
                  <a:srgbClr val="888888"/>
                </a:solidFill>
              </a:defRPr>
            </a:lvl4pPr>
            <a:lvl5pPr indent="-228600" lvl="4" marL="2286000" algn="l">
              <a:lnSpc>
                <a:spcPct val="90000"/>
              </a:lnSpc>
              <a:spcBef>
                <a:spcPts val="400"/>
              </a:spcBef>
              <a:spcAft>
                <a:spcPts val="0"/>
              </a:spcAft>
              <a:buSzPts val="1120"/>
              <a:buNone/>
              <a:defRPr sz="1400">
                <a:solidFill>
                  <a:srgbClr val="888888"/>
                </a:solidFill>
              </a:defRPr>
            </a:lvl5pPr>
            <a:lvl6pPr indent="-228600" lvl="5" marL="2743200" algn="l">
              <a:lnSpc>
                <a:spcPct val="90000"/>
              </a:lnSpc>
              <a:spcBef>
                <a:spcPts val="400"/>
              </a:spcBef>
              <a:spcAft>
                <a:spcPts val="0"/>
              </a:spcAft>
              <a:buSzPts val="1120"/>
              <a:buNone/>
              <a:defRPr sz="1400">
                <a:solidFill>
                  <a:srgbClr val="888888"/>
                </a:solidFill>
              </a:defRPr>
            </a:lvl6pPr>
            <a:lvl7pPr indent="-228600" lvl="6" marL="3200400" algn="l">
              <a:lnSpc>
                <a:spcPct val="90000"/>
              </a:lnSpc>
              <a:spcBef>
                <a:spcPts val="400"/>
              </a:spcBef>
              <a:spcAft>
                <a:spcPts val="0"/>
              </a:spcAft>
              <a:buSzPts val="1120"/>
              <a:buNone/>
              <a:defRPr sz="1400">
                <a:solidFill>
                  <a:srgbClr val="888888"/>
                </a:solidFill>
              </a:defRPr>
            </a:lvl7pPr>
            <a:lvl8pPr indent="-228600" lvl="7" marL="3657600" algn="l">
              <a:lnSpc>
                <a:spcPct val="90000"/>
              </a:lnSpc>
              <a:spcBef>
                <a:spcPts val="400"/>
              </a:spcBef>
              <a:spcAft>
                <a:spcPts val="0"/>
              </a:spcAft>
              <a:buSzPts val="1120"/>
              <a:buNone/>
              <a:defRPr sz="1400">
                <a:solidFill>
                  <a:srgbClr val="888888"/>
                </a:solidFill>
              </a:defRPr>
            </a:lvl8pPr>
            <a:lvl9pPr indent="-228600" lvl="8" marL="4114800" algn="l">
              <a:lnSpc>
                <a:spcPct val="90000"/>
              </a:lnSpc>
              <a:spcBef>
                <a:spcPts val="400"/>
              </a:spcBef>
              <a:spcAft>
                <a:spcPts val="400"/>
              </a:spcAft>
              <a:buSzPts val="1120"/>
              <a:buNone/>
              <a:defRPr sz="1400">
                <a:solidFill>
                  <a:srgbClr val="888888"/>
                </a:solidFill>
              </a:defRPr>
            </a:lvl9pPr>
          </a:lstStyle>
          <a:p/>
        </p:txBody>
      </p:sp>
      <p:sp>
        <p:nvSpPr>
          <p:cNvPr id="33" name="Google Shape;33;p13"/>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3"/>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3"/>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36" name="Google Shape;36;p13"/>
          <p:cNvCxnSpPr/>
          <p:nvPr/>
        </p:nvCxnSpPr>
        <p:spPr>
          <a:xfrm>
            <a:off x="1981200" y="4020408"/>
            <a:ext cx="8229601" cy="0"/>
          </a:xfrm>
          <a:prstGeom prst="straightConnector1">
            <a:avLst/>
          </a:prstGeom>
          <a:noFill/>
          <a:ln cap="flat" cmpd="sng" w="10000">
            <a:solidFill>
              <a:schemeClr val="accent1"/>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4"/>
          <p:cNvSpPr txBox="1"/>
          <p:nvPr>
            <p:ph type="title"/>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4"/>
          <p:cNvSpPr txBox="1"/>
          <p:nvPr>
            <p:ph idx="1" type="body"/>
          </p:nvPr>
        </p:nvSpPr>
        <p:spPr>
          <a:xfrm>
            <a:off x="1143000" y="2057399"/>
            <a:ext cx="4754880" cy="4023360"/>
          </a:xfrm>
          <a:prstGeom prst="rect">
            <a:avLst/>
          </a:prstGeom>
          <a:noFill/>
          <a:ln>
            <a:noFill/>
          </a:ln>
        </p:spPr>
        <p:txBody>
          <a:bodyPr anchorCtr="0" anchor="t" bIns="45700" lIns="91425" spcFirstLastPara="1" rIns="91425" wrap="square" tIns="45700">
            <a:normAutofit/>
          </a:bodyPr>
          <a:lstStyle>
            <a:lvl1pPr indent="-340360" lvl="0" marL="457200" algn="l">
              <a:lnSpc>
                <a:spcPct val="90000"/>
              </a:lnSpc>
              <a:spcBef>
                <a:spcPts val="1400"/>
              </a:spcBef>
              <a:spcAft>
                <a:spcPts val="0"/>
              </a:spcAft>
              <a:buSzPts val="1760"/>
              <a:buChar char="•"/>
              <a:defRPr sz="2200"/>
            </a:lvl1pPr>
            <a:lvl2pPr indent="-330200" lvl="1" marL="914400" algn="l">
              <a:lnSpc>
                <a:spcPct val="90000"/>
              </a:lnSpc>
              <a:spcBef>
                <a:spcPts val="200"/>
              </a:spcBef>
              <a:spcAft>
                <a:spcPts val="0"/>
              </a:spcAft>
              <a:buSzPts val="1600"/>
              <a:buChar char="•"/>
              <a:defRPr sz="2000"/>
            </a:lvl2pPr>
            <a:lvl3pPr indent="-320039" lvl="2" marL="1371600" algn="l">
              <a:lnSpc>
                <a:spcPct val="90000"/>
              </a:lnSpc>
              <a:spcBef>
                <a:spcPts val="400"/>
              </a:spcBef>
              <a:spcAft>
                <a:spcPts val="0"/>
              </a:spcAft>
              <a:buSzPts val="1440"/>
              <a:buChar char="•"/>
              <a:defRPr sz="1800"/>
            </a:lvl3pPr>
            <a:lvl4pPr indent="-309880" lvl="3" marL="1828800" algn="l">
              <a:lnSpc>
                <a:spcPct val="90000"/>
              </a:lnSpc>
              <a:spcBef>
                <a:spcPts val="400"/>
              </a:spcBef>
              <a:spcAft>
                <a:spcPts val="0"/>
              </a:spcAft>
              <a:buSzPts val="1280"/>
              <a:buChar char="•"/>
              <a:defRPr sz="1600"/>
            </a:lvl4pPr>
            <a:lvl5pPr indent="-309879" lvl="4" marL="2286000" algn="l">
              <a:lnSpc>
                <a:spcPct val="90000"/>
              </a:lnSpc>
              <a:spcBef>
                <a:spcPts val="400"/>
              </a:spcBef>
              <a:spcAft>
                <a:spcPts val="0"/>
              </a:spcAft>
              <a:buSzPts val="1280"/>
              <a:buChar char="•"/>
              <a:defRPr sz="1600"/>
            </a:lvl5pPr>
            <a:lvl6pPr indent="-309879" lvl="5" marL="2743200" algn="l">
              <a:lnSpc>
                <a:spcPct val="90000"/>
              </a:lnSpc>
              <a:spcBef>
                <a:spcPts val="400"/>
              </a:spcBef>
              <a:spcAft>
                <a:spcPts val="0"/>
              </a:spcAft>
              <a:buSzPts val="1280"/>
              <a:buChar char="•"/>
              <a:defRPr sz="1600"/>
            </a:lvl6pPr>
            <a:lvl7pPr indent="-309879" lvl="6" marL="3200400" algn="l">
              <a:lnSpc>
                <a:spcPct val="90000"/>
              </a:lnSpc>
              <a:spcBef>
                <a:spcPts val="400"/>
              </a:spcBef>
              <a:spcAft>
                <a:spcPts val="0"/>
              </a:spcAft>
              <a:buSzPts val="1280"/>
              <a:buChar char="•"/>
              <a:defRPr sz="1600"/>
            </a:lvl7pPr>
            <a:lvl8pPr indent="-309879" lvl="7" marL="3657600" algn="l">
              <a:lnSpc>
                <a:spcPct val="90000"/>
              </a:lnSpc>
              <a:spcBef>
                <a:spcPts val="400"/>
              </a:spcBef>
              <a:spcAft>
                <a:spcPts val="0"/>
              </a:spcAft>
              <a:buSzPts val="1280"/>
              <a:buChar char="•"/>
              <a:defRPr sz="1600"/>
            </a:lvl8pPr>
            <a:lvl9pPr indent="-309879" lvl="8" marL="4114800" algn="l">
              <a:lnSpc>
                <a:spcPct val="90000"/>
              </a:lnSpc>
              <a:spcBef>
                <a:spcPts val="400"/>
              </a:spcBef>
              <a:spcAft>
                <a:spcPts val="400"/>
              </a:spcAft>
              <a:buSzPts val="1280"/>
              <a:buChar char="•"/>
              <a:defRPr sz="1600"/>
            </a:lvl9pPr>
          </a:lstStyle>
          <a:p/>
        </p:txBody>
      </p:sp>
      <p:sp>
        <p:nvSpPr>
          <p:cNvPr id="40" name="Google Shape;40;p14"/>
          <p:cNvSpPr txBox="1"/>
          <p:nvPr>
            <p:ph idx="2" type="body"/>
          </p:nvPr>
        </p:nvSpPr>
        <p:spPr>
          <a:xfrm>
            <a:off x="6267612" y="2057400"/>
            <a:ext cx="4754880" cy="4023360"/>
          </a:xfrm>
          <a:prstGeom prst="rect">
            <a:avLst/>
          </a:prstGeom>
          <a:noFill/>
          <a:ln>
            <a:noFill/>
          </a:ln>
        </p:spPr>
        <p:txBody>
          <a:bodyPr anchorCtr="0" anchor="t" bIns="45700" lIns="91425" spcFirstLastPara="1" rIns="91425" wrap="square" tIns="45700">
            <a:normAutofit/>
          </a:bodyPr>
          <a:lstStyle>
            <a:lvl1pPr indent="-340360" lvl="0" marL="457200" algn="l">
              <a:lnSpc>
                <a:spcPct val="90000"/>
              </a:lnSpc>
              <a:spcBef>
                <a:spcPts val="1400"/>
              </a:spcBef>
              <a:spcAft>
                <a:spcPts val="0"/>
              </a:spcAft>
              <a:buSzPts val="1760"/>
              <a:buChar char="•"/>
              <a:defRPr sz="2200"/>
            </a:lvl1pPr>
            <a:lvl2pPr indent="-330200" lvl="1" marL="914400" algn="l">
              <a:lnSpc>
                <a:spcPct val="90000"/>
              </a:lnSpc>
              <a:spcBef>
                <a:spcPts val="200"/>
              </a:spcBef>
              <a:spcAft>
                <a:spcPts val="0"/>
              </a:spcAft>
              <a:buSzPts val="1600"/>
              <a:buChar char="•"/>
              <a:defRPr sz="2000"/>
            </a:lvl2pPr>
            <a:lvl3pPr indent="-320039" lvl="2" marL="1371600" algn="l">
              <a:lnSpc>
                <a:spcPct val="90000"/>
              </a:lnSpc>
              <a:spcBef>
                <a:spcPts val="400"/>
              </a:spcBef>
              <a:spcAft>
                <a:spcPts val="0"/>
              </a:spcAft>
              <a:buSzPts val="1440"/>
              <a:buChar char="•"/>
              <a:defRPr sz="1800"/>
            </a:lvl3pPr>
            <a:lvl4pPr indent="-309880" lvl="3" marL="1828800" algn="l">
              <a:lnSpc>
                <a:spcPct val="90000"/>
              </a:lnSpc>
              <a:spcBef>
                <a:spcPts val="400"/>
              </a:spcBef>
              <a:spcAft>
                <a:spcPts val="0"/>
              </a:spcAft>
              <a:buSzPts val="1280"/>
              <a:buChar char="•"/>
              <a:defRPr sz="1600"/>
            </a:lvl4pPr>
            <a:lvl5pPr indent="-309879" lvl="4" marL="2286000" algn="l">
              <a:lnSpc>
                <a:spcPct val="90000"/>
              </a:lnSpc>
              <a:spcBef>
                <a:spcPts val="400"/>
              </a:spcBef>
              <a:spcAft>
                <a:spcPts val="0"/>
              </a:spcAft>
              <a:buSzPts val="1280"/>
              <a:buChar char="•"/>
              <a:defRPr sz="1600"/>
            </a:lvl5pPr>
            <a:lvl6pPr indent="-309879" lvl="5" marL="2743200" algn="l">
              <a:lnSpc>
                <a:spcPct val="90000"/>
              </a:lnSpc>
              <a:spcBef>
                <a:spcPts val="400"/>
              </a:spcBef>
              <a:spcAft>
                <a:spcPts val="0"/>
              </a:spcAft>
              <a:buSzPts val="1280"/>
              <a:buChar char="•"/>
              <a:defRPr sz="1600"/>
            </a:lvl6pPr>
            <a:lvl7pPr indent="-309879" lvl="6" marL="3200400" algn="l">
              <a:lnSpc>
                <a:spcPct val="90000"/>
              </a:lnSpc>
              <a:spcBef>
                <a:spcPts val="400"/>
              </a:spcBef>
              <a:spcAft>
                <a:spcPts val="0"/>
              </a:spcAft>
              <a:buSzPts val="1280"/>
              <a:buChar char="•"/>
              <a:defRPr sz="1600"/>
            </a:lvl7pPr>
            <a:lvl8pPr indent="-309879" lvl="7" marL="3657600" algn="l">
              <a:lnSpc>
                <a:spcPct val="90000"/>
              </a:lnSpc>
              <a:spcBef>
                <a:spcPts val="400"/>
              </a:spcBef>
              <a:spcAft>
                <a:spcPts val="0"/>
              </a:spcAft>
              <a:buSzPts val="1280"/>
              <a:buChar char="•"/>
              <a:defRPr sz="1600"/>
            </a:lvl8pPr>
            <a:lvl9pPr indent="-309879" lvl="8" marL="4114800" algn="l">
              <a:lnSpc>
                <a:spcPct val="90000"/>
              </a:lnSpc>
              <a:spcBef>
                <a:spcPts val="400"/>
              </a:spcBef>
              <a:spcAft>
                <a:spcPts val="400"/>
              </a:spcAft>
              <a:buSzPts val="1280"/>
              <a:buChar char="•"/>
              <a:defRPr sz="1600"/>
            </a:lvl9pPr>
          </a:lstStyle>
          <a:p/>
        </p:txBody>
      </p:sp>
      <p:sp>
        <p:nvSpPr>
          <p:cNvPr id="41" name="Google Shape;41;p14"/>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4"/>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4"/>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5"/>
          <p:cNvSpPr txBox="1"/>
          <p:nvPr>
            <p:ph type="title"/>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5"/>
          <p:cNvSpPr txBox="1"/>
          <p:nvPr>
            <p:ph idx="1" type="body"/>
          </p:nvPr>
        </p:nvSpPr>
        <p:spPr>
          <a:xfrm>
            <a:off x="1143000" y="2001511"/>
            <a:ext cx="4754880" cy="7772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SzPts val="1920"/>
              <a:buNone/>
              <a:defRPr b="1" sz="2400"/>
            </a:lvl1pPr>
            <a:lvl2pPr indent="-228600" lvl="1" marL="914400" algn="l">
              <a:lnSpc>
                <a:spcPct val="90000"/>
              </a:lnSpc>
              <a:spcBef>
                <a:spcPts val="200"/>
              </a:spcBef>
              <a:spcAft>
                <a:spcPts val="0"/>
              </a:spcAft>
              <a:buSzPts val="1600"/>
              <a:buNone/>
              <a:defRPr b="1" sz="2000"/>
            </a:lvl2pPr>
            <a:lvl3pPr indent="-228600" lvl="2" marL="1371600" algn="l">
              <a:lnSpc>
                <a:spcPct val="90000"/>
              </a:lnSpc>
              <a:spcBef>
                <a:spcPts val="400"/>
              </a:spcBef>
              <a:spcAft>
                <a:spcPts val="0"/>
              </a:spcAft>
              <a:buSzPts val="1440"/>
              <a:buNone/>
              <a:defRPr b="1" sz="1800"/>
            </a:lvl3pPr>
            <a:lvl4pPr indent="-228600" lvl="3" marL="1828800" algn="l">
              <a:lnSpc>
                <a:spcPct val="90000"/>
              </a:lnSpc>
              <a:spcBef>
                <a:spcPts val="400"/>
              </a:spcBef>
              <a:spcAft>
                <a:spcPts val="0"/>
              </a:spcAft>
              <a:buSzPts val="1280"/>
              <a:buNone/>
              <a:defRPr b="1" sz="1600"/>
            </a:lvl4pPr>
            <a:lvl5pPr indent="-228600" lvl="4" marL="2286000" algn="l">
              <a:lnSpc>
                <a:spcPct val="90000"/>
              </a:lnSpc>
              <a:spcBef>
                <a:spcPts val="400"/>
              </a:spcBef>
              <a:spcAft>
                <a:spcPts val="0"/>
              </a:spcAft>
              <a:buSzPts val="1280"/>
              <a:buNone/>
              <a:defRPr b="1" sz="1600"/>
            </a:lvl5pPr>
            <a:lvl6pPr indent="-228600" lvl="5" marL="2743200" algn="l">
              <a:lnSpc>
                <a:spcPct val="90000"/>
              </a:lnSpc>
              <a:spcBef>
                <a:spcPts val="400"/>
              </a:spcBef>
              <a:spcAft>
                <a:spcPts val="0"/>
              </a:spcAft>
              <a:buSzPts val="1280"/>
              <a:buNone/>
              <a:defRPr b="1" sz="1600"/>
            </a:lvl6pPr>
            <a:lvl7pPr indent="-228600" lvl="6" marL="3200400" algn="l">
              <a:lnSpc>
                <a:spcPct val="90000"/>
              </a:lnSpc>
              <a:spcBef>
                <a:spcPts val="400"/>
              </a:spcBef>
              <a:spcAft>
                <a:spcPts val="0"/>
              </a:spcAft>
              <a:buSzPts val="1280"/>
              <a:buNone/>
              <a:defRPr b="1" sz="1600"/>
            </a:lvl7pPr>
            <a:lvl8pPr indent="-228600" lvl="7" marL="3657600" algn="l">
              <a:lnSpc>
                <a:spcPct val="90000"/>
              </a:lnSpc>
              <a:spcBef>
                <a:spcPts val="400"/>
              </a:spcBef>
              <a:spcAft>
                <a:spcPts val="0"/>
              </a:spcAft>
              <a:buSzPts val="1280"/>
              <a:buNone/>
              <a:defRPr b="1" sz="1600"/>
            </a:lvl8pPr>
            <a:lvl9pPr indent="-228600" lvl="8" marL="4114800" algn="l">
              <a:lnSpc>
                <a:spcPct val="90000"/>
              </a:lnSpc>
              <a:spcBef>
                <a:spcPts val="400"/>
              </a:spcBef>
              <a:spcAft>
                <a:spcPts val="400"/>
              </a:spcAft>
              <a:buSzPts val="1280"/>
              <a:buNone/>
              <a:defRPr b="1" sz="1600"/>
            </a:lvl9pPr>
          </a:lstStyle>
          <a:p/>
        </p:txBody>
      </p:sp>
      <p:sp>
        <p:nvSpPr>
          <p:cNvPr id="47" name="Google Shape;47;p15"/>
          <p:cNvSpPr txBox="1"/>
          <p:nvPr>
            <p:ph idx="2" type="body"/>
          </p:nvPr>
        </p:nvSpPr>
        <p:spPr>
          <a:xfrm>
            <a:off x="1143000" y="2721483"/>
            <a:ext cx="4754880" cy="3383280"/>
          </a:xfrm>
          <a:prstGeom prst="rect">
            <a:avLst/>
          </a:prstGeom>
          <a:noFill/>
          <a:ln>
            <a:noFill/>
          </a:ln>
        </p:spPr>
        <p:txBody>
          <a:bodyPr anchorCtr="0" anchor="t" bIns="45700" lIns="91425" spcFirstLastPara="1" rIns="91425" wrap="square" tIns="45700">
            <a:normAutofit/>
          </a:bodyPr>
          <a:lstStyle>
            <a:lvl1pPr indent="-340360" lvl="0" marL="457200" algn="l">
              <a:lnSpc>
                <a:spcPct val="90000"/>
              </a:lnSpc>
              <a:spcBef>
                <a:spcPts val="1400"/>
              </a:spcBef>
              <a:spcAft>
                <a:spcPts val="0"/>
              </a:spcAft>
              <a:buSzPts val="1760"/>
              <a:buChar char="•"/>
              <a:defRPr sz="2200"/>
            </a:lvl1pPr>
            <a:lvl2pPr indent="-330200" lvl="1" marL="914400" algn="l">
              <a:lnSpc>
                <a:spcPct val="90000"/>
              </a:lnSpc>
              <a:spcBef>
                <a:spcPts val="200"/>
              </a:spcBef>
              <a:spcAft>
                <a:spcPts val="0"/>
              </a:spcAft>
              <a:buSzPts val="1600"/>
              <a:buChar char="•"/>
              <a:defRPr sz="2000"/>
            </a:lvl2pPr>
            <a:lvl3pPr indent="-320039" lvl="2" marL="1371600" algn="l">
              <a:lnSpc>
                <a:spcPct val="90000"/>
              </a:lnSpc>
              <a:spcBef>
                <a:spcPts val="400"/>
              </a:spcBef>
              <a:spcAft>
                <a:spcPts val="0"/>
              </a:spcAft>
              <a:buSzPts val="1440"/>
              <a:buChar char="•"/>
              <a:defRPr sz="1800"/>
            </a:lvl3pPr>
            <a:lvl4pPr indent="-309880" lvl="3" marL="1828800" algn="l">
              <a:lnSpc>
                <a:spcPct val="90000"/>
              </a:lnSpc>
              <a:spcBef>
                <a:spcPts val="400"/>
              </a:spcBef>
              <a:spcAft>
                <a:spcPts val="0"/>
              </a:spcAft>
              <a:buSzPts val="1280"/>
              <a:buChar char="•"/>
              <a:defRPr sz="1600"/>
            </a:lvl4pPr>
            <a:lvl5pPr indent="-309879" lvl="4" marL="2286000" algn="l">
              <a:lnSpc>
                <a:spcPct val="90000"/>
              </a:lnSpc>
              <a:spcBef>
                <a:spcPts val="400"/>
              </a:spcBef>
              <a:spcAft>
                <a:spcPts val="0"/>
              </a:spcAft>
              <a:buSzPts val="1280"/>
              <a:buChar char="•"/>
              <a:defRPr sz="1600"/>
            </a:lvl5pPr>
            <a:lvl6pPr indent="-309879" lvl="5" marL="2743200" algn="l">
              <a:lnSpc>
                <a:spcPct val="90000"/>
              </a:lnSpc>
              <a:spcBef>
                <a:spcPts val="400"/>
              </a:spcBef>
              <a:spcAft>
                <a:spcPts val="0"/>
              </a:spcAft>
              <a:buSzPts val="1280"/>
              <a:buChar char="•"/>
              <a:defRPr sz="1600"/>
            </a:lvl6pPr>
            <a:lvl7pPr indent="-309879" lvl="6" marL="3200400" algn="l">
              <a:lnSpc>
                <a:spcPct val="90000"/>
              </a:lnSpc>
              <a:spcBef>
                <a:spcPts val="400"/>
              </a:spcBef>
              <a:spcAft>
                <a:spcPts val="0"/>
              </a:spcAft>
              <a:buSzPts val="1280"/>
              <a:buChar char="•"/>
              <a:defRPr sz="1600"/>
            </a:lvl7pPr>
            <a:lvl8pPr indent="-309879" lvl="7" marL="3657600" algn="l">
              <a:lnSpc>
                <a:spcPct val="90000"/>
              </a:lnSpc>
              <a:spcBef>
                <a:spcPts val="400"/>
              </a:spcBef>
              <a:spcAft>
                <a:spcPts val="0"/>
              </a:spcAft>
              <a:buSzPts val="1280"/>
              <a:buChar char="•"/>
              <a:defRPr sz="1600"/>
            </a:lvl8pPr>
            <a:lvl9pPr indent="-309879" lvl="8" marL="4114800" algn="l">
              <a:lnSpc>
                <a:spcPct val="90000"/>
              </a:lnSpc>
              <a:spcBef>
                <a:spcPts val="400"/>
              </a:spcBef>
              <a:spcAft>
                <a:spcPts val="400"/>
              </a:spcAft>
              <a:buSzPts val="1280"/>
              <a:buChar char="•"/>
              <a:defRPr sz="1600"/>
            </a:lvl9pPr>
          </a:lstStyle>
          <a:p/>
        </p:txBody>
      </p:sp>
      <p:sp>
        <p:nvSpPr>
          <p:cNvPr id="48" name="Google Shape;48;p15"/>
          <p:cNvSpPr txBox="1"/>
          <p:nvPr>
            <p:ph idx="3" type="body"/>
          </p:nvPr>
        </p:nvSpPr>
        <p:spPr>
          <a:xfrm>
            <a:off x="6269173" y="1999032"/>
            <a:ext cx="4754880" cy="7772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SzPts val="1920"/>
              <a:buNone/>
              <a:defRPr b="1" sz="2400"/>
            </a:lvl1pPr>
            <a:lvl2pPr indent="-228600" lvl="1" marL="914400" algn="l">
              <a:lnSpc>
                <a:spcPct val="90000"/>
              </a:lnSpc>
              <a:spcBef>
                <a:spcPts val="200"/>
              </a:spcBef>
              <a:spcAft>
                <a:spcPts val="0"/>
              </a:spcAft>
              <a:buSzPts val="1600"/>
              <a:buNone/>
              <a:defRPr b="1" sz="2000"/>
            </a:lvl2pPr>
            <a:lvl3pPr indent="-228600" lvl="2" marL="1371600" algn="l">
              <a:lnSpc>
                <a:spcPct val="90000"/>
              </a:lnSpc>
              <a:spcBef>
                <a:spcPts val="400"/>
              </a:spcBef>
              <a:spcAft>
                <a:spcPts val="0"/>
              </a:spcAft>
              <a:buSzPts val="1440"/>
              <a:buNone/>
              <a:defRPr b="1" sz="1800"/>
            </a:lvl3pPr>
            <a:lvl4pPr indent="-228600" lvl="3" marL="1828800" algn="l">
              <a:lnSpc>
                <a:spcPct val="90000"/>
              </a:lnSpc>
              <a:spcBef>
                <a:spcPts val="400"/>
              </a:spcBef>
              <a:spcAft>
                <a:spcPts val="0"/>
              </a:spcAft>
              <a:buSzPts val="1280"/>
              <a:buNone/>
              <a:defRPr b="1" sz="1600"/>
            </a:lvl4pPr>
            <a:lvl5pPr indent="-228600" lvl="4" marL="2286000" algn="l">
              <a:lnSpc>
                <a:spcPct val="90000"/>
              </a:lnSpc>
              <a:spcBef>
                <a:spcPts val="400"/>
              </a:spcBef>
              <a:spcAft>
                <a:spcPts val="0"/>
              </a:spcAft>
              <a:buSzPts val="1280"/>
              <a:buNone/>
              <a:defRPr b="1" sz="1600"/>
            </a:lvl5pPr>
            <a:lvl6pPr indent="-228600" lvl="5" marL="2743200" algn="l">
              <a:lnSpc>
                <a:spcPct val="90000"/>
              </a:lnSpc>
              <a:spcBef>
                <a:spcPts val="400"/>
              </a:spcBef>
              <a:spcAft>
                <a:spcPts val="0"/>
              </a:spcAft>
              <a:buSzPts val="1280"/>
              <a:buNone/>
              <a:defRPr b="1" sz="1600"/>
            </a:lvl6pPr>
            <a:lvl7pPr indent="-228600" lvl="6" marL="3200400" algn="l">
              <a:lnSpc>
                <a:spcPct val="90000"/>
              </a:lnSpc>
              <a:spcBef>
                <a:spcPts val="400"/>
              </a:spcBef>
              <a:spcAft>
                <a:spcPts val="0"/>
              </a:spcAft>
              <a:buSzPts val="1280"/>
              <a:buNone/>
              <a:defRPr b="1" sz="1600"/>
            </a:lvl7pPr>
            <a:lvl8pPr indent="-228600" lvl="7" marL="3657600" algn="l">
              <a:lnSpc>
                <a:spcPct val="90000"/>
              </a:lnSpc>
              <a:spcBef>
                <a:spcPts val="400"/>
              </a:spcBef>
              <a:spcAft>
                <a:spcPts val="0"/>
              </a:spcAft>
              <a:buSzPts val="1280"/>
              <a:buNone/>
              <a:defRPr b="1" sz="1600"/>
            </a:lvl8pPr>
            <a:lvl9pPr indent="-228600" lvl="8" marL="4114800" algn="l">
              <a:lnSpc>
                <a:spcPct val="90000"/>
              </a:lnSpc>
              <a:spcBef>
                <a:spcPts val="400"/>
              </a:spcBef>
              <a:spcAft>
                <a:spcPts val="400"/>
              </a:spcAft>
              <a:buSzPts val="1280"/>
              <a:buNone/>
              <a:defRPr b="1" sz="1600"/>
            </a:lvl9pPr>
          </a:lstStyle>
          <a:p/>
        </p:txBody>
      </p:sp>
      <p:sp>
        <p:nvSpPr>
          <p:cNvPr id="49" name="Google Shape;49;p15"/>
          <p:cNvSpPr txBox="1"/>
          <p:nvPr>
            <p:ph idx="4" type="body"/>
          </p:nvPr>
        </p:nvSpPr>
        <p:spPr>
          <a:xfrm>
            <a:off x="6269173" y="2719322"/>
            <a:ext cx="4754880" cy="3383280"/>
          </a:xfrm>
          <a:prstGeom prst="rect">
            <a:avLst/>
          </a:prstGeom>
          <a:noFill/>
          <a:ln>
            <a:noFill/>
          </a:ln>
        </p:spPr>
        <p:txBody>
          <a:bodyPr anchorCtr="0" anchor="t" bIns="45700" lIns="91425" spcFirstLastPara="1" rIns="91425" wrap="square" tIns="45700">
            <a:normAutofit/>
          </a:bodyPr>
          <a:lstStyle>
            <a:lvl1pPr indent="-340360" lvl="0" marL="457200" algn="l">
              <a:lnSpc>
                <a:spcPct val="90000"/>
              </a:lnSpc>
              <a:spcBef>
                <a:spcPts val="1400"/>
              </a:spcBef>
              <a:spcAft>
                <a:spcPts val="0"/>
              </a:spcAft>
              <a:buSzPts val="1760"/>
              <a:buChar char="•"/>
              <a:defRPr sz="2200"/>
            </a:lvl1pPr>
            <a:lvl2pPr indent="-330200" lvl="1" marL="914400" algn="l">
              <a:lnSpc>
                <a:spcPct val="90000"/>
              </a:lnSpc>
              <a:spcBef>
                <a:spcPts val="200"/>
              </a:spcBef>
              <a:spcAft>
                <a:spcPts val="0"/>
              </a:spcAft>
              <a:buSzPts val="1600"/>
              <a:buChar char="•"/>
              <a:defRPr sz="2000"/>
            </a:lvl2pPr>
            <a:lvl3pPr indent="-320039" lvl="2" marL="1371600" algn="l">
              <a:lnSpc>
                <a:spcPct val="90000"/>
              </a:lnSpc>
              <a:spcBef>
                <a:spcPts val="400"/>
              </a:spcBef>
              <a:spcAft>
                <a:spcPts val="0"/>
              </a:spcAft>
              <a:buSzPts val="1440"/>
              <a:buChar char="•"/>
              <a:defRPr sz="1800"/>
            </a:lvl3pPr>
            <a:lvl4pPr indent="-309880" lvl="3" marL="1828800" algn="l">
              <a:lnSpc>
                <a:spcPct val="90000"/>
              </a:lnSpc>
              <a:spcBef>
                <a:spcPts val="400"/>
              </a:spcBef>
              <a:spcAft>
                <a:spcPts val="0"/>
              </a:spcAft>
              <a:buSzPts val="1280"/>
              <a:buChar char="•"/>
              <a:defRPr sz="1600"/>
            </a:lvl4pPr>
            <a:lvl5pPr indent="-309879" lvl="4" marL="2286000" algn="l">
              <a:lnSpc>
                <a:spcPct val="90000"/>
              </a:lnSpc>
              <a:spcBef>
                <a:spcPts val="400"/>
              </a:spcBef>
              <a:spcAft>
                <a:spcPts val="0"/>
              </a:spcAft>
              <a:buSzPts val="1280"/>
              <a:buChar char="•"/>
              <a:defRPr sz="1600"/>
            </a:lvl5pPr>
            <a:lvl6pPr indent="-309879" lvl="5" marL="2743200" algn="l">
              <a:lnSpc>
                <a:spcPct val="90000"/>
              </a:lnSpc>
              <a:spcBef>
                <a:spcPts val="400"/>
              </a:spcBef>
              <a:spcAft>
                <a:spcPts val="0"/>
              </a:spcAft>
              <a:buSzPts val="1280"/>
              <a:buChar char="•"/>
              <a:defRPr sz="1600"/>
            </a:lvl6pPr>
            <a:lvl7pPr indent="-309879" lvl="6" marL="3200400" algn="l">
              <a:lnSpc>
                <a:spcPct val="90000"/>
              </a:lnSpc>
              <a:spcBef>
                <a:spcPts val="400"/>
              </a:spcBef>
              <a:spcAft>
                <a:spcPts val="0"/>
              </a:spcAft>
              <a:buSzPts val="1280"/>
              <a:buChar char="•"/>
              <a:defRPr sz="1600"/>
            </a:lvl7pPr>
            <a:lvl8pPr indent="-309879" lvl="7" marL="3657600" algn="l">
              <a:lnSpc>
                <a:spcPct val="90000"/>
              </a:lnSpc>
              <a:spcBef>
                <a:spcPts val="400"/>
              </a:spcBef>
              <a:spcAft>
                <a:spcPts val="0"/>
              </a:spcAft>
              <a:buSzPts val="1280"/>
              <a:buChar char="•"/>
              <a:defRPr sz="1600"/>
            </a:lvl8pPr>
            <a:lvl9pPr indent="-309879" lvl="8" marL="4114800" algn="l">
              <a:lnSpc>
                <a:spcPct val="90000"/>
              </a:lnSpc>
              <a:spcBef>
                <a:spcPts val="400"/>
              </a:spcBef>
              <a:spcAft>
                <a:spcPts val="400"/>
              </a:spcAft>
              <a:buSzPts val="1280"/>
              <a:buChar char="•"/>
              <a:defRPr sz="1600"/>
            </a:lvl9pPr>
          </a:lstStyle>
          <a:p/>
        </p:txBody>
      </p:sp>
      <p:sp>
        <p:nvSpPr>
          <p:cNvPr id="50" name="Google Shape;50;p15"/>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5"/>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5"/>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6"/>
          <p:cNvSpPr txBox="1"/>
          <p:nvPr>
            <p:ph type="title"/>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6"/>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6"/>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6"/>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7"/>
          <p:cNvSpPr txBox="1"/>
          <p:nvPr>
            <p:ph type="title"/>
          </p:nvPr>
        </p:nvSpPr>
        <p:spPr>
          <a:xfrm>
            <a:off x="1143000" y="1097280"/>
            <a:ext cx="3931920" cy="173736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accent1"/>
              </a:buClr>
              <a:buSzPts val="4000"/>
              <a:buFont typeface="Corbel"/>
              <a:buNone/>
              <a:defRPr b="0"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7"/>
          <p:cNvSpPr txBox="1"/>
          <p:nvPr>
            <p:ph idx="1" type="body"/>
          </p:nvPr>
        </p:nvSpPr>
        <p:spPr>
          <a:xfrm>
            <a:off x="5852159" y="1097280"/>
            <a:ext cx="5212080" cy="4663440"/>
          </a:xfrm>
          <a:prstGeom prst="rect">
            <a:avLst/>
          </a:prstGeom>
          <a:noFill/>
          <a:ln>
            <a:noFill/>
          </a:ln>
        </p:spPr>
        <p:txBody>
          <a:bodyPr anchorCtr="0" anchor="t" bIns="45700" lIns="91425" spcFirstLastPara="1" rIns="91425" wrap="square" tIns="45700">
            <a:normAutofit/>
          </a:bodyPr>
          <a:lstStyle>
            <a:lvl1pPr indent="-391160" lvl="0" marL="457200" algn="l">
              <a:lnSpc>
                <a:spcPct val="90000"/>
              </a:lnSpc>
              <a:spcBef>
                <a:spcPts val="1400"/>
              </a:spcBef>
              <a:spcAft>
                <a:spcPts val="0"/>
              </a:spcAft>
              <a:buSzPts val="2560"/>
              <a:buChar char="•"/>
              <a:defRPr sz="3200"/>
            </a:lvl1pPr>
            <a:lvl2pPr indent="-370840" lvl="1" marL="914400" algn="l">
              <a:lnSpc>
                <a:spcPct val="90000"/>
              </a:lnSpc>
              <a:spcBef>
                <a:spcPts val="200"/>
              </a:spcBef>
              <a:spcAft>
                <a:spcPts val="0"/>
              </a:spcAft>
              <a:buSzPts val="2240"/>
              <a:buChar char="•"/>
              <a:defRPr sz="2800"/>
            </a:lvl2pPr>
            <a:lvl3pPr indent="-350519" lvl="2" marL="1371600" algn="l">
              <a:lnSpc>
                <a:spcPct val="90000"/>
              </a:lnSpc>
              <a:spcBef>
                <a:spcPts val="400"/>
              </a:spcBef>
              <a:spcAft>
                <a:spcPts val="0"/>
              </a:spcAft>
              <a:buSzPts val="1920"/>
              <a:buChar char="•"/>
              <a:defRPr sz="2400"/>
            </a:lvl3pPr>
            <a:lvl4pPr indent="-330200" lvl="3" marL="1828800" algn="l">
              <a:lnSpc>
                <a:spcPct val="90000"/>
              </a:lnSpc>
              <a:spcBef>
                <a:spcPts val="400"/>
              </a:spcBef>
              <a:spcAft>
                <a:spcPts val="0"/>
              </a:spcAft>
              <a:buSzPts val="1600"/>
              <a:buChar char="•"/>
              <a:defRPr sz="2000"/>
            </a:lvl4pPr>
            <a:lvl5pPr indent="-330200" lvl="4" marL="2286000" algn="l">
              <a:lnSpc>
                <a:spcPct val="90000"/>
              </a:lnSpc>
              <a:spcBef>
                <a:spcPts val="400"/>
              </a:spcBef>
              <a:spcAft>
                <a:spcPts val="0"/>
              </a:spcAft>
              <a:buSzPts val="1600"/>
              <a:buChar char="•"/>
              <a:defRPr sz="2000"/>
            </a:lvl5pPr>
            <a:lvl6pPr indent="-330200" lvl="5" marL="2743200" algn="l">
              <a:lnSpc>
                <a:spcPct val="90000"/>
              </a:lnSpc>
              <a:spcBef>
                <a:spcPts val="400"/>
              </a:spcBef>
              <a:spcAft>
                <a:spcPts val="0"/>
              </a:spcAft>
              <a:buSzPts val="1600"/>
              <a:buChar char="•"/>
              <a:defRPr sz="2000"/>
            </a:lvl6pPr>
            <a:lvl7pPr indent="-330200" lvl="6" marL="3200400" algn="l">
              <a:lnSpc>
                <a:spcPct val="90000"/>
              </a:lnSpc>
              <a:spcBef>
                <a:spcPts val="400"/>
              </a:spcBef>
              <a:spcAft>
                <a:spcPts val="0"/>
              </a:spcAft>
              <a:buSzPts val="1600"/>
              <a:buChar char="•"/>
              <a:defRPr sz="2000"/>
            </a:lvl7pPr>
            <a:lvl8pPr indent="-330200" lvl="7" marL="3657600" algn="l">
              <a:lnSpc>
                <a:spcPct val="90000"/>
              </a:lnSpc>
              <a:spcBef>
                <a:spcPts val="400"/>
              </a:spcBef>
              <a:spcAft>
                <a:spcPts val="0"/>
              </a:spcAft>
              <a:buSzPts val="1600"/>
              <a:buChar char="•"/>
              <a:defRPr sz="2000"/>
            </a:lvl8pPr>
            <a:lvl9pPr indent="-330200" lvl="8" marL="4114800" algn="l">
              <a:lnSpc>
                <a:spcPct val="90000"/>
              </a:lnSpc>
              <a:spcBef>
                <a:spcPts val="400"/>
              </a:spcBef>
              <a:spcAft>
                <a:spcPts val="400"/>
              </a:spcAft>
              <a:buSzPts val="1600"/>
              <a:buChar char="•"/>
              <a:defRPr sz="2000"/>
            </a:lvl9pPr>
          </a:lstStyle>
          <a:p/>
        </p:txBody>
      </p:sp>
      <p:sp>
        <p:nvSpPr>
          <p:cNvPr id="61" name="Google Shape;61;p17"/>
          <p:cNvSpPr txBox="1"/>
          <p:nvPr>
            <p:ph idx="2" type="body"/>
          </p:nvPr>
        </p:nvSpPr>
        <p:spPr>
          <a:xfrm>
            <a:off x="1143000" y="2834640"/>
            <a:ext cx="3931920" cy="301752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360"/>
              <a:buNone/>
              <a:defRPr sz="1700"/>
            </a:lvl1pPr>
            <a:lvl2pPr indent="-228600" lvl="1" marL="914400" algn="l">
              <a:lnSpc>
                <a:spcPct val="90000"/>
              </a:lnSpc>
              <a:spcBef>
                <a:spcPts val="200"/>
              </a:spcBef>
              <a:spcAft>
                <a:spcPts val="0"/>
              </a:spcAft>
              <a:buSzPts val="960"/>
              <a:buNone/>
              <a:defRPr sz="1200"/>
            </a:lvl2pPr>
            <a:lvl3pPr indent="-228600" lvl="2" marL="1371600" algn="l">
              <a:lnSpc>
                <a:spcPct val="90000"/>
              </a:lnSpc>
              <a:spcBef>
                <a:spcPts val="400"/>
              </a:spcBef>
              <a:spcAft>
                <a:spcPts val="0"/>
              </a:spcAft>
              <a:buSzPts val="800"/>
              <a:buNone/>
              <a:defRPr sz="1000"/>
            </a:lvl3pPr>
            <a:lvl4pPr indent="-228600" lvl="3" marL="1828800" algn="l">
              <a:lnSpc>
                <a:spcPct val="90000"/>
              </a:lnSpc>
              <a:spcBef>
                <a:spcPts val="400"/>
              </a:spcBef>
              <a:spcAft>
                <a:spcPts val="0"/>
              </a:spcAft>
              <a:buSzPts val="720"/>
              <a:buNone/>
              <a:defRPr sz="900"/>
            </a:lvl4pPr>
            <a:lvl5pPr indent="-228600" lvl="4" marL="2286000" algn="l">
              <a:lnSpc>
                <a:spcPct val="90000"/>
              </a:lnSpc>
              <a:spcBef>
                <a:spcPts val="400"/>
              </a:spcBef>
              <a:spcAft>
                <a:spcPts val="0"/>
              </a:spcAft>
              <a:buSzPts val="720"/>
              <a:buNone/>
              <a:defRPr sz="900"/>
            </a:lvl5pPr>
            <a:lvl6pPr indent="-228600" lvl="5" marL="2743200" algn="l">
              <a:lnSpc>
                <a:spcPct val="90000"/>
              </a:lnSpc>
              <a:spcBef>
                <a:spcPts val="400"/>
              </a:spcBef>
              <a:spcAft>
                <a:spcPts val="0"/>
              </a:spcAft>
              <a:buSzPts val="720"/>
              <a:buNone/>
              <a:defRPr sz="900"/>
            </a:lvl6pPr>
            <a:lvl7pPr indent="-228600" lvl="6" marL="3200400" algn="l">
              <a:lnSpc>
                <a:spcPct val="90000"/>
              </a:lnSpc>
              <a:spcBef>
                <a:spcPts val="400"/>
              </a:spcBef>
              <a:spcAft>
                <a:spcPts val="0"/>
              </a:spcAft>
              <a:buSzPts val="720"/>
              <a:buNone/>
              <a:defRPr sz="900"/>
            </a:lvl7pPr>
            <a:lvl8pPr indent="-228600" lvl="7" marL="3657600" algn="l">
              <a:lnSpc>
                <a:spcPct val="90000"/>
              </a:lnSpc>
              <a:spcBef>
                <a:spcPts val="400"/>
              </a:spcBef>
              <a:spcAft>
                <a:spcPts val="0"/>
              </a:spcAft>
              <a:buSzPts val="720"/>
              <a:buNone/>
              <a:defRPr sz="900"/>
            </a:lvl8pPr>
            <a:lvl9pPr indent="-228600" lvl="8" marL="4114800" algn="l">
              <a:lnSpc>
                <a:spcPct val="90000"/>
              </a:lnSpc>
              <a:spcBef>
                <a:spcPts val="400"/>
              </a:spcBef>
              <a:spcAft>
                <a:spcPts val="400"/>
              </a:spcAft>
              <a:buSzPts val="720"/>
              <a:buNone/>
              <a:defRPr sz="900"/>
            </a:lvl9pPr>
          </a:lstStyle>
          <a:p/>
        </p:txBody>
      </p:sp>
      <p:sp>
        <p:nvSpPr>
          <p:cNvPr id="62" name="Google Shape;62;p17"/>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7"/>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7"/>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8"/>
          <p:cNvSpPr txBox="1"/>
          <p:nvPr>
            <p:ph type="title"/>
          </p:nvPr>
        </p:nvSpPr>
        <p:spPr>
          <a:xfrm>
            <a:off x="1143000" y="1097280"/>
            <a:ext cx="3931920" cy="173736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accent1"/>
              </a:buClr>
              <a:buSzPts val="4000"/>
              <a:buFont typeface="Corbel"/>
              <a:buNone/>
              <a:defRPr b="0"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8"/>
          <p:cNvSpPr/>
          <p:nvPr>
            <p:ph idx="2" type="pic"/>
          </p:nvPr>
        </p:nvSpPr>
        <p:spPr>
          <a:xfrm>
            <a:off x="5413248" y="1069847"/>
            <a:ext cx="6099048" cy="4800600"/>
          </a:xfrm>
          <a:prstGeom prst="rect">
            <a:avLst/>
          </a:prstGeom>
          <a:noFill/>
          <a:ln>
            <a:noFill/>
          </a:ln>
        </p:spPr>
        <p:txBody>
          <a:bodyPr anchorCtr="0" anchor="t" bIns="45700" lIns="274300" spcFirstLastPara="1" rIns="91425" wrap="square" tIns="182875">
            <a:normAutofit/>
          </a:bodyPr>
          <a:lstStyle>
            <a:lvl1pPr lvl="0" marR="0" rtl="0" algn="l">
              <a:lnSpc>
                <a:spcPct val="90000"/>
              </a:lnSpc>
              <a:spcBef>
                <a:spcPts val="1400"/>
              </a:spcBef>
              <a:spcAft>
                <a:spcPts val="0"/>
              </a:spcAft>
              <a:buClr>
                <a:schemeClr val="accent1"/>
              </a:buClr>
              <a:buSzPts val="2240"/>
              <a:buFont typeface="Corbel"/>
              <a:buNone/>
              <a:defRPr b="0" i="0" sz="2800" u="none" cap="none" strike="noStrike">
                <a:solidFill>
                  <a:schemeClr val="accent1"/>
                </a:solidFill>
                <a:latin typeface="Corbel"/>
                <a:ea typeface="Corbel"/>
                <a:cs typeface="Corbel"/>
                <a:sym typeface="Corbel"/>
              </a:defRPr>
            </a:lvl1pPr>
            <a:lvl2pPr lvl="1" marR="0" rtl="0" algn="l">
              <a:lnSpc>
                <a:spcPct val="90000"/>
              </a:lnSpc>
              <a:spcBef>
                <a:spcPts val="200"/>
              </a:spcBef>
              <a:spcAft>
                <a:spcPts val="0"/>
              </a:spcAft>
              <a:buClr>
                <a:schemeClr val="accent1"/>
              </a:buClr>
              <a:buSzPts val="2240"/>
              <a:buFont typeface="Corbel"/>
              <a:buNone/>
              <a:defRPr b="0" i="0" sz="2800" u="none" cap="none" strike="noStrike">
                <a:solidFill>
                  <a:schemeClr val="accent1"/>
                </a:solidFill>
                <a:latin typeface="Corbel"/>
                <a:ea typeface="Corbel"/>
                <a:cs typeface="Corbel"/>
                <a:sym typeface="Corbel"/>
              </a:defRPr>
            </a:lvl2pPr>
            <a:lvl3pPr lvl="2" marR="0" rtl="0" algn="l">
              <a:lnSpc>
                <a:spcPct val="90000"/>
              </a:lnSpc>
              <a:spcBef>
                <a:spcPts val="400"/>
              </a:spcBef>
              <a:spcAft>
                <a:spcPts val="0"/>
              </a:spcAft>
              <a:buClr>
                <a:schemeClr val="accent1"/>
              </a:buClr>
              <a:buSzPts val="1920"/>
              <a:buFont typeface="Corbel"/>
              <a:buNone/>
              <a:defRPr b="0" i="0" sz="2400" u="none" cap="none" strike="noStrike">
                <a:solidFill>
                  <a:schemeClr val="accent1"/>
                </a:solidFill>
                <a:latin typeface="Corbel"/>
                <a:ea typeface="Corbel"/>
                <a:cs typeface="Corbel"/>
                <a:sym typeface="Corbel"/>
              </a:defRPr>
            </a:lvl3pPr>
            <a:lvl4pPr lvl="3" marR="0" rtl="0" algn="l">
              <a:lnSpc>
                <a:spcPct val="90000"/>
              </a:lnSpc>
              <a:spcBef>
                <a:spcPts val="400"/>
              </a:spcBef>
              <a:spcAft>
                <a:spcPts val="0"/>
              </a:spcAft>
              <a:buClr>
                <a:schemeClr val="accent1"/>
              </a:buClr>
              <a:buSzPts val="1600"/>
              <a:buFont typeface="Corbel"/>
              <a:buNone/>
              <a:defRPr b="0" i="0" sz="2000" u="none" cap="none" strike="noStrike">
                <a:solidFill>
                  <a:schemeClr val="accent1"/>
                </a:solidFill>
                <a:latin typeface="Corbel"/>
                <a:ea typeface="Corbel"/>
                <a:cs typeface="Corbel"/>
                <a:sym typeface="Corbel"/>
              </a:defRPr>
            </a:lvl4pPr>
            <a:lvl5pPr lvl="4" marR="0" rtl="0" algn="l">
              <a:lnSpc>
                <a:spcPct val="90000"/>
              </a:lnSpc>
              <a:spcBef>
                <a:spcPts val="400"/>
              </a:spcBef>
              <a:spcAft>
                <a:spcPts val="0"/>
              </a:spcAft>
              <a:buClr>
                <a:schemeClr val="accent1"/>
              </a:buClr>
              <a:buSzPts val="1600"/>
              <a:buFont typeface="Corbel"/>
              <a:buNone/>
              <a:defRPr b="0" i="0" sz="2000" u="none" cap="none" strike="noStrike">
                <a:solidFill>
                  <a:schemeClr val="accent1"/>
                </a:solidFill>
                <a:latin typeface="Corbel"/>
                <a:ea typeface="Corbel"/>
                <a:cs typeface="Corbel"/>
                <a:sym typeface="Corbel"/>
              </a:defRPr>
            </a:lvl5pPr>
            <a:lvl6pPr lvl="5" marR="0" rtl="0" algn="l">
              <a:lnSpc>
                <a:spcPct val="90000"/>
              </a:lnSpc>
              <a:spcBef>
                <a:spcPts val="400"/>
              </a:spcBef>
              <a:spcAft>
                <a:spcPts val="0"/>
              </a:spcAft>
              <a:buClr>
                <a:schemeClr val="accent1"/>
              </a:buClr>
              <a:buSzPts val="1600"/>
              <a:buFont typeface="Corbel"/>
              <a:buNone/>
              <a:defRPr b="0" i="0" sz="2000" u="none" cap="none" strike="noStrike">
                <a:solidFill>
                  <a:schemeClr val="accent1"/>
                </a:solidFill>
                <a:latin typeface="Corbel"/>
                <a:ea typeface="Corbel"/>
                <a:cs typeface="Corbel"/>
                <a:sym typeface="Corbel"/>
              </a:defRPr>
            </a:lvl6pPr>
            <a:lvl7pPr lvl="6" marR="0" rtl="0" algn="l">
              <a:lnSpc>
                <a:spcPct val="90000"/>
              </a:lnSpc>
              <a:spcBef>
                <a:spcPts val="400"/>
              </a:spcBef>
              <a:spcAft>
                <a:spcPts val="0"/>
              </a:spcAft>
              <a:buClr>
                <a:schemeClr val="accent1"/>
              </a:buClr>
              <a:buSzPts val="1600"/>
              <a:buFont typeface="Corbel"/>
              <a:buNone/>
              <a:defRPr b="0" i="0" sz="2000" u="none" cap="none" strike="noStrike">
                <a:solidFill>
                  <a:schemeClr val="accent1"/>
                </a:solidFill>
                <a:latin typeface="Corbel"/>
                <a:ea typeface="Corbel"/>
                <a:cs typeface="Corbel"/>
                <a:sym typeface="Corbel"/>
              </a:defRPr>
            </a:lvl7pPr>
            <a:lvl8pPr lvl="7" marR="0" rtl="0" algn="l">
              <a:lnSpc>
                <a:spcPct val="90000"/>
              </a:lnSpc>
              <a:spcBef>
                <a:spcPts val="400"/>
              </a:spcBef>
              <a:spcAft>
                <a:spcPts val="0"/>
              </a:spcAft>
              <a:buClr>
                <a:schemeClr val="accent1"/>
              </a:buClr>
              <a:buSzPts val="1600"/>
              <a:buFont typeface="Corbel"/>
              <a:buNone/>
              <a:defRPr b="0" i="0" sz="2000" u="none" cap="none" strike="noStrike">
                <a:solidFill>
                  <a:schemeClr val="accent1"/>
                </a:solidFill>
                <a:latin typeface="Corbel"/>
                <a:ea typeface="Corbel"/>
                <a:cs typeface="Corbel"/>
                <a:sym typeface="Corbel"/>
              </a:defRPr>
            </a:lvl8pPr>
            <a:lvl9pPr lvl="8" marR="0" rtl="0" algn="l">
              <a:lnSpc>
                <a:spcPct val="90000"/>
              </a:lnSpc>
              <a:spcBef>
                <a:spcPts val="400"/>
              </a:spcBef>
              <a:spcAft>
                <a:spcPts val="400"/>
              </a:spcAft>
              <a:buClr>
                <a:schemeClr val="accent1"/>
              </a:buClr>
              <a:buSzPts val="1600"/>
              <a:buFont typeface="Corbel"/>
              <a:buNone/>
              <a:defRPr b="0" i="0" sz="2000" u="none" cap="none" strike="noStrike">
                <a:solidFill>
                  <a:schemeClr val="accent1"/>
                </a:solidFill>
                <a:latin typeface="Corbel"/>
                <a:ea typeface="Corbel"/>
                <a:cs typeface="Corbel"/>
                <a:sym typeface="Corbel"/>
              </a:defRPr>
            </a:lvl9pPr>
          </a:lstStyle>
          <a:p/>
        </p:txBody>
      </p:sp>
      <p:sp>
        <p:nvSpPr>
          <p:cNvPr id="68" name="Google Shape;68;p18"/>
          <p:cNvSpPr txBox="1"/>
          <p:nvPr>
            <p:ph idx="1" type="body"/>
          </p:nvPr>
        </p:nvSpPr>
        <p:spPr>
          <a:xfrm>
            <a:off x="1143000" y="2834640"/>
            <a:ext cx="3931920" cy="288036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360"/>
              <a:buNone/>
              <a:defRPr sz="1700"/>
            </a:lvl1pPr>
            <a:lvl2pPr indent="-228600" lvl="1" marL="914400" algn="l">
              <a:lnSpc>
                <a:spcPct val="90000"/>
              </a:lnSpc>
              <a:spcBef>
                <a:spcPts val="200"/>
              </a:spcBef>
              <a:spcAft>
                <a:spcPts val="0"/>
              </a:spcAft>
              <a:buSzPts val="960"/>
              <a:buNone/>
              <a:defRPr sz="1200"/>
            </a:lvl2pPr>
            <a:lvl3pPr indent="-228600" lvl="2" marL="1371600" algn="l">
              <a:lnSpc>
                <a:spcPct val="90000"/>
              </a:lnSpc>
              <a:spcBef>
                <a:spcPts val="400"/>
              </a:spcBef>
              <a:spcAft>
                <a:spcPts val="0"/>
              </a:spcAft>
              <a:buSzPts val="800"/>
              <a:buNone/>
              <a:defRPr sz="1000"/>
            </a:lvl3pPr>
            <a:lvl4pPr indent="-228600" lvl="3" marL="1828800" algn="l">
              <a:lnSpc>
                <a:spcPct val="90000"/>
              </a:lnSpc>
              <a:spcBef>
                <a:spcPts val="400"/>
              </a:spcBef>
              <a:spcAft>
                <a:spcPts val="0"/>
              </a:spcAft>
              <a:buSzPts val="720"/>
              <a:buNone/>
              <a:defRPr sz="900"/>
            </a:lvl4pPr>
            <a:lvl5pPr indent="-228600" lvl="4" marL="2286000" algn="l">
              <a:lnSpc>
                <a:spcPct val="90000"/>
              </a:lnSpc>
              <a:spcBef>
                <a:spcPts val="400"/>
              </a:spcBef>
              <a:spcAft>
                <a:spcPts val="0"/>
              </a:spcAft>
              <a:buSzPts val="720"/>
              <a:buNone/>
              <a:defRPr sz="900"/>
            </a:lvl5pPr>
            <a:lvl6pPr indent="-228600" lvl="5" marL="2743200" algn="l">
              <a:lnSpc>
                <a:spcPct val="90000"/>
              </a:lnSpc>
              <a:spcBef>
                <a:spcPts val="400"/>
              </a:spcBef>
              <a:spcAft>
                <a:spcPts val="0"/>
              </a:spcAft>
              <a:buSzPts val="720"/>
              <a:buNone/>
              <a:defRPr sz="900"/>
            </a:lvl6pPr>
            <a:lvl7pPr indent="-228600" lvl="6" marL="3200400" algn="l">
              <a:lnSpc>
                <a:spcPct val="90000"/>
              </a:lnSpc>
              <a:spcBef>
                <a:spcPts val="400"/>
              </a:spcBef>
              <a:spcAft>
                <a:spcPts val="0"/>
              </a:spcAft>
              <a:buSzPts val="720"/>
              <a:buNone/>
              <a:defRPr sz="900"/>
            </a:lvl7pPr>
            <a:lvl8pPr indent="-228600" lvl="7" marL="3657600" algn="l">
              <a:lnSpc>
                <a:spcPct val="90000"/>
              </a:lnSpc>
              <a:spcBef>
                <a:spcPts val="400"/>
              </a:spcBef>
              <a:spcAft>
                <a:spcPts val="0"/>
              </a:spcAft>
              <a:buSzPts val="720"/>
              <a:buNone/>
              <a:defRPr sz="900"/>
            </a:lvl8pPr>
            <a:lvl9pPr indent="-228600" lvl="8" marL="4114800" algn="l">
              <a:lnSpc>
                <a:spcPct val="90000"/>
              </a:lnSpc>
              <a:spcBef>
                <a:spcPts val="400"/>
              </a:spcBef>
              <a:spcAft>
                <a:spcPts val="400"/>
              </a:spcAft>
              <a:buSzPts val="720"/>
              <a:buNone/>
              <a:defRPr sz="900"/>
            </a:lvl9pPr>
          </a:lstStyle>
          <a:p/>
        </p:txBody>
      </p:sp>
      <p:sp>
        <p:nvSpPr>
          <p:cNvPr id="69" name="Google Shape;69;p18"/>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8"/>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8"/>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 name="Shape 5"/>
        <p:cNvGrpSpPr/>
        <p:nvPr/>
      </p:nvGrpSpPr>
      <p:grpSpPr>
        <a:xfrm>
          <a:off x="0" y="0"/>
          <a:ext cx="0" cy="0"/>
          <a:chOff x="0" y="0"/>
          <a:chExt cx="0" cy="0"/>
        </a:xfrm>
      </p:grpSpPr>
      <p:sp>
        <p:nvSpPr>
          <p:cNvPr id="6" name="Google Shape;6;p9"/>
          <p:cNvSpPr/>
          <p:nvPr/>
        </p:nvSpPr>
        <p:spPr>
          <a:xfrm>
            <a:off x="231140" y="243840"/>
            <a:ext cx="11724640" cy="637793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 name="Google Shape;7;p9"/>
          <p:cNvSpPr txBox="1"/>
          <p:nvPr>
            <p:ph type="title"/>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1"/>
              </a:buClr>
              <a:buSzPts val="4400"/>
              <a:buFont typeface="Corbel"/>
              <a:buNone/>
              <a:defRPr b="0" i="0" sz="4400" u="none" cap="none" strike="noStrike">
                <a:solidFill>
                  <a:schemeClr val="accent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9"/>
          <p:cNvSpPr txBox="1"/>
          <p:nvPr>
            <p:ph idx="1" type="body"/>
          </p:nvPr>
        </p:nvSpPr>
        <p:spPr>
          <a:xfrm>
            <a:off x="1143000" y="2057400"/>
            <a:ext cx="9872871" cy="4038600"/>
          </a:xfrm>
          <a:prstGeom prst="rect">
            <a:avLst/>
          </a:prstGeom>
          <a:noFill/>
          <a:ln>
            <a:noFill/>
          </a:ln>
        </p:spPr>
        <p:txBody>
          <a:bodyPr anchorCtr="0" anchor="t" bIns="45700" lIns="91425" spcFirstLastPara="1" rIns="91425" wrap="square" tIns="45700">
            <a:normAutofit/>
          </a:bodyPr>
          <a:lstStyle>
            <a:lvl1pPr indent="-340360" lvl="0" marL="457200" marR="0" rtl="0" algn="l">
              <a:lnSpc>
                <a:spcPct val="90000"/>
              </a:lnSpc>
              <a:spcBef>
                <a:spcPts val="1400"/>
              </a:spcBef>
              <a:spcAft>
                <a:spcPts val="0"/>
              </a:spcAft>
              <a:buClr>
                <a:schemeClr val="accent1"/>
              </a:buClr>
              <a:buSzPts val="1760"/>
              <a:buFont typeface="Corbel"/>
              <a:buChar char="•"/>
              <a:defRPr b="0" i="0" sz="2200" u="none" cap="none" strike="noStrike">
                <a:solidFill>
                  <a:schemeClr val="accent1"/>
                </a:solidFill>
                <a:latin typeface="Corbel"/>
                <a:ea typeface="Corbel"/>
                <a:cs typeface="Corbel"/>
                <a:sym typeface="Corbel"/>
              </a:defRPr>
            </a:lvl1pPr>
            <a:lvl2pPr indent="-330200" lvl="1" marL="914400" marR="0" rtl="0" algn="l">
              <a:lnSpc>
                <a:spcPct val="90000"/>
              </a:lnSpc>
              <a:spcBef>
                <a:spcPts val="200"/>
              </a:spcBef>
              <a:spcAft>
                <a:spcPts val="0"/>
              </a:spcAft>
              <a:buClr>
                <a:schemeClr val="accent1"/>
              </a:buClr>
              <a:buSzPts val="1600"/>
              <a:buFont typeface="Corbel"/>
              <a:buChar char="•"/>
              <a:defRPr b="0" i="0" sz="2000" u="none" cap="none" strike="noStrike">
                <a:solidFill>
                  <a:schemeClr val="accent1"/>
                </a:solidFill>
                <a:latin typeface="Corbel"/>
                <a:ea typeface="Corbel"/>
                <a:cs typeface="Corbel"/>
                <a:sym typeface="Corbel"/>
              </a:defRPr>
            </a:lvl2pPr>
            <a:lvl3pPr indent="-320039" lvl="2" marL="1371600" marR="0" rtl="0" algn="l">
              <a:lnSpc>
                <a:spcPct val="90000"/>
              </a:lnSpc>
              <a:spcBef>
                <a:spcPts val="400"/>
              </a:spcBef>
              <a:spcAft>
                <a:spcPts val="0"/>
              </a:spcAft>
              <a:buClr>
                <a:schemeClr val="accent1"/>
              </a:buClr>
              <a:buSzPts val="1440"/>
              <a:buFont typeface="Corbel"/>
              <a:buChar char="•"/>
              <a:defRPr b="0" i="0" sz="1800" u="none" cap="none" strike="noStrike">
                <a:solidFill>
                  <a:schemeClr val="accent1"/>
                </a:solidFill>
                <a:latin typeface="Corbel"/>
                <a:ea typeface="Corbel"/>
                <a:cs typeface="Corbel"/>
                <a:sym typeface="Corbel"/>
              </a:defRPr>
            </a:lvl3pPr>
            <a:lvl4pPr indent="-309880" lvl="3" marL="1828800" marR="0" rtl="0" algn="l">
              <a:lnSpc>
                <a:spcPct val="90000"/>
              </a:lnSpc>
              <a:spcBef>
                <a:spcPts val="400"/>
              </a:spcBef>
              <a:spcAft>
                <a:spcPts val="0"/>
              </a:spcAft>
              <a:buClr>
                <a:schemeClr val="accent1"/>
              </a:buClr>
              <a:buSzPts val="1280"/>
              <a:buFont typeface="Corbel"/>
              <a:buChar char="•"/>
              <a:defRPr b="0" i="0" sz="1600" u="none" cap="none" strike="noStrike">
                <a:solidFill>
                  <a:schemeClr val="accent1"/>
                </a:solidFill>
                <a:latin typeface="Corbel"/>
                <a:ea typeface="Corbel"/>
                <a:cs typeface="Corbel"/>
                <a:sym typeface="Corbel"/>
              </a:defRPr>
            </a:lvl4pPr>
            <a:lvl5pPr indent="-309879" lvl="4" marL="2286000" marR="0" rtl="0" algn="l">
              <a:lnSpc>
                <a:spcPct val="90000"/>
              </a:lnSpc>
              <a:spcBef>
                <a:spcPts val="400"/>
              </a:spcBef>
              <a:spcAft>
                <a:spcPts val="0"/>
              </a:spcAft>
              <a:buClr>
                <a:schemeClr val="accent1"/>
              </a:buClr>
              <a:buSzPts val="1280"/>
              <a:buFont typeface="Corbel"/>
              <a:buChar char="•"/>
              <a:defRPr b="0" i="0" sz="1600" u="none" cap="none" strike="noStrike">
                <a:solidFill>
                  <a:schemeClr val="accent1"/>
                </a:solidFill>
                <a:latin typeface="Corbel"/>
                <a:ea typeface="Corbel"/>
                <a:cs typeface="Corbel"/>
                <a:sym typeface="Corbel"/>
              </a:defRPr>
            </a:lvl5pPr>
            <a:lvl6pPr indent="-309879" lvl="5" marL="2743200" marR="0" rtl="0" algn="l">
              <a:lnSpc>
                <a:spcPct val="90000"/>
              </a:lnSpc>
              <a:spcBef>
                <a:spcPts val="400"/>
              </a:spcBef>
              <a:spcAft>
                <a:spcPts val="0"/>
              </a:spcAft>
              <a:buClr>
                <a:schemeClr val="accent1"/>
              </a:buClr>
              <a:buSzPts val="1280"/>
              <a:buFont typeface="Corbel"/>
              <a:buChar char="•"/>
              <a:defRPr b="0" i="0" sz="1600" u="none" cap="none" strike="noStrike">
                <a:solidFill>
                  <a:schemeClr val="accent1"/>
                </a:solidFill>
                <a:latin typeface="Corbel"/>
                <a:ea typeface="Corbel"/>
                <a:cs typeface="Corbel"/>
                <a:sym typeface="Corbel"/>
              </a:defRPr>
            </a:lvl6pPr>
            <a:lvl7pPr indent="-309879" lvl="6" marL="3200400" marR="0" rtl="0" algn="l">
              <a:lnSpc>
                <a:spcPct val="90000"/>
              </a:lnSpc>
              <a:spcBef>
                <a:spcPts val="400"/>
              </a:spcBef>
              <a:spcAft>
                <a:spcPts val="0"/>
              </a:spcAft>
              <a:buClr>
                <a:schemeClr val="accent1"/>
              </a:buClr>
              <a:buSzPts val="1280"/>
              <a:buFont typeface="Corbel"/>
              <a:buChar char="•"/>
              <a:defRPr b="0" i="0" sz="1600" u="none" cap="none" strike="noStrike">
                <a:solidFill>
                  <a:schemeClr val="accent1"/>
                </a:solidFill>
                <a:latin typeface="Corbel"/>
                <a:ea typeface="Corbel"/>
                <a:cs typeface="Corbel"/>
                <a:sym typeface="Corbel"/>
              </a:defRPr>
            </a:lvl7pPr>
            <a:lvl8pPr indent="-309879" lvl="7" marL="3657600" marR="0" rtl="0" algn="l">
              <a:lnSpc>
                <a:spcPct val="90000"/>
              </a:lnSpc>
              <a:spcBef>
                <a:spcPts val="400"/>
              </a:spcBef>
              <a:spcAft>
                <a:spcPts val="0"/>
              </a:spcAft>
              <a:buClr>
                <a:schemeClr val="accent1"/>
              </a:buClr>
              <a:buSzPts val="1280"/>
              <a:buFont typeface="Corbel"/>
              <a:buChar char="•"/>
              <a:defRPr b="0" i="0" sz="1600" u="none" cap="none" strike="noStrike">
                <a:solidFill>
                  <a:schemeClr val="accent1"/>
                </a:solidFill>
                <a:latin typeface="Corbel"/>
                <a:ea typeface="Corbel"/>
                <a:cs typeface="Corbel"/>
                <a:sym typeface="Corbel"/>
              </a:defRPr>
            </a:lvl8pPr>
            <a:lvl9pPr indent="-309879" lvl="8" marL="4114800" marR="0" rtl="0" algn="l">
              <a:lnSpc>
                <a:spcPct val="90000"/>
              </a:lnSpc>
              <a:spcBef>
                <a:spcPts val="400"/>
              </a:spcBef>
              <a:spcAft>
                <a:spcPts val="400"/>
              </a:spcAft>
              <a:buClr>
                <a:schemeClr val="accent1"/>
              </a:buClr>
              <a:buSzPts val="1280"/>
              <a:buFont typeface="Corbel"/>
              <a:buChar char="•"/>
              <a:defRPr b="0" i="0" sz="1600" u="none" cap="none" strike="noStrike">
                <a:solidFill>
                  <a:schemeClr val="accent1"/>
                </a:solidFill>
                <a:latin typeface="Corbel"/>
                <a:ea typeface="Corbel"/>
                <a:cs typeface="Corbel"/>
                <a:sym typeface="Corbel"/>
              </a:defRPr>
            </a:lvl9pPr>
          </a:lstStyle>
          <a:p/>
        </p:txBody>
      </p:sp>
      <p:sp>
        <p:nvSpPr>
          <p:cNvPr id="9" name="Google Shape;9;p9"/>
          <p:cNvSpPr txBox="1"/>
          <p:nvPr>
            <p:ph idx="10" type="dt"/>
          </p:nvPr>
        </p:nvSpPr>
        <p:spPr>
          <a:xfrm>
            <a:off x="1142996" y="6223828"/>
            <a:ext cx="2329074"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accent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10" name="Google Shape;10;p9"/>
          <p:cNvSpPr txBox="1"/>
          <p:nvPr>
            <p:ph idx="11" type="ftr"/>
          </p:nvPr>
        </p:nvSpPr>
        <p:spPr>
          <a:xfrm>
            <a:off x="3949148" y="6223828"/>
            <a:ext cx="471777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accent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11" name="Google Shape;11;p9"/>
          <p:cNvSpPr txBox="1"/>
          <p:nvPr>
            <p:ph idx="12" type="sldNum"/>
          </p:nvPr>
        </p:nvSpPr>
        <p:spPr>
          <a:xfrm>
            <a:off x="9329530" y="6223828"/>
            <a:ext cx="170621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accent1"/>
                </a:solidFill>
                <a:latin typeface="Corbel"/>
                <a:ea typeface="Corbel"/>
                <a:cs typeface="Corbel"/>
                <a:sym typeface="Corbel"/>
              </a:defRPr>
            </a:lvl1pPr>
            <a:lvl2pPr indent="0" lvl="1" marL="0" marR="0" rtl="0" algn="r">
              <a:spcBef>
                <a:spcPts val="0"/>
              </a:spcBef>
              <a:buNone/>
              <a:defRPr b="0" i="0" sz="1200" u="none" cap="none" strike="noStrike">
                <a:solidFill>
                  <a:schemeClr val="accent1"/>
                </a:solidFill>
                <a:latin typeface="Corbel"/>
                <a:ea typeface="Corbel"/>
                <a:cs typeface="Corbel"/>
                <a:sym typeface="Corbel"/>
              </a:defRPr>
            </a:lvl2pPr>
            <a:lvl3pPr indent="0" lvl="2" marL="0" marR="0" rtl="0" algn="r">
              <a:spcBef>
                <a:spcPts val="0"/>
              </a:spcBef>
              <a:buNone/>
              <a:defRPr b="0" i="0" sz="1200" u="none" cap="none" strike="noStrike">
                <a:solidFill>
                  <a:schemeClr val="accent1"/>
                </a:solidFill>
                <a:latin typeface="Corbel"/>
                <a:ea typeface="Corbel"/>
                <a:cs typeface="Corbel"/>
                <a:sym typeface="Corbel"/>
              </a:defRPr>
            </a:lvl3pPr>
            <a:lvl4pPr indent="0" lvl="3" marL="0" marR="0" rtl="0" algn="r">
              <a:spcBef>
                <a:spcPts val="0"/>
              </a:spcBef>
              <a:buNone/>
              <a:defRPr b="0" i="0" sz="1200" u="none" cap="none" strike="noStrike">
                <a:solidFill>
                  <a:schemeClr val="accent1"/>
                </a:solidFill>
                <a:latin typeface="Corbel"/>
                <a:ea typeface="Corbel"/>
                <a:cs typeface="Corbel"/>
                <a:sym typeface="Corbel"/>
              </a:defRPr>
            </a:lvl4pPr>
            <a:lvl5pPr indent="0" lvl="4" marL="0" marR="0" rtl="0" algn="r">
              <a:spcBef>
                <a:spcPts val="0"/>
              </a:spcBef>
              <a:buNone/>
              <a:defRPr b="0" i="0" sz="1200" u="none" cap="none" strike="noStrike">
                <a:solidFill>
                  <a:schemeClr val="accent1"/>
                </a:solidFill>
                <a:latin typeface="Corbel"/>
                <a:ea typeface="Corbel"/>
                <a:cs typeface="Corbel"/>
                <a:sym typeface="Corbel"/>
              </a:defRPr>
            </a:lvl5pPr>
            <a:lvl6pPr indent="0" lvl="5" marL="0" marR="0" rtl="0" algn="r">
              <a:spcBef>
                <a:spcPts val="0"/>
              </a:spcBef>
              <a:buNone/>
              <a:defRPr b="0" i="0" sz="1200" u="none" cap="none" strike="noStrike">
                <a:solidFill>
                  <a:schemeClr val="accent1"/>
                </a:solidFill>
                <a:latin typeface="Corbel"/>
                <a:ea typeface="Corbel"/>
                <a:cs typeface="Corbel"/>
                <a:sym typeface="Corbel"/>
              </a:defRPr>
            </a:lvl6pPr>
            <a:lvl7pPr indent="0" lvl="6" marL="0" marR="0" rtl="0" algn="r">
              <a:spcBef>
                <a:spcPts val="0"/>
              </a:spcBef>
              <a:buNone/>
              <a:defRPr b="0" i="0" sz="1200" u="none" cap="none" strike="noStrike">
                <a:solidFill>
                  <a:schemeClr val="accent1"/>
                </a:solidFill>
                <a:latin typeface="Corbel"/>
                <a:ea typeface="Corbel"/>
                <a:cs typeface="Corbel"/>
                <a:sym typeface="Corbel"/>
              </a:defRPr>
            </a:lvl7pPr>
            <a:lvl8pPr indent="0" lvl="7" marL="0" marR="0" rtl="0" algn="r">
              <a:spcBef>
                <a:spcPts val="0"/>
              </a:spcBef>
              <a:buNone/>
              <a:defRPr b="0" i="0" sz="1200" u="none" cap="none" strike="noStrike">
                <a:solidFill>
                  <a:schemeClr val="accent1"/>
                </a:solidFill>
                <a:latin typeface="Corbel"/>
                <a:ea typeface="Corbel"/>
                <a:cs typeface="Corbel"/>
                <a:sym typeface="Corbel"/>
              </a:defRPr>
            </a:lvl8pPr>
            <a:lvl9pPr indent="0" lvl="8" marL="0" marR="0" rtl="0" algn="r">
              <a:spcBef>
                <a:spcPts val="0"/>
              </a:spcBef>
              <a:buNone/>
              <a:defRPr b="0" i="0" sz="12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2.png"/><Relationship Id="rId5"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5.png"/><Relationship Id="rId11" Type="http://schemas.openxmlformats.org/officeDocument/2006/relationships/image" Target="../media/image15.png"/><Relationship Id="rId10" Type="http://schemas.openxmlformats.org/officeDocument/2006/relationships/image" Target="../media/image10.png"/><Relationship Id="rId12" Type="http://schemas.openxmlformats.org/officeDocument/2006/relationships/image" Target="../media/image13.png"/><Relationship Id="rId9"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14.png"/><Relationship Id="rId7" Type="http://schemas.openxmlformats.org/officeDocument/2006/relationships/image" Target="../media/image9.png"/><Relationship Id="rId8"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nvSpPr>
        <p:spPr>
          <a:xfrm>
            <a:off x="1974574" y="754063"/>
            <a:ext cx="8640417" cy="155181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800"/>
              <a:buFont typeface="Times New Roman"/>
              <a:buNone/>
            </a:pPr>
            <a:r>
              <a:rPr b="1" i="0" lang="en-US" sz="2800" u="none" cap="none" strike="noStrike">
                <a:solidFill>
                  <a:schemeClr val="dk1"/>
                </a:solidFill>
                <a:latin typeface="Times New Roman"/>
                <a:ea typeface="Times New Roman"/>
                <a:cs typeface="Times New Roman"/>
                <a:sym typeface="Times New Roman"/>
              </a:rPr>
              <a:t>Fidelity in Representing Indian Summer Monsoon rainfall Variability and Teleconnections using  Circulation Indices </a:t>
            </a:r>
            <a:endParaRPr b="0" i="0" sz="2800" u="none" cap="none" strike="noStrike">
              <a:solidFill>
                <a:schemeClr val="dk1"/>
              </a:solidFill>
              <a:latin typeface="Cambria"/>
              <a:ea typeface="Cambria"/>
              <a:cs typeface="Cambria"/>
              <a:sym typeface="Cambria"/>
            </a:endParaRPr>
          </a:p>
        </p:txBody>
      </p:sp>
      <p:sp>
        <p:nvSpPr>
          <p:cNvPr id="89" name="Google Shape;89;p1"/>
          <p:cNvSpPr txBox="1"/>
          <p:nvPr/>
        </p:nvSpPr>
        <p:spPr>
          <a:xfrm>
            <a:off x="1722783" y="4978259"/>
            <a:ext cx="9144000" cy="971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Yasmin Zahan1</a:t>
            </a:r>
            <a:r>
              <a:rPr b="0" i="0" lang="en-US" sz="1800" u="none" cap="none" strike="noStrike">
                <a:solidFill>
                  <a:schemeClr val="dk1"/>
                </a:solidFill>
                <a:latin typeface="Cambria"/>
                <a:ea typeface="Cambria"/>
                <a:cs typeface="Cambria"/>
                <a:sym typeface="Cambria"/>
              </a:rPr>
              <a:t>, </a:t>
            </a:r>
            <a:r>
              <a:rPr b="0" i="0" lang="en-US" sz="1800" u="none" cap="none" strike="noStrike">
                <a:solidFill>
                  <a:schemeClr val="dk1"/>
                </a:solidFill>
                <a:latin typeface="Times New Roman"/>
                <a:ea typeface="Times New Roman"/>
                <a:cs typeface="Times New Roman"/>
                <a:sym typeface="Times New Roman"/>
              </a:rPr>
              <a:t>P. V. Rajesh1, B. Abida Choudhury1 and B. N. Goswami1</a:t>
            </a:r>
            <a:endParaRPr b="0" i="0" sz="1800" u="none" cap="none" strike="noStrike">
              <a:solidFill>
                <a:schemeClr val="dk1"/>
              </a:solidFill>
              <a:latin typeface="Cambria"/>
              <a:ea typeface="Cambria"/>
              <a:cs typeface="Cambria"/>
              <a:sym typeface="Cambria"/>
            </a:endParaRPr>
          </a:p>
          <a:p>
            <a:pPr indent="0" lvl="0" marL="0" marR="0" rtl="0" algn="ctr">
              <a:lnSpc>
                <a:spcPct val="150000"/>
              </a:lnSpc>
              <a:spcBef>
                <a:spcPts val="2850"/>
              </a:spcBef>
              <a:spcAft>
                <a:spcPts val="0"/>
              </a:spcAft>
              <a:buNone/>
            </a:pPr>
            <a:r>
              <a:rPr b="0" baseline="30000" i="0" lang="en-US" sz="1200" u="none" cap="none" strike="noStrike">
                <a:solidFill>
                  <a:schemeClr val="dk1"/>
                </a:solidFill>
                <a:latin typeface="Arial"/>
                <a:ea typeface="Arial"/>
                <a:cs typeface="Arial"/>
                <a:sym typeface="Arial"/>
              </a:rPr>
              <a:t>1</a:t>
            </a:r>
            <a:r>
              <a:rPr b="0" i="0" lang="en-US" sz="1200" u="none" cap="none" strike="noStrike">
                <a:solidFill>
                  <a:schemeClr val="dk1"/>
                </a:solidFill>
                <a:latin typeface="Arial"/>
                <a:ea typeface="Arial"/>
                <a:cs typeface="Arial"/>
                <a:sym typeface="Arial"/>
              </a:rPr>
              <a:t> </a:t>
            </a:r>
            <a:r>
              <a:rPr b="0" i="0" lang="en-US" sz="1200" u="none" cap="none" strike="noStrike">
                <a:solidFill>
                  <a:schemeClr val="dk1"/>
                </a:solidFill>
                <a:latin typeface="Times New Roman"/>
                <a:ea typeface="Times New Roman"/>
                <a:cs typeface="Times New Roman"/>
                <a:sym typeface="Times New Roman"/>
              </a:rPr>
              <a:t>Department of Physics, Cotton University, Guwahati-781001</a:t>
            </a:r>
            <a:endParaRPr b="0" i="0" sz="1200" u="none" cap="none" strike="noStrike">
              <a:solidFill>
                <a:schemeClr val="dk1"/>
              </a:solidFill>
              <a:latin typeface="Cambria"/>
              <a:ea typeface="Cambria"/>
              <a:cs typeface="Cambria"/>
              <a:sym typeface="Cambria"/>
            </a:endParaRPr>
          </a:p>
        </p:txBody>
      </p:sp>
      <p:sp>
        <p:nvSpPr>
          <p:cNvPr id="90" name="Google Shape;90;p1"/>
          <p:cNvSpPr/>
          <p:nvPr/>
        </p:nvSpPr>
        <p:spPr>
          <a:xfrm>
            <a:off x="1582766" y="2540202"/>
            <a:ext cx="9144000" cy="369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rgbClr val="7C891D"/>
                </a:solidFill>
                <a:latin typeface="Arial"/>
                <a:ea typeface="Arial"/>
                <a:cs typeface="Arial"/>
                <a:sym typeface="Arial"/>
              </a:rPr>
              <a:t>Presented by</a:t>
            </a:r>
            <a:endParaRPr/>
          </a:p>
        </p:txBody>
      </p:sp>
      <p:sp>
        <p:nvSpPr>
          <p:cNvPr id="91" name="Google Shape;91;p1"/>
          <p:cNvSpPr txBox="1"/>
          <p:nvPr/>
        </p:nvSpPr>
        <p:spPr>
          <a:xfrm>
            <a:off x="1524000" y="2959167"/>
            <a:ext cx="9144000" cy="61436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rgbClr val="000000"/>
                </a:solidFill>
                <a:latin typeface="Arial"/>
                <a:ea typeface="Arial"/>
                <a:cs typeface="Arial"/>
                <a:sym typeface="Arial"/>
              </a:rPr>
              <a:t>Yasmin Zahan</a:t>
            </a:r>
            <a:endParaRPr b="1" i="0" sz="1800" u="none" cap="none" strike="noStrike">
              <a:solidFill>
                <a:srgbClr val="000000"/>
              </a:solidFill>
              <a:latin typeface="Arial"/>
              <a:ea typeface="Arial"/>
              <a:cs typeface="Arial"/>
              <a:sym typeface="Arial"/>
            </a:endParaRPr>
          </a:p>
          <a:p>
            <a:pPr indent="0" lvl="0" marL="0" marR="0" rtl="0" algn="ctr">
              <a:spcBef>
                <a:spcPts val="0"/>
              </a:spcBef>
              <a:spcAft>
                <a:spcPts val="0"/>
              </a:spcAft>
              <a:buNone/>
            </a:pPr>
            <a:r>
              <a:rPr b="1" i="0" lang="en-US" sz="1600" u="none" cap="none" strike="noStrike">
                <a:solidFill>
                  <a:srgbClr val="000000"/>
                </a:solidFill>
                <a:latin typeface="Arial"/>
                <a:ea typeface="Arial"/>
                <a:cs typeface="Arial"/>
                <a:sym typeface="Arial"/>
              </a:rPr>
              <a:t>Email</a:t>
            </a:r>
            <a:r>
              <a:rPr b="0" i="0" lang="en-US" sz="1600" u="none" cap="none" strike="noStrike">
                <a:solidFill>
                  <a:srgbClr val="000000"/>
                </a:solidFill>
                <a:latin typeface="Arial"/>
                <a:ea typeface="Arial"/>
                <a:cs typeface="Arial"/>
                <a:sym typeface="Arial"/>
              </a:rPr>
              <a:t>: yasmin.zahan3@gmail.com</a:t>
            </a:r>
            <a:endParaRPr b="1" i="0" sz="1800" u="none" cap="none" strike="noStrike">
              <a:solidFill>
                <a:srgbClr val="0070C0"/>
              </a:solidFill>
              <a:latin typeface="Arial"/>
              <a:ea typeface="Arial"/>
              <a:cs typeface="Arial"/>
              <a:sym typeface="Arial"/>
            </a:endParaRPr>
          </a:p>
        </p:txBody>
      </p:sp>
      <p:sp>
        <p:nvSpPr>
          <p:cNvPr id="92" name="Google Shape;92;p1"/>
          <p:cNvSpPr/>
          <p:nvPr/>
        </p:nvSpPr>
        <p:spPr>
          <a:xfrm>
            <a:off x="1524000" y="4582625"/>
            <a:ext cx="9144000"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rgbClr val="7C891D"/>
                </a:solidFill>
                <a:latin typeface="Arial"/>
                <a:ea typeface="Arial"/>
                <a:cs typeface="Arial"/>
                <a:sym typeface="Arial"/>
              </a:rPr>
              <a:t>Author(s)</a:t>
            </a:r>
            <a:endParaRPr/>
          </a:p>
        </p:txBody>
      </p:sp>
      <p:sp>
        <p:nvSpPr>
          <p:cNvPr id="93" name="Google Shape;93;p1"/>
          <p:cNvSpPr txBox="1"/>
          <p:nvPr/>
        </p:nvSpPr>
        <p:spPr>
          <a:xfrm>
            <a:off x="185528" y="6567699"/>
            <a:ext cx="118341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u="none" cap="none" strike="noStrike">
                <a:solidFill>
                  <a:srgbClr val="222222"/>
                </a:solidFill>
                <a:latin typeface="Arial"/>
                <a:ea typeface="Arial"/>
                <a:cs typeface="Arial"/>
                <a:sym typeface="Arial"/>
              </a:rPr>
              <a:t>Workshop on Indian Ocean Variability and Teleconnections 							15 - 17 March 2021</a:t>
            </a:r>
            <a:endParaRPr b="1" i="1" sz="1800">
              <a:solidFill>
                <a:schemeClr val="dk1"/>
              </a:solidFill>
              <a:latin typeface="Corbel"/>
              <a:ea typeface="Corbel"/>
              <a:cs typeface="Corbel"/>
              <a:sym typeface="Corbe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txBox="1"/>
          <p:nvPr/>
        </p:nvSpPr>
        <p:spPr>
          <a:xfrm>
            <a:off x="768628" y="831400"/>
            <a:ext cx="6983895" cy="203132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1800">
                <a:solidFill>
                  <a:srgbClr val="D3E06F"/>
                </a:solidFill>
                <a:latin typeface="Arial"/>
                <a:ea typeface="Arial"/>
                <a:cs typeface="Arial"/>
                <a:sym typeface="Arial"/>
              </a:rPr>
              <a:t>Regions over which the wind indices constructed-</a:t>
            </a:r>
            <a:endParaRPr b="1" i="1"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MHI=V850-V200 for the region 20N-30N, 70E-90E  </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SMI=U850(LLJ-core)-U200(TEJ-core) for the region 5N-20N, 50E-70E </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WFI= U850 (</a:t>
            </a:r>
            <a:r>
              <a:rPr b="1" i="0" lang="en-US" sz="1800" u="none" strike="noStrike">
                <a:solidFill>
                  <a:schemeClr val="dk1"/>
                </a:solidFill>
                <a:latin typeface="Arial"/>
                <a:ea typeface="Arial"/>
                <a:cs typeface="Arial"/>
                <a:sym typeface="Arial"/>
              </a:rPr>
              <a:t>5-15N, 40-80E) –U850(</a:t>
            </a:r>
            <a:r>
              <a:rPr b="1" lang="en-US" sz="1800">
                <a:solidFill>
                  <a:schemeClr val="dk1"/>
                </a:solidFill>
                <a:latin typeface="Arial"/>
                <a:ea typeface="Arial"/>
                <a:cs typeface="Arial"/>
                <a:sym typeface="Arial"/>
              </a:rPr>
              <a:t>20N-30N, 70E-90E) </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WYI=U850-U200 for the region 0N-20N, 40E-110E</a:t>
            </a:r>
            <a:endParaRPr b="1" sz="1800">
              <a:solidFill>
                <a:schemeClr val="dk1"/>
              </a:solidFill>
              <a:latin typeface="Arial"/>
              <a:ea typeface="Arial"/>
              <a:cs typeface="Arial"/>
              <a:sym typeface="Arial"/>
            </a:endParaRPr>
          </a:p>
          <a:p>
            <a:pPr indent="0" lvl="0" marL="0" marR="0" rtl="0" algn="l">
              <a:spcBef>
                <a:spcPts val="0"/>
              </a:spcBef>
              <a:spcAft>
                <a:spcPts val="0"/>
              </a:spcAft>
              <a:buNone/>
            </a:pPr>
            <a:r>
              <a:t/>
            </a:r>
            <a:endParaRPr b="1" sz="1800">
              <a:solidFill>
                <a:schemeClr val="dk1"/>
              </a:solidFill>
              <a:latin typeface="Arial"/>
              <a:ea typeface="Arial"/>
              <a:cs typeface="Arial"/>
              <a:sym typeface="Arial"/>
            </a:endParaRPr>
          </a:p>
        </p:txBody>
      </p:sp>
      <p:pic>
        <p:nvPicPr>
          <p:cNvPr id="99" name="Google Shape;99;p2"/>
          <p:cNvPicPr preferRelativeResize="0"/>
          <p:nvPr/>
        </p:nvPicPr>
        <p:blipFill rotWithShape="1">
          <a:blip r:embed="rId3">
            <a:alphaModFix/>
          </a:blip>
          <a:srcRect b="0" l="0" r="0" t="0"/>
          <a:stretch/>
        </p:blipFill>
        <p:spPr>
          <a:xfrm>
            <a:off x="775210" y="2782956"/>
            <a:ext cx="5758112" cy="3703787"/>
          </a:xfrm>
          <a:prstGeom prst="rect">
            <a:avLst/>
          </a:prstGeom>
          <a:noFill/>
          <a:ln>
            <a:noFill/>
          </a:ln>
        </p:spPr>
      </p:pic>
      <p:sp>
        <p:nvSpPr>
          <p:cNvPr id="100" name="Google Shape;100;p2"/>
          <p:cNvSpPr txBox="1"/>
          <p:nvPr/>
        </p:nvSpPr>
        <p:spPr>
          <a:xfrm>
            <a:off x="4595996" y="308180"/>
            <a:ext cx="206017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800">
                <a:solidFill>
                  <a:srgbClr val="D3E06F"/>
                </a:solidFill>
                <a:latin typeface="Times New Roman"/>
                <a:ea typeface="Times New Roman"/>
                <a:cs typeface="Times New Roman"/>
                <a:sym typeface="Times New Roman"/>
              </a:rPr>
              <a:t>Introduction</a:t>
            </a:r>
            <a:endParaRPr/>
          </a:p>
        </p:txBody>
      </p:sp>
      <p:pic>
        <p:nvPicPr>
          <p:cNvPr id="101" name="Google Shape;101;p2"/>
          <p:cNvPicPr preferRelativeResize="0"/>
          <p:nvPr/>
        </p:nvPicPr>
        <p:blipFill rotWithShape="1">
          <a:blip r:embed="rId4">
            <a:alphaModFix/>
          </a:blip>
          <a:srcRect b="0" l="0" r="0" t="0"/>
          <a:stretch/>
        </p:blipFill>
        <p:spPr>
          <a:xfrm>
            <a:off x="7885043" y="592859"/>
            <a:ext cx="3405809" cy="5039004"/>
          </a:xfrm>
          <a:prstGeom prst="rect">
            <a:avLst/>
          </a:prstGeom>
          <a:noFill/>
          <a:ln>
            <a:noFill/>
          </a:ln>
        </p:spPr>
      </p:pic>
      <p:sp>
        <p:nvSpPr>
          <p:cNvPr id="102" name="Google Shape;102;p2"/>
          <p:cNvSpPr/>
          <p:nvPr/>
        </p:nvSpPr>
        <p:spPr>
          <a:xfrm>
            <a:off x="768628" y="831400"/>
            <a:ext cx="6559826" cy="1819035"/>
          </a:xfrm>
          <a:prstGeom prst="rect">
            <a:avLst/>
          </a:prstGeom>
          <a:noFill/>
          <a:ln cap="flat" cmpd="sng" w="1905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orbel"/>
              <a:ea typeface="Corbel"/>
              <a:cs typeface="Corbel"/>
              <a:sym typeface="Corbel"/>
            </a:endParaRPr>
          </a:p>
        </p:txBody>
      </p:sp>
      <p:sp>
        <p:nvSpPr>
          <p:cNvPr id="103" name="Google Shape;103;p2"/>
          <p:cNvSpPr txBox="1"/>
          <p:nvPr/>
        </p:nvSpPr>
        <p:spPr>
          <a:xfrm>
            <a:off x="8158534" y="5629169"/>
            <a:ext cx="325825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000">
                <a:solidFill>
                  <a:schemeClr val="dk1"/>
                </a:solidFill>
                <a:latin typeface="Arial"/>
                <a:ea typeface="Arial"/>
                <a:cs typeface="Arial"/>
                <a:sym typeface="Arial"/>
              </a:rPr>
              <a:t>Figure: </a:t>
            </a:r>
            <a:r>
              <a:rPr lang="en-US" sz="2000">
                <a:solidFill>
                  <a:schemeClr val="dk1"/>
                </a:solidFill>
                <a:latin typeface="Arial"/>
                <a:ea typeface="Arial"/>
                <a:cs typeface="Arial"/>
                <a:sym typeface="Arial"/>
              </a:rPr>
              <a:t> </a:t>
            </a:r>
            <a:r>
              <a:rPr i="1" lang="en-US" sz="2000">
                <a:solidFill>
                  <a:schemeClr val="dk1"/>
                </a:solidFill>
                <a:latin typeface="Arial"/>
                <a:ea typeface="Arial"/>
                <a:cs typeface="Arial"/>
                <a:sym typeface="Arial"/>
              </a:rPr>
              <a:t>Standardized Time series plot </a:t>
            </a:r>
            <a:endParaRPr i="1" sz="2000">
              <a:solidFill>
                <a:schemeClr val="dk1"/>
              </a:solidFill>
              <a:latin typeface="Arial"/>
              <a:ea typeface="Arial"/>
              <a:cs typeface="Arial"/>
              <a:sym typeface="Arial"/>
            </a:endParaRPr>
          </a:p>
        </p:txBody>
      </p:sp>
      <p:sp>
        <p:nvSpPr>
          <p:cNvPr id="104" name="Google Shape;104;p2"/>
          <p:cNvSpPr/>
          <p:nvPr/>
        </p:nvSpPr>
        <p:spPr>
          <a:xfrm>
            <a:off x="7752524" y="314739"/>
            <a:ext cx="3790200" cy="6248100"/>
          </a:xfrm>
          <a:prstGeom prst="roundRect">
            <a:avLst>
              <a:gd fmla="val 16667" name="adj"/>
            </a:avLst>
          </a:prstGeom>
          <a:noFill/>
          <a:ln cap="flat" cmpd="sng" w="19050">
            <a:solidFill>
              <a:srgbClr val="7985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105" name="Google Shape;105;p2"/>
          <p:cNvSpPr/>
          <p:nvPr/>
        </p:nvSpPr>
        <p:spPr>
          <a:xfrm>
            <a:off x="775210" y="2862725"/>
            <a:ext cx="5996651" cy="3952969"/>
          </a:xfrm>
          <a:prstGeom prst="roundRect">
            <a:avLst>
              <a:gd fmla="val 16667" name="adj"/>
            </a:avLst>
          </a:prstGeom>
          <a:noFill/>
          <a:ln cap="flat" cmpd="sng" w="19050">
            <a:solidFill>
              <a:srgbClr val="7985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3"/>
          <p:cNvPicPr preferRelativeResize="0"/>
          <p:nvPr/>
        </p:nvPicPr>
        <p:blipFill rotWithShape="1">
          <a:blip r:embed="rId3">
            <a:alphaModFix/>
          </a:blip>
          <a:srcRect b="0" l="0" r="0" t="0"/>
          <a:stretch/>
        </p:blipFill>
        <p:spPr>
          <a:xfrm>
            <a:off x="374877" y="588075"/>
            <a:ext cx="6202018" cy="4734536"/>
          </a:xfrm>
          <a:prstGeom prst="rect">
            <a:avLst/>
          </a:prstGeom>
          <a:noFill/>
          <a:ln>
            <a:noFill/>
          </a:ln>
        </p:spPr>
      </p:pic>
      <p:pic>
        <p:nvPicPr>
          <p:cNvPr id="111" name="Google Shape;111;p3"/>
          <p:cNvPicPr preferRelativeResize="0"/>
          <p:nvPr/>
        </p:nvPicPr>
        <p:blipFill rotWithShape="1">
          <a:blip r:embed="rId4">
            <a:alphaModFix/>
          </a:blip>
          <a:srcRect b="0" l="0" r="0" t="0"/>
          <a:stretch/>
        </p:blipFill>
        <p:spPr>
          <a:xfrm>
            <a:off x="374877" y="3577266"/>
            <a:ext cx="1597955" cy="1190653"/>
          </a:xfrm>
          <a:prstGeom prst="rect">
            <a:avLst/>
          </a:prstGeom>
          <a:noFill/>
          <a:ln>
            <a:noFill/>
          </a:ln>
        </p:spPr>
      </p:pic>
      <p:sp>
        <p:nvSpPr>
          <p:cNvPr id="112" name="Google Shape;112;p3"/>
          <p:cNvSpPr txBox="1"/>
          <p:nvPr/>
        </p:nvSpPr>
        <p:spPr>
          <a:xfrm>
            <a:off x="852399" y="5260810"/>
            <a:ext cx="5243601" cy="206210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1" lang="en-US" sz="1800">
                <a:solidFill>
                  <a:schemeClr val="dk1"/>
                </a:solidFill>
                <a:latin typeface="Arial"/>
                <a:ea typeface="Arial"/>
                <a:cs typeface="Arial"/>
                <a:sym typeface="Arial"/>
              </a:rPr>
              <a:t>Figure: Regression of (a) MHI, (b) SMI, (c) WFI, (d) WYI (e) ISMR indices on global JJAS SST (k/mm) between 1851-2014. </a:t>
            </a:r>
            <a:endParaRPr/>
          </a:p>
          <a:p>
            <a:pPr indent="0" lvl="0" marL="0" marR="0" rtl="0" algn="ctr">
              <a:lnSpc>
                <a:spcPct val="150000"/>
              </a:lnSpc>
              <a:spcBef>
                <a:spcPts val="2850"/>
              </a:spcBef>
              <a:spcAft>
                <a:spcPts val="0"/>
              </a:spcAft>
              <a:buNone/>
            </a:pPr>
            <a:r>
              <a:t/>
            </a:r>
            <a:endParaRPr sz="1800">
              <a:solidFill>
                <a:schemeClr val="dk1"/>
              </a:solidFill>
              <a:latin typeface="Arial"/>
              <a:ea typeface="Arial"/>
              <a:cs typeface="Arial"/>
              <a:sym typeface="Arial"/>
            </a:endParaRPr>
          </a:p>
        </p:txBody>
      </p:sp>
      <p:pic>
        <p:nvPicPr>
          <p:cNvPr id="113" name="Google Shape;113;p3"/>
          <p:cNvPicPr preferRelativeResize="0"/>
          <p:nvPr/>
        </p:nvPicPr>
        <p:blipFill rotWithShape="1">
          <a:blip r:embed="rId5">
            <a:alphaModFix/>
          </a:blip>
          <a:srcRect b="0" l="0" r="0" t="0"/>
          <a:stretch/>
        </p:blipFill>
        <p:spPr>
          <a:xfrm>
            <a:off x="6967753" y="58674"/>
            <a:ext cx="5166978" cy="5370494"/>
          </a:xfrm>
          <a:prstGeom prst="rect">
            <a:avLst/>
          </a:prstGeom>
          <a:noFill/>
          <a:ln>
            <a:noFill/>
          </a:ln>
        </p:spPr>
      </p:pic>
      <p:sp>
        <p:nvSpPr>
          <p:cNvPr id="114" name="Google Shape;114;p3"/>
          <p:cNvSpPr txBox="1"/>
          <p:nvPr/>
        </p:nvSpPr>
        <p:spPr>
          <a:xfrm>
            <a:off x="6813737" y="5395499"/>
            <a:ext cx="5475009" cy="1288751"/>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1" lang="en-US" sz="1800">
                <a:solidFill>
                  <a:schemeClr val="dk1"/>
                </a:solidFill>
                <a:latin typeface="Arial"/>
                <a:ea typeface="Arial"/>
                <a:cs typeface="Arial"/>
                <a:sym typeface="Arial"/>
              </a:rPr>
              <a:t>Figure: ISMR time series (mm), (b) Statistical significance of IMFs against Gaussian white noise null hypothesis. </a:t>
            </a:r>
            <a:endParaRPr/>
          </a:p>
        </p:txBody>
      </p:sp>
      <p:sp>
        <p:nvSpPr>
          <p:cNvPr id="115" name="Google Shape;115;p3"/>
          <p:cNvSpPr/>
          <p:nvPr/>
        </p:nvSpPr>
        <p:spPr>
          <a:xfrm>
            <a:off x="57269" y="508562"/>
            <a:ext cx="6426862" cy="6321460"/>
          </a:xfrm>
          <a:prstGeom prst="roundRect">
            <a:avLst>
              <a:gd fmla="val 16667" name="adj"/>
            </a:avLst>
          </a:prstGeom>
          <a:noFill/>
          <a:ln cap="flat" cmpd="sng" w="19050">
            <a:solidFill>
              <a:srgbClr val="7985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116" name="Google Shape;116;p3"/>
          <p:cNvSpPr/>
          <p:nvPr/>
        </p:nvSpPr>
        <p:spPr>
          <a:xfrm>
            <a:off x="6967753" y="105958"/>
            <a:ext cx="5166978" cy="6646084"/>
          </a:xfrm>
          <a:prstGeom prst="rect">
            <a:avLst/>
          </a:prstGeom>
          <a:noFill/>
          <a:ln cap="flat" cmpd="sng" w="19050">
            <a:solidFill>
              <a:srgbClr val="7985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117" name="Google Shape;117;p3"/>
          <p:cNvSpPr txBox="1"/>
          <p:nvPr/>
        </p:nvSpPr>
        <p:spPr>
          <a:xfrm>
            <a:off x="4780903" y="-66575"/>
            <a:ext cx="21183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3200">
                <a:solidFill>
                  <a:srgbClr val="FF0000"/>
                </a:solidFill>
                <a:latin typeface="Corbel"/>
                <a:ea typeface="Corbel"/>
                <a:cs typeface="Corbel"/>
                <a:sym typeface="Corbel"/>
              </a:rPr>
              <a:t>RESULTS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4"/>
          <p:cNvPicPr preferRelativeResize="0"/>
          <p:nvPr/>
        </p:nvPicPr>
        <p:blipFill rotWithShape="1">
          <a:blip r:embed="rId3">
            <a:alphaModFix/>
          </a:blip>
          <a:srcRect b="0" l="0" r="0" t="0"/>
          <a:stretch/>
        </p:blipFill>
        <p:spPr>
          <a:xfrm>
            <a:off x="3183722" y="2159868"/>
            <a:ext cx="2541872" cy="1560683"/>
          </a:xfrm>
          <a:prstGeom prst="rect">
            <a:avLst/>
          </a:prstGeom>
          <a:noFill/>
          <a:ln>
            <a:noFill/>
          </a:ln>
        </p:spPr>
      </p:pic>
      <p:pic>
        <p:nvPicPr>
          <p:cNvPr id="123" name="Google Shape;123;p4"/>
          <p:cNvPicPr preferRelativeResize="0"/>
          <p:nvPr/>
        </p:nvPicPr>
        <p:blipFill rotWithShape="1">
          <a:blip r:embed="rId4">
            <a:alphaModFix/>
          </a:blip>
          <a:srcRect b="0" l="0" r="0" t="0"/>
          <a:stretch/>
        </p:blipFill>
        <p:spPr>
          <a:xfrm>
            <a:off x="3158454" y="473107"/>
            <a:ext cx="2560185" cy="1560683"/>
          </a:xfrm>
          <a:prstGeom prst="rect">
            <a:avLst/>
          </a:prstGeom>
          <a:noFill/>
          <a:ln>
            <a:noFill/>
          </a:ln>
        </p:spPr>
      </p:pic>
      <p:pic>
        <p:nvPicPr>
          <p:cNvPr id="124" name="Google Shape;124;p4"/>
          <p:cNvPicPr preferRelativeResize="0"/>
          <p:nvPr/>
        </p:nvPicPr>
        <p:blipFill rotWithShape="1">
          <a:blip r:embed="rId5">
            <a:alphaModFix/>
          </a:blip>
          <a:srcRect b="0" l="0" r="0" t="0"/>
          <a:stretch/>
        </p:blipFill>
        <p:spPr>
          <a:xfrm>
            <a:off x="387242" y="2109818"/>
            <a:ext cx="2778745" cy="1623985"/>
          </a:xfrm>
          <a:prstGeom prst="rect">
            <a:avLst/>
          </a:prstGeom>
          <a:noFill/>
          <a:ln>
            <a:noFill/>
          </a:ln>
        </p:spPr>
      </p:pic>
      <p:pic>
        <p:nvPicPr>
          <p:cNvPr id="125" name="Google Shape;125;p4"/>
          <p:cNvPicPr preferRelativeResize="0"/>
          <p:nvPr/>
        </p:nvPicPr>
        <p:blipFill rotWithShape="1">
          <a:blip r:embed="rId6">
            <a:alphaModFix/>
          </a:blip>
          <a:srcRect b="0" l="0" r="0" t="0"/>
          <a:stretch/>
        </p:blipFill>
        <p:spPr>
          <a:xfrm>
            <a:off x="5942902" y="392112"/>
            <a:ext cx="2641189" cy="1767999"/>
          </a:xfrm>
          <a:prstGeom prst="rect">
            <a:avLst/>
          </a:prstGeom>
          <a:noFill/>
          <a:ln>
            <a:noFill/>
          </a:ln>
        </p:spPr>
      </p:pic>
      <p:pic>
        <p:nvPicPr>
          <p:cNvPr id="126" name="Google Shape;126;p4"/>
          <p:cNvPicPr preferRelativeResize="0"/>
          <p:nvPr/>
        </p:nvPicPr>
        <p:blipFill rotWithShape="1">
          <a:blip r:embed="rId7">
            <a:alphaModFix/>
          </a:blip>
          <a:srcRect b="0" l="0" r="0" t="0"/>
          <a:stretch/>
        </p:blipFill>
        <p:spPr>
          <a:xfrm>
            <a:off x="311432" y="3740613"/>
            <a:ext cx="2946841" cy="1869721"/>
          </a:xfrm>
          <a:prstGeom prst="rect">
            <a:avLst/>
          </a:prstGeom>
          <a:noFill/>
          <a:ln>
            <a:noFill/>
          </a:ln>
        </p:spPr>
      </p:pic>
      <p:pic>
        <p:nvPicPr>
          <p:cNvPr id="127" name="Google Shape;127;p4"/>
          <p:cNvPicPr preferRelativeResize="0"/>
          <p:nvPr/>
        </p:nvPicPr>
        <p:blipFill rotWithShape="1">
          <a:blip r:embed="rId8">
            <a:alphaModFix/>
          </a:blip>
          <a:srcRect b="0" l="0" r="0" t="0"/>
          <a:stretch/>
        </p:blipFill>
        <p:spPr>
          <a:xfrm>
            <a:off x="3113184" y="3807932"/>
            <a:ext cx="2541873" cy="1785195"/>
          </a:xfrm>
          <a:prstGeom prst="rect">
            <a:avLst/>
          </a:prstGeom>
          <a:noFill/>
          <a:ln>
            <a:noFill/>
          </a:ln>
        </p:spPr>
      </p:pic>
      <p:pic>
        <p:nvPicPr>
          <p:cNvPr id="128" name="Google Shape;128;p4"/>
          <p:cNvPicPr preferRelativeResize="0"/>
          <p:nvPr/>
        </p:nvPicPr>
        <p:blipFill rotWithShape="1">
          <a:blip r:embed="rId9">
            <a:alphaModFix/>
          </a:blip>
          <a:srcRect b="0" l="0" r="0" t="0"/>
          <a:stretch/>
        </p:blipFill>
        <p:spPr>
          <a:xfrm>
            <a:off x="8568317" y="477270"/>
            <a:ext cx="2440404" cy="1672304"/>
          </a:xfrm>
          <a:prstGeom prst="rect">
            <a:avLst/>
          </a:prstGeom>
          <a:noFill/>
          <a:ln>
            <a:noFill/>
          </a:ln>
        </p:spPr>
      </p:pic>
      <p:pic>
        <p:nvPicPr>
          <p:cNvPr id="129" name="Google Shape;129;p4"/>
          <p:cNvPicPr preferRelativeResize="0"/>
          <p:nvPr/>
        </p:nvPicPr>
        <p:blipFill rotWithShape="1">
          <a:blip r:embed="rId10">
            <a:alphaModFix/>
          </a:blip>
          <a:srcRect b="0" l="0" r="0" t="0"/>
          <a:stretch/>
        </p:blipFill>
        <p:spPr>
          <a:xfrm>
            <a:off x="5942902" y="2114881"/>
            <a:ext cx="2786520" cy="1869721"/>
          </a:xfrm>
          <a:prstGeom prst="rect">
            <a:avLst/>
          </a:prstGeom>
          <a:noFill/>
          <a:ln>
            <a:noFill/>
          </a:ln>
        </p:spPr>
      </p:pic>
      <p:pic>
        <p:nvPicPr>
          <p:cNvPr id="130" name="Google Shape;130;p4"/>
          <p:cNvPicPr preferRelativeResize="0"/>
          <p:nvPr/>
        </p:nvPicPr>
        <p:blipFill rotWithShape="1">
          <a:blip r:embed="rId11">
            <a:alphaModFix/>
          </a:blip>
          <a:srcRect b="0" l="0" r="0" t="0"/>
          <a:stretch/>
        </p:blipFill>
        <p:spPr>
          <a:xfrm>
            <a:off x="8702918" y="2130851"/>
            <a:ext cx="2440404" cy="1856469"/>
          </a:xfrm>
          <a:prstGeom prst="rect">
            <a:avLst/>
          </a:prstGeom>
          <a:noFill/>
          <a:ln>
            <a:noFill/>
          </a:ln>
        </p:spPr>
      </p:pic>
      <p:sp>
        <p:nvSpPr>
          <p:cNvPr id="131" name="Google Shape;131;p4"/>
          <p:cNvSpPr txBox="1"/>
          <p:nvPr/>
        </p:nvSpPr>
        <p:spPr>
          <a:xfrm>
            <a:off x="5954873" y="4220426"/>
            <a:ext cx="5258435" cy="132343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2000">
                <a:solidFill>
                  <a:srgbClr val="7C891D"/>
                </a:solidFill>
                <a:latin typeface="Arial"/>
                <a:ea typeface="Arial"/>
                <a:cs typeface="Arial"/>
                <a:sym typeface="Arial"/>
              </a:rPr>
              <a:t>Figure: </a:t>
            </a:r>
            <a:r>
              <a:rPr i="1" lang="en-US" sz="2000">
                <a:solidFill>
                  <a:srgbClr val="7C891D"/>
                </a:solidFill>
                <a:latin typeface="Arial"/>
                <a:ea typeface="Arial"/>
                <a:cs typeface="Arial"/>
                <a:sym typeface="Arial"/>
              </a:rPr>
              <a:t>Regression of normalized (a)ISMR, (b)MHI (c)SMI, (d)WFI ,(e)WYI on winds at 850 hPa (left panel) and 200 hPa (right panel) between 1851-2014 from 20CR-V3. </a:t>
            </a:r>
            <a:endParaRPr i="1" sz="2000">
              <a:solidFill>
                <a:srgbClr val="7C891D"/>
              </a:solidFill>
              <a:latin typeface="Arial"/>
              <a:ea typeface="Arial"/>
              <a:cs typeface="Arial"/>
              <a:sym typeface="Arial"/>
            </a:endParaRPr>
          </a:p>
        </p:txBody>
      </p:sp>
      <p:pic>
        <p:nvPicPr>
          <p:cNvPr id="132" name="Google Shape;132;p4"/>
          <p:cNvPicPr preferRelativeResize="0"/>
          <p:nvPr/>
        </p:nvPicPr>
        <p:blipFill rotWithShape="1">
          <a:blip r:embed="rId12">
            <a:alphaModFix/>
          </a:blip>
          <a:srcRect b="0" l="0" r="0" t="0"/>
          <a:stretch/>
        </p:blipFill>
        <p:spPr>
          <a:xfrm>
            <a:off x="354239" y="392112"/>
            <a:ext cx="2778744" cy="1661831"/>
          </a:xfrm>
          <a:prstGeom prst="rect">
            <a:avLst/>
          </a:prstGeom>
          <a:noFill/>
          <a:ln>
            <a:noFill/>
          </a:ln>
        </p:spPr>
      </p:pic>
      <p:sp>
        <p:nvSpPr>
          <p:cNvPr id="133" name="Google Shape;133;p4"/>
          <p:cNvSpPr/>
          <p:nvPr/>
        </p:nvSpPr>
        <p:spPr>
          <a:xfrm>
            <a:off x="5942902" y="4220426"/>
            <a:ext cx="5440715" cy="1597278"/>
          </a:xfrm>
          <a:prstGeom prst="rect">
            <a:avLst/>
          </a:prstGeom>
          <a:noFill/>
          <a:ln cap="flat" cmpd="sng" w="19050">
            <a:solidFill>
              <a:srgbClr val="7985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5"/>
          <p:cNvPicPr preferRelativeResize="0"/>
          <p:nvPr/>
        </p:nvPicPr>
        <p:blipFill rotWithShape="1">
          <a:blip r:embed="rId3">
            <a:alphaModFix/>
          </a:blip>
          <a:srcRect b="0" l="0" r="0" t="0"/>
          <a:stretch/>
        </p:blipFill>
        <p:spPr>
          <a:xfrm>
            <a:off x="-3407" y="1714040"/>
            <a:ext cx="6265913" cy="1627619"/>
          </a:xfrm>
          <a:prstGeom prst="rect">
            <a:avLst/>
          </a:prstGeom>
          <a:noFill/>
          <a:ln>
            <a:noFill/>
          </a:ln>
        </p:spPr>
      </p:pic>
      <p:pic>
        <p:nvPicPr>
          <p:cNvPr id="139" name="Google Shape;139;p5"/>
          <p:cNvPicPr preferRelativeResize="0"/>
          <p:nvPr/>
        </p:nvPicPr>
        <p:blipFill rotWithShape="1">
          <a:blip r:embed="rId4">
            <a:alphaModFix/>
          </a:blip>
          <a:srcRect b="0" l="0" r="0" t="0"/>
          <a:stretch/>
        </p:blipFill>
        <p:spPr>
          <a:xfrm>
            <a:off x="0" y="32491"/>
            <a:ext cx="5724936" cy="1680412"/>
          </a:xfrm>
          <a:prstGeom prst="rect">
            <a:avLst/>
          </a:prstGeom>
          <a:noFill/>
          <a:ln>
            <a:noFill/>
          </a:ln>
        </p:spPr>
      </p:pic>
      <p:pic>
        <p:nvPicPr>
          <p:cNvPr id="140" name="Google Shape;140;p5"/>
          <p:cNvPicPr preferRelativeResize="0"/>
          <p:nvPr/>
        </p:nvPicPr>
        <p:blipFill rotWithShape="1">
          <a:blip r:embed="rId5">
            <a:alphaModFix/>
          </a:blip>
          <a:srcRect b="0" l="0" r="0" t="0"/>
          <a:stretch/>
        </p:blipFill>
        <p:spPr>
          <a:xfrm>
            <a:off x="0" y="3339511"/>
            <a:ext cx="6235667" cy="3460888"/>
          </a:xfrm>
          <a:prstGeom prst="rect">
            <a:avLst/>
          </a:prstGeom>
          <a:noFill/>
          <a:ln>
            <a:noFill/>
          </a:ln>
        </p:spPr>
      </p:pic>
      <p:sp>
        <p:nvSpPr>
          <p:cNvPr id="141" name="Google Shape;141;p5"/>
          <p:cNvSpPr txBox="1"/>
          <p:nvPr/>
        </p:nvSpPr>
        <p:spPr>
          <a:xfrm>
            <a:off x="6406908" y="1936991"/>
            <a:ext cx="5148988" cy="163121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2000">
                <a:solidFill>
                  <a:srgbClr val="7C891D"/>
                </a:solidFill>
                <a:latin typeface="Arial"/>
                <a:ea typeface="Arial"/>
                <a:cs typeface="Arial"/>
                <a:sym typeface="Arial"/>
              </a:rPr>
              <a:t>Figure: MVEOF between precipitation [5</a:t>
            </a:r>
            <a:r>
              <a:rPr b="1" baseline="30000" i="1" lang="en-US" sz="2000">
                <a:solidFill>
                  <a:srgbClr val="7C891D"/>
                </a:solidFill>
                <a:latin typeface="Arial"/>
                <a:ea typeface="Arial"/>
                <a:cs typeface="Arial"/>
                <a:sym typeface="Arial"/>
              </a:rPr>
              <a:t>o</a:t>
            </a:r>
            <a:r>
              <a:rPr b="1" i="1" lang="en-US" sz="2000">
                <a:solidFill>
                  <a:srgbClr val="7C891D"/>
                </a:solidFill>
                <a:latin typeface="Arial"/>
                <a:ea typeface="Arial"/>
                <a:cs typeface="Arial"/>
                <a:sym typeface="Arial"/>
              </a:rPr>
              <a:t>N-35</a:t>
            </a:r>
            <a:r>
              <a:rPr b="1" baseline="30000" i="1" lang="en-US" sz="2000">
                <a:solidFill>
                  <a:srgbClr val="7C891D"/>
                </a:solidFill>
                <a:latin typeface="Arial"/>
                <a:ea typeface="Arial"/>
                <a:cs typeface="Arial"/>
                <a:sym typeface="Arial"/>
              </a:rPr>
              <a:t>o</a:t>
            </a:r>
            <a:r>
              <a:rPr b="1" i="1" lang="en-US" sz="2000">
                <a:solidFill>
                  <a:srgbClr val="7C891D"/>
                </a:solidFill>
                <a:latin typeface="Arial"/>
                <a:ea typeface="Arial"/>
                <a:cs typeface="Arial"/>
                <a:sym typeface="Arial"/>
              </a:rPr>
              <a:t>N, 68</a:t>
            </a:r>
            <a:r>
              <a:rPr b="1" baseline="30000" i="1" lang="en-US" sz="2000">
                <a:solidFill>
                  <a:srgbClr val="7C891D"/>
                </a:solidFill>
                <a:latin typeface="Arial"/>
                <a:ea typeface="Arial"/>
                <a:cs typeface="Arial"/>
                <a:sym typeface="Arial"/>
              </a:rPr>
              <a:t>o</a:t>
            </a:r>
            <a:r>
              <a:rPr b="1" i="1" lang="en-US" sz="2000">
                <a:solidFill>
                  <a:srgbClr val="7C891D"/>
                </a:solidFill>
                <a:latin typeface="Arial"/>
                <a:ea typeface="Arial"/>
                <a:cs typeface="Arial"/>
                <a:sym typeface="Arial"/>
              </a:rPr>
              <a:t>E-99</a:t>
            </a:r>
            <a:r>
              <a:rPr b="1" baseline="30000" i="1" lang="en-US" sz="2000">
                <a:solidFill>
                  <a:srgbClr val="7C891D"/>
                </a:solidFill>
                <a:latin typeface="Arial"/>
                <a:ea typeface="Arial"/>
                <a:cs typeface="Arial"/>
                <a:sym typeface="Arial"/>
              </a:rPr>
              <a:t>o</a:t>
            </a:r>
            <a:r>
              <a:rPr b="1" i="1" lang="en-US" sz="2000">
                <a:solidFill>
                  <a:srgbClr val="7C891D"/>
                </a:solidFill>
                <a:latin typeface="Arial"/>
                <a:ea typeface="Arial"/>
                <a:cs typeface="Arial"/>
                <a:sym typeface="Arial"/>
              </a:rPr>
              <a:t>E], U-wind and V-wind of 850hPa as well as 200 hPa level of [20</a:t>
            </a:r>
            <a:r>
              <a:rPr b="1" baseline="30000" i="1" lang="en-US" sz="2000">
                <a:solidFill>
                  <a:srgbClr val="7C891D"/>
                </a:solidFill>
                <a:latin typeface="Arial"/>
                <a:ea typeface="Arial"/>
                <a:cs typeface="Arial"/>
                <a:sym typeface="Arial"/>
              </a:rPr>
              <a:t>o</a:t>
            </a:r>
            <a:r>
              <a:rPr b="1" i="1" lang="en-US" sz="2000">
                <a:solidFill>
                  <a:srgbClr val="7C891D"/>
                </a:solidFill>
                <a:latin typeface="Arial"/>
                <a:ea typeface="Arial"/>
                <a:cs typeface="Arial"/>
                <a:sym typeface="Arial"/>
              </a:rPr>
              <a:t>S- 35</a:t>
            </a:r>
            <a:r>
              <a:rPr b="1" baseline="30000" i="1" lang="en-US" sz="2000">
                <a:solidFill>
                  <a:srgbClr val="7C891D"/>
                </a:solidFill>
                <a:latin typeface="Arial"/>
                <a:ea typeface="Arial"/>
                <a:cs typeface="Arial"/>
                <a:sym typeface="Arial"/>
              </a:rPr>
              <a:t>o</a:t>
            </a:r>
            <a:r>
              <a:rPr b="1" i="1" lang="en-US" sz="2000">
                <a:solidFill>
                  <a:srgbClr val="7C891D"/>
                </a:solidFill>
                <a:latin typeface="Arial"/>
                <a:ea typeface="Arial"/>
                <a:cs typeface="Arial"/>
                <a:sym typeface="Arial"/>
              </a:rPr>
              <a:t>N, 30</a:t>
            </a:r>
            <a:r>
              <a:rPr b="1" baseline="30000" i="1" lang="en-US" sz="2000">
                <a:solidFill>
                  <a:srgbClr val="7C891D"/>
                </a:solidFill>
                <a:latin typeface="Arial"/>
                <a:ea typeface="Arial"/>
                <a:cs typeface="Arial"/>
                <a:sym typeface="Arial"/>
              </a:rPr>
              <a:t>o</a:t>
            </a:r>
            <a:r>
              <a:rPr b="1" i="1" lang="en-US" sz="2000">
                <a:solidFill>
                  <a:srgbClr val="7C891D"/>
                </a:solidFill>
                <a:latin typeface="Arial"/>
                <a:ea typeface="Arial"/>
                <a:cs typeface="Arial"/>
                <a:sym typeface="Arial"/>
              </a:rPr>
              <a:t>E-120</a:t>
            </a:r>
            <a:r>
              <a:rPr b="1" baseline="30000" i="1" lang="en-US" sz="2000">
                <a:solidFill>
                  <a:srgbClr val="7C891D"/>
                </a:solidFill>
                <a:latin typeface="Arial"/>
                <a:ea typeface="Arial"/>
                <a:cs typeface="Arial"/>
                <a:sym typeface="Arial"/>
              </a:rPr>
              <a:t>o</a:t>
            </a:r>
            <a:r>
              <a:rPr b="1" i="1" lang="en-US" sz="2000">
                <a:solidFill>
                  <a:srgbClr val="7C891D"/>
                </a:solidFill>
                <a:latin typeface="Arial"/>
                <a:ea typeface="Arial"/>
                <a:cs typeface="Arial"/>
                <a:sym typeface="Arial"/>
              </a:rPr>
              <a:t>E] for the period 1951-2007</a:t>
            </a:r>
            <a:endParaRPr b="1" i="1" sz="2000">
              <a:solidFill>
                <a:srgbClr val="7C891D"/>
              </a:solidFill>
              <a:latin typeface="Arial"/>
              <a:ea typeface="Arial"/>
              <a:cs typeface="Arial"/>
              <a:sym typeface="Arial"/>
            </a:endParaRPr>
          </a:p>
        </p:txBody>
      </p:sp>
      <p:sp>
        <p:nvSpPr>
          <p:cNvPr id="142" name="Google Shape;142;p5"/>
          <p:cNvSpPr/>
          <p:nvPr/>
        </p:nvSpPr>
        <p:spPr>
          <a:xfrm>
            <a:off x="6235668" y="1828800"/>
            <a:ext cx="5492506" cy="1739407"/>
          </a:xfrm>
          <a:prstGeom prst="rect">
            <a:avLst/>
          </a:prstGeom>
          <a:noFill/>
          <a:ln cap="flat" cmpd="sng" w="19050">
            <a:solidFill>
              <a:srgbClr val="7985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6"/>
          <p:cNvPicPr preferRelativeResize="0"/>
          <p:nvPr/>
        </p:nvPicPr>
        <p:blipFill rotWithShape="1">
          <a:blip r:embed="rId3">
            <a:alphaModFix/>
          </a:blip>
          <a:srcRect b="0" l="0" r="0" t="0"/>
          <a:stretch/>
        </p:blipFill>
        <p:spPr>
          <a:xfrm>
            <a:off x="225287" y="1332924"/>
            <a:ext cx="6505385" cy="2700500"/>
          </a:xfrm>
          <a:prstGeom prst="rect">
            <a:avLst/>
          </a:prstGeom>
          <a:noFill/>
          <a:ln>
            <a:noFill/>
          </a:ln>
        </p:spPr>
      </p:pic>
      <p:sp>
        <p:nvSpPr>
          <p:cNvPr id="148" name="Google Shape;148;p6"/>
          <p:cNvSpPr txBox="1"/>
          <p:nvPr/>
        </p:nvSpPr>
        <p:spPr>
          <a:xfrm>
            <a:off x="675861" y="4033424"/>
            <a:ext cx="5658678" cy="211974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en-US" sz="1800">
                <a:solidFill>
                  <a:srgbClr val="7C891D"/>
                </a:solidFill>
                <a:latin typeface="Times New Roman"/>
                <a:ea typeface="Times New Roman"/>
                <a:cs typeface="Times New Roman"/>
                <a:sym typeface="Times New Roman"/>
              </a:rPr>
              <a:t>Figure: 31 year sliding correlations between ISMR and JJAS Nino3.4 SST and similar correlations between wind indices and Nino3.4 SST, (b) Lead-lag correlations between ISMR and wind indices and monthly Nino3.4 SST with peak monsoon (July) as reference.</a:t>
            </a:r>
            <a:endParaRPr b="1" i="1" sz="2000">
              <a:solidFill>
                <a:srgbClr val="7C891D"/>
              </a:solidFill>
              <a:latin typeface="Cambria"/>
              <a:ea typeface="Cambria"/>
              <a:cs typeface="Cambria"/>
              <a:sym typeface="Cambria"/>
            </a:endParaRPr>
          </a:p>
        </p:txBody>
      </p:sp>
      <p:sp>
        <p:nvSpPr>
          <p:cNvPr id="149" name="Google Shape;149;p6"/>
          <p:cNvSpPr txBox="1"/>
          <p:nvPr/>
        </p:nvSpPr>
        <p:spPr>
          <a:xfrm>
            <a:off x="675861" y="477939"/>
            <a:ext cx="5804452"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000" u="none" strike="noStrike">
                <a:solidFill>
                  <a:srgbClr val="7C891D"/>
                </a:solidFill>
                <a:latin typeface="Times New Roman"/>
                <a:ea typeface="Times New Roman"/>
                <a:cs typeface="Times New Roman"/>
                <a:sym typeface="Times New Roman"/>
              </a:rPr>
              <a:t>Fidelity in representing ENSO-monsoon relationship by circulation indices</a:t>
            </a:r>
            <a:endParaRPr i="1" sz="2000">
              <a:solidFill>
                <a:srgbClr val="7C891D"/>
              </a:solidFill>
              <a:latin typeface="Corbel"/>
              <a:ea typeface="Corbel"/>
              <a:cs typeface="Corbel"/>
              <a:sym typeface="Corbel"/>
            </a:endParaRPr>
          </a:p>
        </p:txBody>
      </p:sp>
      <p:pic>
        <p:nvPicPr>
          <p:cNvPr id="150" name="Google Shape;150;p6"/>
          <p:cNvPicPr preferRelativeResize="0"/>
          <p:nvPr/>
        </p:nvPicPr>
        <p:blipFill rotWithShape="1">
          <a:blip r:embed="rId4">
            <a:alphaModFix/>
          </a:blip>
          <a:srcRect b="0" l="0" r="0" t="0"/>
          <a:stretch/>
        </p:blipFill>
        <p:spPr>
          <a:xfrm>
            <a:off x="6870481" y="249530"/>
            <a:ext cx="4910699" cy="5369391"/>
          </a:xfrm>
          <a:prstGeom prst="rect">
            <a:avLst/>
          </a:prstGeom>
          <a:noFill/>
          <a:ln>
            <a:noFill/>
          </a:ln>
        </p:spPr>
      </p:pic>
      <p:sp>
        <p:nvSpPr>
          <p:cNvPr id="151" name="Google Shape;151;p6"/>
          <p:cNvSpPr txBox="1"/>
          <p:nvPr/>
        </p:nvSpPr>
        <p:spPr>
          <a:xfrm>
            <a:off x="6916110" y="5416031"/>
            <a:ext cx="5152416" cy="1288751"/>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1" lang="en-US" sz="1800">
                <a:solidFill>
                  <a:srgbClr val="7C891D"/>
                </a:solidFill>
                <a:latin typeface="Times New Roman"/>
                <a:ea typeface="Times New Roman"/>
                <a:cs typeface="Times New Roman"/>
                <a:sym typeface="Times New Roman"/>
              </a:rPr>
              <a:t>Figure (a) Indian Ocean (</a:t>
            </a:r>
            <a:r>
              <a:rPr b="1" i="1" lang="en-US" sz="1600">
                <a:solidFill>
                  <a:srgbClr val="7C891D"/>
                </a:solidFill>
                <a:latin typeface="Times New Roman"/>
                <a:ea typeface="Times New Roman"/>
                <a:cs typeface="Times New Roman"/>
                <a:sym typeface="Times New Roman"/>
              </a:rPr>
              <a:t>60</a:t>
            </a:r>
            <a:r>
              <a:rPr b="1" baseline="30000" i="1" lang="en-US" sz="1600">
                <a:solidFill>
                  <a:srgbClr val="7C891D"/>
                </a:solidFill>
                <a:latin typeface="Times New Roman"/>
                <a:ea typeface="Times New Roman"/>
                <a:cs typeface="Times New Roman"/>
                <a:sym typeface="Times New Roman"/>
              </a:rPr>
              <a:t>o</a:t>
            </a:r>
            <a:r>
              <a:rPr b="1" i="1" lang="en-US" sz="1600">
                <a:solidFill>
                  <a:srgbClr val="7C891D"/>
                </a:solidFill>
                <a:latin typeface="Times New Roman"/>
                <a:ea typeface="Times New Roman"/>
                <a:cs typeface="Times New Roman"/>
                <a:sym typeface="Times New Roman"/>
              </a:rPr>
              <a:t>E-90</a:t>
            </a:r>
            <a:r>
              <a:rPr b="1" baseline="30000" i="1" lang="en-US" sz="1600">
                <a:solidFill>
                  <a:srgbClr val="7C891D"/>
                </a:solidFill>
                <a:latin typeface="Times New Roman"/>
                <a:ea typeface="Times New Roman"/>
                <a:cs typeface="Times New Roman"/>
                <a:sym typeface="Times New Roman"/>
              </a:rPr>
              <a:t>o</a:t>
            </a:r>
            <a:r>
              <a:rPr b="1" i="1" lang="en-US" sz="1600">
                <a:solidFill>
                  <a:srgbClr val="7C891D"/>
                </a:solidFill>
                <a:latin typeface="Times New Roman"/>
                <a:ea typeface="Times New Roman"/>
                <a:cs typeface="Times New Roman"/>
                <a:sym typeface="Times New Roman"/>
              </a:rPr>
              <a:t>E,10</a:t>
            </a:r>
            <a:r>
              <a:rPr b="1" baseline="30000" i="1" lang="en-US" sz="1600">
                <a:solidFill>
                  <a:srgbClr val="7C891D"/>
                </a:solidFill>
                <a:latin typeface="Times New Roman"/>
                <a:ea typeface="Times New Roman"/>
                <a:cs typeface="Times New Roman"/>
                <a:sym typeface="Times New Roman"/>
              </a:rPr>
              <a:t>o</a:t>
            </a:r>
            <a:r>
              <a:rPr b="1" i="1" lang="en-US" sz="1600">
                <a:solidFill>
                  <a:srgbClr val="7C891D"/>
                </a:solidFill>
                <a:latin typeface="Times New Roman"/>
                <a:ea typeface="Times New Roman"/>
                <a:cs typeface="Times New Roman"/>
                <a:sym typeface="Times New Roman"/>
              </a:rPr>
              <a:t>S-15</a:t>
            </a:r>
            <a:r>
              <a:rPr b="1" baseline="30000" i="1" lang="en-US" sz="1600">
                <a:solidFill>
                  <a:srgbClr val="7C891D"/>
                </a:solidFill>
                <a:latin typeface="Times New Roman"/>
                <a:ea typeface="Times New Roman"/>
                <a:cs typeface="Times New Roman"/>
                <a:sym typeface="Times New Roman"/>
              </a:rPr>
              <a:t>o</a:t>
            </a:r>
            <a:r>
              <a:rPr b="1" i="1" lang="en-US" sz="1600">
                <a:solidFill>
                  <a:srgbClr val="7C891D"/>
                </a:solidFill>
                <a:latin typeface="Times New Roman"/>
                <a:ea typeface="Times New Roman"/>
                <a:cs typeface="Times New Roman"/>
                <a:sym typeface="Times New Roman"/>
              </a:rPr>
              <a:t>N</a:t>
            </a:r>
            <a:r>
              <a:rPr b="1" i="1" lang="en-US" sz="1800">
                <a:solidFill>
                  <a:srgbClr val="7C891D"/>
                </a:solidFill>
                <a:latin typeface="Times New Roman"/>
                <a:ea typeface="Times New Roman"/>
                <a:cs typeface="Times New Roman"/>
                <a:sym typeface="Times New Roman"/>
              </a:rPr>
              <a:t>) time series (mm), (b) Statistical significance of IMFs against Gaussian white noise null hypothesis. </a:t>
            </a:r>
            <a:endParaRPr b="1" i="1" sz="1800">
              <a:solidFill>
                <a:srgbClr val="7C891D"/>
              </a:solidFill>
              <a:latin typeface="Cambria"/>
              <a:ea typeface="Cambria"/>
              <a:cs typeface="Cambria"/>
              <a:sym typeface="Cambria"/>
            </a:endParaRPr>
          </a:p>
        </p:txBody>
      </p:sp>
      <p:sp>
        <p:nvSpPr>
          <p:cNvPr id="152" name="Google Shape;152;p6"/>
          <p:cNvSpPr/>
          <p:nvPr/>
        </p:nvSpPr>
        <p:spPr>
          <a:xfrm>
            <a:off x="373833" y="304800"/>
            <a:ext cx="6496648" cy="6361043"/>
          </a:xfrm>
          <a:prstGeom prst="roundRect">
            <a:avLst>
              <a:gd fmla="val 16667" name="adj"/>
            </a:avLst>
          </a:prstGeom>
          <a:noFill/>
          <a:ln cap="flat" cmpd="sng" w="19050">
            <a:solidFill>
              <a:srgbClr val="7C89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7"/>
          <p:cNvSpPr txBox="1"/>
          <p:nvPr/>
        </p:nvSpPr>
        <p:spPr>
          <a:xfrm>
            <a:off x="481266" y="872911"/>
            <a:ext cx="11229468" cy="5191690"/>
          </a:xfrm>
          <a:prstGeom prst="rect">
            <a:avLst/>
          </a:prstGeom>
          <a:noFill/>
          <a:ln>
            <a:noFill/>
          </a:ln>
        </p:spPr>
        <p:txBody>
          <a:bodyPr anchorCtr="0" anchor="t" bIns="45700" lIns="91425" spcFirstLastPara="1" rIns="91425" wrap="square" tIns="45700">
            <a:noAutofit/>
          </a:bodyPr>
          <a:lstStyle/>
          <a:p>
            <a:pPr indent="-228600" lvl="0" marL="228600" marR="0" rtl="0" algn="just">
              <a:lnSpc>
                <a:spcPct val="90000"/>
              </a:lnSpc>
              <a:spcBef>
                <a:spcPts val="0"/>
              </a:spcBef>
              <a:spcAft>
                <a:spcPts val="0"/>
              </a:spcAft>
              <a:buClr>
                <a:schemeClr val="dk1"/>
              </a:buClr>
              <a:buSzPts val="2400"/>
              <a:buFont typeface="Arial"/>
              <a:buChar char="•"/>
            </a:pPr>
            <a:r>
              <a:rPr lang="en-US" sz="2400">
                <a:solidFill>
                  <a:schemeClr val="dk1"/>
                </a:solidFill>
                <a:latin typeface="Corbel"/>
                <a:ea typeface="Corbel"/>
                <a:cs typeface="Corbel"/>
                <a:sym typeface="Corbel"/>
              </a:rPr>
              <a:t>The dominant period, variance and more importantly, the phases explained by the circulation modes differ significantly from those of the ISMR, resulting  decorrelation between the indies with ISMR.</a:t>
            </a:r>
            <a:endParaRPr/>
          </a:p>
          <a:p>
            <a:pPr indent="-228600" lvl="0" marL="228600" marR="0" rtl="0" algn="just">
              <a:lnSpc>
                <a:spcPct val="90000"/>
              </a:lnSpc>
              <a:spcBef>
                <a:spcPts val="1000"/>
              </a:spcBef>
              <a:spcAft>
                <a:spcPts val="0"/>
              </a:spcAft>
              <a:buClr>
                <a:schemeClr val="dk1"/>
              </a:buClr>
              <a:buSzPts val="2400"/>
              <a:buFont typeface="Arial"/>
              <a:buChar char="•"/>
            </a:pPr>
            <a:r>
              <a:rPr lang="en-US" sz="2400">
                <a:solidFill>
                  <a:schemeClr val="dk1"/>
                </a:solidFill>
                <a:latin typeface="Corbel"/>
                <a:ea typeface="Corbel"/>
                <a:cs typeface="Corbel"/>
                <a:sym typeface="Corbel"/>
              </a:rPr>
              <a:t>ISMR has a weak long-term increasing trend, the SMI, WFI and WYI have very strong long-term increasing trends. However, the MHI has a weak decreasing trend. The disparate trends of the wind indices with respect to that of the ISMR represent biases of the analysis in representing the rainfall variability.</a:t>
            </a:r>
            <a:endParaRPr/>
          </a:p>
          <a:p>
            <a:pPr indent="-228600" lvl="0" marL="228600" marR="0" rtl="0" algn="just">
              <a:lnSpc>
                <a:spcPct val="90000"/>
              </a:lnSpc>
              <a:spcBef>
                <a:spcPts val="1000"/>
              </a:spcBef>
              <a:spcAft>
                <a:spcPts val="0"/>
              </a:spcAft>
              <a:buClr>
                <a:schemeClr val="dk1"/>
              </a:buClr>
              <a:buSzPts val="2400"/>
              <a:buFont typeface="Arial"/>
              <a:buChar char="•"/>
            </a:pPr>
            <a:r>
              <a:rPr lang="en-US" sz="2400">
                <a:solidFill>
                  <a:schemeClr val="dk1"/>
                </a:solidFill>
                <a:latin typeface="Corbel"/>
                <a:ea typeface="Corbel"/>
                <a:cs typeface="Corbel"/>
                <a:sym typeface="Corbel"/>
              </a:rPr>
              <a:t>The indices SMI, WFI and WYI depends on IO SST , it may add noise to the signal creating poor correlation  between indices and ISMR.</a:t>
            </a:r>
            <a:endParaRPr/>
          </a:p>
          <a:p>
            <a:pPr indent="-228600" lvl="0" marL="228600" marR="0" rtl="0" algn="just">
              <a:lnSpc>
                <a:spcPct val="90000"/>
              </a:lnSpc>
              <a:spcBef>
                <a:spcPts val="1000"/>
              </a:spcBef>
              <a:spcAft>
                <a:spcPts val="0"/>
              </a:spcAft>
              <a:buClr>
                <a:schemeClr val="dk1"/>
              </a:buClr>
              <a:buSzPts val="2400"/>
              <a:buFont typeface="Arial"/>
              <a:buChar char="•"/>
            </a:pPr>
            <a:r>
              <a:rPr b="0" i="0" lang="en-US" sz="2400" u="none" strike="noStrike">
                <a:solidFill>
                  <a:schemeClr val="dk1"/>
                </a:solidFill>
                <a:latin typeface="Corbel"/>
                <a:ea typeface="Corbel"/>
                <a:cs typeface="Corbel"/>
                <a:sym typeface="Corbel"/>
              </a:rPr>
              <a:t>Since the indices are constructed largely to represent the climatological mean Indian monsoon circulation. It turns out the wind pattern associated with the variability of ISMR does not project strongly on the climatological wind patterns in the region while those associated with wind indices project strongly on the climatological wind patterns.</a:t>
            </a:r>
            <a:endParaRPr/>
          </a:p>
          <a:p>
            <a:pPr indent="-228600" lvl="0" marL="228600" marR="0" rtl="0" algn="just">
              <a:lnSpc>
                <a:spcPct val="90000"/>
              </a:lnSpc>
              <a:spcBef>
                <a:spcPts val="1000"/>
              </a:spcBef>
              <a:spcAft>
                <a:spcPts val="0"/>
              </a:spcAft>
              <a:buClr>
                <a:schemeClr val="dk1"/>
              </a:buClr>
              <a:buSzPts val="2400"/>
              <a:buFont typeface="Arial"/>
              <a:buChar char="•"/>
            </a:pPr>
            <a:r>
              <a:rPr lang="en-US" sz="2400">
                <a:solidFill>
                  <a:schemeClr val="dk1"/>
                </a:solidFill>
                <a:latin typeface="Corbel"/>
                <a:ea typeface="Corbel"/>
                <a:cs typeface="Corbel"/>
                <a:sym typeface="Corbel"/>
              </a:rPr>
              <a:t>T</a:t>
            </a:r>
            <a:r>
              <a:rPr b="0" i="0" lang="en-US" sz="2400" u="none" strike="noStrike">
                <a:solidFill>
                  <a:schemeClr val="dk1"/>
                </a:solidFill>
                <a:latin typeface="Corbel"/>
                <a:ea typeface="Corbel"/>
                <a:cs typeface="Corbel"/>
                <a:sym typeface="Corbel"/>
              </a:rPr>
              <a:t>he circulation indices fail to represent the ENSO-monsoon teleconnection.</a:t>
            </a:r>
            <a:endParaRPr/>
          </a:p>
          <a:p>
            <a:pPr indent="-76200" lvl="0" marL="228600" marR="0" rtl="0" algn="just">
              <a:lnSpc>
                <a:spcPct val="90000"/>
              </a:lnSpc>
              <a:spcBef>
                <a:spcPts val="1000"/>
              </a:spcBef>
              <a:spcAft>
                <a:spcPts val="0"/>
              </a:spcAft>
              <a:buClr>
                <a:schemeClr val="dk1"/>
              </a:buClr>
              <a:buSzPts val="2400"/>
              <a:buFont typeface="Arial"/>
              <a:buNone/>
            </a:pPr>
            <a:r>
              <a:t/>
            </a:r>
            <a:endParaRPr sz="2400">
              <a:solidFill>
                <a:schemeClr val="dk1"/>
              </a:solidFill>
              <a:latin typeface="Corbel"/>
              <a:ea typeface="Corbel"/>
              <a:cs typeface="Corbel"/>
              <a:sym typeface="Corbel"/>
            </a:endParaRPr>
          </a:p>
        </p:txBody>
      </p:sp>
      <p:sp>
        <p:nvSpPr>
          <p:cNvPr id="158" name="Google Shape;158;p7"/>
          <p:cNvSpPr txBox="1"/>
          <p:nvPr/>
        </p:nvSpPr>
        <p:spPr>
          <a:xfrm>
            <a:off x="4455215" y="195325"/>
            <a:ext cx="6219826" cy="55458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7C891D"/>
              </a:buClr>
              <a:buSzPts val="4000"/>
              <a:buFont typeface="Corbel"/>
              <a:buNone/>
            </a:pPr>
            <a:r>
              <a:rPr b="1" lang="en-US" sz="4000">
                <a:solidFill>
                  <a:srgbClr val="7C891D"/>
                </a:solidFill>
                <a:latin typeface="Corbel"/>
                <a:ea typeface="Corbel"/>
                <a:cs typeface="Corbel"/>
                <a:sym typeface="Corbel"/>
              </a:rPr>
              <a:t>Conclusions</a:t>
            </a:r>
            <a:endParaRPr b="1" sz="4000">
              <a:solidFill>
                <a:srgbClr val="7C891D"/>
              </a:solidFill>
              <a:latin typeface="Corbel"/>
              <a:ea typeface="Corbel"/>
              <a:cs typeface="Corbel"/>
              <a:sym typeface="Corbe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8"/>
          <p:cNvSpPr txBox="1"/>
          <p:nvPr/>
        </p:nvSpPr>
        <p:spPr>
          <a:xfrm>
            <a:off x="4486745" y="2266122"/>
            <a:ext cx="321851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4800">
                <a:solidFill>
                  <a:schemeClr val="dk1"/>
                </a:solidFill>
                <a:latin typeface="Corbel"/>
                <a:ea typeface="Corbel"/>
                <a:cs typeface="Corbel"/>
                <a:sym typeface="Corbel"/>
              </a:rPr>
              <a:t>Thank You!!</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2021-03-10T14:51:39Z</dcterms:created>
  <dc:creator>Prafull</dc:creator>
</cp:coreProperties>
</file>