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11" r:id="rId2"/>
    <p:sldMasterId id="2147483723" r:id="rId3"/>
    <p:sldMasterId id="2147483741" r:id="rId4"/>
    <p:sldMasterId id="2147483789" r:id="rId5"/>
    <p:sldMasterId id="2147483801" r:id="rId6"/>
    <p:sldMasterId id="2147483803" r:id="rId7"/>
    <p:sldMasterId id="2147483852" r:id="rId8"/>
    <p:sldMasterId id="2147483865" r:id="rId9"/>
    <p:sldMasterId id="2147483877" r:id="rId10"/>
    <p:sldMasterId id="2147483889" r:id="rId11"/>
    <p:sldMasterId id="2147483901" r:id="rId12"/>
    <p:sldMasterId id="2147483955" r:id="rId13"/>
    <p:sldMasterId id="2147483967" r:id="rId14"/>
    <p:sldMasterId id="2147484013" r:id="rId15"/>
    <p:sldMasterId id="2147484026" r:id="rId16"/>
    <p:sldMasterId id="2147484043" r:id="rId17"/>
    <p:sldMasterId id="2147484048" r:id="rId18"/>
  </p:sldMasterIdLst>
  <p:notesMasterIdLst>
    <p:notesMasterId r:id="rId105"/>
  </p:notesMasterIdLst>
  <p:sldIdLst>
    <p:sldId id="340" r:id="rId19"/>
    <p:sldId id="342" r:id="rId20"/>
    <p:sldId id="258" r:id="rId21"/>
    <p:sldId id="259" r:id="rId22"/>
    <p:sldId id="292" r:id="rId23"/>
    <p:sldId id="352" r:id="rId24"/>
    <p:sldId id="405" r:id="rId25"/>
    <p:sldId id="343" r:id="rId26"/>
    <p:sldId id="271" r:id="rId27"/>
    <p:sldId id="273" r:id="rId28"/>
    <p:sldId id="420" r:id="rId29"/>
    <p:sldId id="421" r:id="rId30"/>
    <p:sldId id="422" r:id="rId31"/>
    <p:sldId id="344" r:id="rId32"/>
    <p:sldId id="261" r:id="rId33"/>
    <p:sldId id="262" r:id="rId34"/>
    <p:sldId id="394" r:id="rId35"/>
    <p:sldId id="397" r:id="rId36"/>
    <p:sldId id="395" r:id="rId37"/>
    <p:sldId id="363" r:id="rId38"/>
    <p:sldId id="404" r:id="rId39"/>
    <p:sldId id="276" r:id="rId40"/>
    <p:sldId id="356" r:id="rId41"/>
    <p:sldId id="390" r:id="rId42"/>
    <p:sldId id="358" r:id="rId43"/>
    <p:sldId id="388" r:id="rId44"/>
    <p:sldId id="387" r:id="rId45"/>
    <p:sldId id="413" r:id="rId46"/>
    <p:sldId id="426" r:id="rId47"/>
    <p:sldId id="269" r:id="rId48"/>
    <p:sldId id="270" r:id="rId49"/>
    <p:sldId id="423" r:id="rId50"/>
    <p:sldId id="279" r:id="rId51"/>
    <p:sldId id="362" r:id="rId52"/>
    <p:sldId id="281" r:id="rId53"/>
    <p:sldId id="282" r:id="rId54"/>
    <p:sldId id="369" r:id="rId55"/>
    <p:sldId id="283" r:id="rId56"/>
    <p:sldId id="396" r:id="rId57"/>
    <p:sldId id="372" r:id="rId58"/>
    <p:sldId id="398" r:id="rId59"/>
    <p:sldId id="365" r:id="rId60"/>
    <p:sldId id="304" r:id="rId61"/>
    <p:sldId id="305" r:id="rId62"/>
    <p:sldId id="312" r:id="rId63"/>
    <p:sldId id="308" r:id="rId64"/>
    <p:sldId id="309" r:id="rId65"/>
    <p:sldId id="310" r:id="rId66"/>
    <p:sldId id="378" r:id="rId67"/>
    <p:sldId id="375" r:id="rId68"/>
    <p:sldId id="311" r:id="rId69"/>
    <p:sldId id="373" r:id="rId70"/>
    <p:sldId id="376" r:id="rId71"/>
    <p:sldId id="321" r:id="rId72"/>
    <p:sldId id="377" r:id="rId73"/>
    <p:sldId id="414" r:id="rId74"/>
    <p:sldId id="379" r:id="rId75"/>
    <p:sldId id="380" r:id="rId76"/>
    <p:sldId id="306" r:id="rId77"/>
    <p:sldId id="403" r:id="rId78"/>
    <p:sldId id="411" r:id="rId79"/>
    <p:sldId id="417" r:id="rId80"/>
    <p:sldId id="425" r:id="rId81"/>
    <p:sldId id="407" r:id="rId82"/>
    <p:sldId id="382" r:id="rId83"/>
    <p:sldId id="383" r:id="rId84"/>
    <p:sldId id="410" r:id="rId85"/>
    <p:sldId id="415" r:id="rId86"/>
    <p:sldId id="419" r:id="rId87"/>
    <p:sldId id="307" r:id="rId88"/>
    <p:sldId id="313" r:id="rId89"/>
    <p:sldId id="314" r:id="rId90"/>
    <p:sldId id="317" r:id="rId91"/>
    <p:sldId id="319" r:id="rId92"/>
    <p:sldId id="322" r:id="rId93"/>
    <p:sldId id="323" r:id="rId94"/>
    <p:sldId id="324" r:id="rId95"/>
    <p:sldId id="325" r:id="rId96"/>
    <p:sldId id="326" r:id="rId97"/>
    <p:sldId id="327" r:id="rId98"/>
    <p:sldId id="328" r:id="rId99"/>
    <p:sldId id="330" r:id="rId100"/>
    <p:sldId id="331" r:id="rId101"/>
    <p:sldId id="339" r:id="rId102"/>
    <p:sldId id="386" r:id="rId103"/>
    <p:sldId id="427" r:id="rId10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1C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3" autoAdjust="0"/>
    <p:restoredTop sz="99280" autoAdjust="0"/>
  </p:normalViewPr>
  <p:slideViewPr>
    <p:cSldViewPr>
      <p:cViewPr varScale="1">
        <p:scale>
          <a:sx n="91" d="100"/>
          <a:sy n="91" d="100"/>
        </p:scale>
        <p:origin x="-1368" y="-114"/>
      </p:cViewPr>
      <p:guideLst>
        <p:guide orient="horz" pos="2160"/>
        <p:guide pos="2880"/>
      </p:guideLst>
    </p:cSldViewPr>
  </p:slideViewPr>
  <p:notesTextViewPr>
    <p:cViewPr>
      <p:scale>
        <a:sx n="1" d="1"/>
        <a:sy n="1" d="1"/>
      </p:scale>
      <p:origin x="0" y="0"/>
    </p:cViewPr>
  </p:notesTextViewPr>
  <p:sorterViewPr>
    <p:cViewPr varScale="1">
      <p:scale>
        <a:sx n="1" d="1"/>
        <a:sy n="1" d="1"/>
      </p:scale>
      <p:origin x="0" y="1725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07" Type="http://schemas.openxmlformats.org/officeDocument/2006/relationships/viewProps" Target="viewProps.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slide" Target="slides/slide84.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tableStyles" Target="tableStyles.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image" Target="../media/image9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FEC0D3-FAE8-4894-BB19-DACAAADD7DD4}" type="datetimeFigureOut">
              <a:rPr lang="it-IT" smtClean="0"/>
              <a:t>19/11/2012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DBE92D-8D80-47CD-A927-FC3A830D4CBB}" type="slidenum">
              <a:rPr lang="it-IT" smtClean="0"/>
              <a:t>‹N›</a:t>
            </a:fld>
            <a:endParaRPr lang="it-IT"/>
          </a:p>
        </p:txBody>
      </p:sp>
    </p:spTree>
    <p:extLst>
      <p:ext uri="{BB962C8B-B14F-4D97-AF65-F5344CB8AC3E}">
        <p14:creationId xmlns:p14="http://schemas.microsoft.com/office/powerpoint/2010/main" val="349150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fld id="{D29721F9-91BA-4305-BFA4-09A0A587A07B}" type="slidenum">
              <a:rPr lang="it-IT" sz="1100">
                <a:solidFill>
                  <a:prstClr val="black"/>
                </a:solidFill>
                <a:ea typeface="ＭＳ Ｐゴシック" pitchFamily="-1" charset="-128"/>
              </a:rPr>
              <a:pPr eaLnBrk="1" hangingPunct="1"/>
              <a:t>1</a:t>
            </a:fld>
            <a:endParaRPr lang="it-IT" sz="1100">
              <a:solidFill>
                <a:prstClr val="black"/>
              </a:solidFill>
              <a:ea typeface="ＭＳ Ｐゴシック" pitchFamily="-1" charset="-128"/>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ea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506D0FE2-9C56-436F-BD8D-C509A1EE6E93}" type="slidenum">
              <a:rPr lang="it-IT" sz="1200">
                <a:solidFill>
                  <a:srgbClr val="000000"/>
                </a:solidFill>
              </a:rPr>
              <a:pPr eaLnBrk="1" hangingPunct="1">
                <a:defRPr/>
              </a:pPr>
              <a:t>34</a:t>
            </a:fld>
            <a:endParaRPr lang="it-IT" sz="1200">
              <a:solidFill>
                <a:srgbClr val="000000"/>
              </a:solidFill>
            </a:endParaRPr>
          </a:p>
        </p:txBody>
      </p:sp>
      <p:sp>
        <p:nvSpPr>
          <p:cNvPr id="633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3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500" b="1" i="1">
                <a:solidFill>
                  <a:srgbClr val="E10707"/>
                </a:solidFill>
                <a:latin typeface="Times New Roman" pitchFamily="18" charset="0"/>
                <a:ea typeface="MS PGothic" pitchFamily="34" charset="-128"/>
              </a:defRPr>
            </a:lvl1pPr>
            <a:lvl2pPr marL="685817" indent="-263776" eaLnBrk="0" hangingPunct="0">
              <a:defRPr sz="5500" b="1" i="1">
                <a:solidFill>
                  <a:srgbClr val="E10707"/>
                </a:solidFill>
                <a:latin typeface="Times New Roman" pitchFamily="18" charset="0"/>
                <a:ea typeface="MS PGothic" pitchFamily="34" charset="-128"/>
              </a:defRPr>
            </a:lvl2pPr>
            <a:lvl3pPr marL="1055103" indent="-211021" eaLnBrk="0" hangingPunct="0">
              <a:defRPr sz="5500" b="1" i="1">
                <a:solidFill>
                  <a:srgbClr val="E10707"/>
                </a:solidFill>
                <a:latin typeface="Times New Roman" pitchFamily="18" charset="0"/>
                <a:ea typeface="MS PGothic" pitchFamily="34" charset="-128"/>
              </a:defRPr>
            </a:lvl3pPr>
            <a:lvl4pPr marL="1477145" indent="-211021" eaLnBrk="0" hangingPunct="0">
              <a:defRPr sz="5500" b="1" i="1">
                <a:solidFill>
                  <a:srgbClr val="E10707"/>
                </a:solidFill>
                <a:latin typeface="Times New Roman" pitchFamily="18" charset="0"/>
                <a:ea typeface="MS PGothic" pitchFamily="34" charset="-128"/>
              </a:defRPr>
            </a:lvl4pPr>
            <a:lvl5pPr marL="1899186" indent="-211021" eaLnBrk="0" hangingPunct="0">
              <a:defRPr sz="5500" b="1" i="1">
                <a:solidFill>
                  <a:srgbClr val="E10707"/>
                </a:solidFill>
                <a:latin typeface="Times New Roman" pitchFamily="18" charset="0"/>
                <a:ea typeface="MS PGothic" pitchFamily="34" charset="-128"/>
              </a:defRPr>
            </a:lvl5pPr>
            <a:lvl6pPr marL="2321227"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6pPr>
            <a:lvl7pPr marL="2743269"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7pPr>
            <a:lvl8pPr marL="3165310"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8pPr>
            <a:lvl9pPr marL="3587351"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9pPr>
          </a:lstStyle>
          <a:p>
            <a:pPr eaLnBrk="1" hangingPunct="1"/>
            <a:fld id="{23AA37ED-726C-451C-B2A5-7868A97F7516}" type="slidenum">
              <a:rPr lang="it-IT" sz="1100" b="0" i="0">
                <a:solidFill>
                  <a:prstClr val="black"/>
                </a:solidFill>
                <a:latin typeface="Arial" pitchFamily="34" charset="0"/>
              </a:rPr>
              <a:pPr eaLnBrk="1" hangingPunct="1"/>
              <a:t>36</a:t>
            </a:fld>
            <a:endParaRPr lang="it-IT" sz="1100" b="0" i="0">
              <a:solidFill>
                <a:prstClr val="black"/>
              </a:solidFill>
              <a:latin typeface="Arial" pitchFamily="34"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fld id="{D29721F9-91BA-4305-BFA4-09A0A587A07B}" type="slidenum">
              <a:rPr lang="it-IT" sz="1100">
                <a:solidFill>
                  <a:prstClr val="black"/>
                </a:solidFill>
                <a:ea typeface="ＭＳ Ｐゴシック" pitchFamily="-1" charset="-128"/>
              </a:rPr>
              <a:pPr eaLnBrk="1" hangingPunct="1"/>
              <a:t>42</a:t>
            </a:fld>
            <a:endParaRPr lang="it-IT" sz="1100">
              <a:solidFill>
                <a:prstClr val="black"/>
              </a:solidFill>
              <a:ea typeface="ＭＳ Ｐゴシック" pitchFamily="-1" charset="-128"/>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ea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Data download to ISS uses Ethernet protocol for high speed data transfer. Data are subsequently downlinked to the ground via Tracking Data Relay Satellite (TDRS) link or stored on Hard Disks. </a:t>
            </a:r>
          </a:p>
        </p:txBody>
      </p:sp>
      <p:sp>
        <p:nvSpPr>
          <p:cNvPr id="264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4632043-C0F9-48F2-82A8-ACBA1B4A3389}" type="slidenum">
              <a:rPr lang="en-US">
                <a:solidFill>
                  <a:prstClr val="black"/>
                </a:solidFill>
              </a:rPr>
              <a:pPr eaLnBrk="1" hangingPunct="1"/>
              <a:t>43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SSD = Solid State Drive</a:t>
            </a:r>
          </a:p>
        </p:txBody>
      </p:sp>
      <p:sp>
        <p:nvSpPr>
          <p:cNvPr id="268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7B8DCB9-F492-4163-A1C2-43A13F36B966}" type="slidenum">
              <a:rPr lang="en-US">
                <a:solidFill>
                  <a:prstClr val="black"/>
                </a:solidFill>
              </a:rPr>
              <a:pPr eaLnBrk="1" hangingPunct="1"/>
              <a:t>48</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a:defRPr/>
            </a:pPr>
            <a:endParaRPr lang="ja-JP" alt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500" b="1" i="1">
                <a:solidFill>
                  <a:srgbClr val="E10707"/>
                </a:solidFill>
                <a:latin typeface="Times New Roman" pitchFamily="18" charset="0"/>
                <a:ea typeface="MS PGothic" pitchFamily="34" charset="-128"/>
              </a:defRPr>
            </a:lvl1pPr>
            <a:lvl2pPr marL="685817" indent="-263776" eaLnBrk="0" hangingPunct="0">
              <a:defRPr sz="5500" b="1" i="1">
                <a:solidFill>
                  <a:srgbClr val="E10707"/>
                </a:solidFill>
                <a:latin typeface="Times New Roman" pitchFamily="18" charset="0"/>
                <a:ea typeface="MS PGothic" pitchFamily="34" charset="-128"/>
              </a:defRPr>
            </a:lvl2pPr>
            <a:lvl3pPr marL="1055103" indent="-211021" eaLnBrk="0" hangingPunct="0">
              <a:defRPr sz="5500" b="1" i="1">
                <a:solidFill>
                  <a:srgbClr val="E10707"/>
                </a:solidFill>
                <a:latin typeface="Times New Roman" pitchFamily="18" charset="0"/>
                <a:ea typeface="MS PGothic" pitchFamily="34" charset="-128"/>
              </a:defRPr>
            </a:lvl3pPr>
            <a:lvl4pPr marL="1477145" indent="-211021" eaLnBrk="0" hangingPunct="0">
              <a:defRPr sz="5500" b="1" i="1">
                <a:solidFill>
                  <a:srgbClr val="E10707"/>
                </a:solidFill>
                <a:latin typeface="Times New Roman" pitchFamily="18" charset="0"/>
                <a:ea typeface="MS PGothic" pitchFamily="34" charset="-128"/>
              </a:defRPr>
            </a:lvl4pPr>
            <a:lvl5pPr marL="1899186" indent="-211021" eaLnBrk="0" hangingPunct="0">
              <a:defRPr sz="5500" b="1" i="1">
                <a:solidFill>
                  <a:srgbClr val="E10707"/>
                </a:solidFill>
                <a:latin typeface="Times New Roman" pitchFamily="18" charset="0"/>
                <a:ea typeface="MS PGothic" pitchFamily="34" charset="-128"/>
              </a:defRPr>
            </a:lvl5pPr>
            <a:lvl6pPr marL="2321227"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6pPr>
            <a:lvl7pPr marL="2743269"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7pPr>
            <a:lvl8pPr marL="3165310"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8pPr>
            <a:lvl9pPr marL="3587351"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9pPr>
          </a:lstStyle>
          <a:p>
            <a:pPr eaLnBrk="1" hangingPunct="1"/>
            <a:fld id="{645A381B-6254-4262-AAA5-1479602B683F}" type="slidenum">
              <a:rPr lang="en-US" altLang="ja-JP" sz="1100" b="0" i="0">
                <a:solidFill>
                  <a:schemeClr val="tx1"/>
                </a:solidFill>
                <a:latin typeface="Arial" pitchFamily="34" charset="0"/>
              </a:rPr>
              <a:pPr eaLnBrk="1" hangingPunct="1"/>
              <a:t>67</a:t>
            </a:fld>
            <a:endParaRPr lang="en-US" altLang="ja-JP" sz="1100" b="0" i="0">
              <a:solidFill>
                <a:schemeClr val="tx1"/>
              </a:solidFill>
              <a:latin typeface="Arial" pitchFamily="34"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3E11FF1-520B-438C-B3E7-FC13A4378264}" type="slidenum">
              <a:rPr lang="en-US">
                <a:solidFill>
                  <a:prstClr val="black"/>
                </a:solidFill>
              </a:rPr>
              <a:pPr eaLnBrk="1" hangingPunct="1"/>
              <a:t>68</a:t>
            </a:fld>
            <a:endParaRPr lang="en-US">
              <a:solidFill>
                <a:prstClr val="black"/>
              </a:solidFill>
            </a:endParaRPr>
          </a:p>
        </p:txBody>
      </p:sp>
      <p:sp>
        <p:nvSpPr>
          <p:cNvPr id="262147" name="Rectangle 2"/>
          <p:cNvSpPr>
            <a:spLocks noGrp="1" noRot="1" noChangeAspect="1" noChangeArrowheads="1" noTextEdit="1"/>
          </p:cNvSpPr>
          <p:nvPr>
            <p:ph type="sldImg"/>
          </p:nvPr>
        </p:nvSpPr>
        <p:spPr>
          <a:xfrm>
            <a:off x="1141413" y="684213"/>
            <a:ext cx="4572000" cy="3429000"/>
          </a:xfrm>
          <a:ln/>
        </p:spPr>
      </p:sp>
      <p:sp>
        <p:nvSpPr>
          <p:cNvPr id="262148" name="Rectangle 3"/>
          <p:cNvSpPr>
            <a:spLocks noGrp="1" noChangeArrowheads="1"/>
          </p:cNvSpPr>
          <p:nvPr>
            <p:ph type="body" idx="1"/>
          </p:nvPr>
        </p:nvSpPr>
        <p:spPr>
          <a:xfrm>
            <a:off x="684213" y="4341813"/>
            <a:ext cx="54864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endParaRPr lang="ja-JP" alt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The JEM-EUSO collaboration</a:t>
            </a:r>
          </a:p>
        </p:txBody>
      </p:sp>
      <p:sp>
        <p:nvSpPr>
          <p:cNvPr id="263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D58AD7A-E9D4-441C-A9BD-EA4BFA0A8DD5}" type="slidenum">
              <a:rPr lang="it-IT">
                <a:solidFill>
                  <a:prstClr val="black"/>
                </a:solidFill>
              </a:rPr>
              <a:pPr eaLnBrk="1" hangingPunct="1"/>
              <a:t>71</a:t>
            </a:fld>
            <a:endParaRPr lang="it-IT">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E24B8BF-FCE4-4089-B67F-C1DFD75CCEB6}" type="slidenum">
              <a:rPr lang="it-IT">
                <a:solidFill>
                  <a:srgbClr val="000000"/>
                </a:solidFill>
              </a:rPr>
              <a:pPr eaLnBrk="1" hangingPunct="1"/>
              <a:t>81</a:t>
            </a:fld>
            <a:endParaRPr lang="it-IT">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500" b="1" i="1">
                <a:solidFill>
                  <a:srgbClr val="E10707"/>
                </a:solidFill>
                <a:latin typeface="Times New Roman" pitchFamily="18" charset="0"/>
                <a:ea typeface="MS PGothic" pitchFamily="34" charset="-128"/>
              </a:defRPr>
            </a:lvl1pPr>
            <a:lvl2pPr marL="685817" indent="-263776" eaLnBrk="0" hangingPunct="0">
              <a:defRPr sz="5500" b="1" i="1">
                <a:solidFill>
                  <a:srgbClr val="E10707"/>
                </a:solidFill>
                <a:latin typeface="Times New Roman" pitchFamily="18" charset="0"/>
                <a:ea typeface="MS PGothic" pitchFamily="34" charset="-128"/>
              </a:defRPr>
            </a:lvl2pPr>
            <a:lvl3pPr marL="1055103" indent="-211021" eaLnBrk="0" hangingPunct="0">
              <a:defRPr sz="5500" b="1" i="1">
                <a:solidFill>
                  <a:srgbClr val="E10707"/>
                </a:solidFill>
                <a:latin typeface="Times New Roman" pitchFamily="18" charset="0"/>
                <a:ea typeface="MS PGothic" pitchFamily="34" charset="-128"/>
              </a:defRPr>
            </a:lvl3pPr>
            <a:lvl4pPr marL="1477145" indent="-211021" eaLnBrk="0" hangingPunct="0">
              <a:defRPr sz="5500" b="1" i="1">
                <a:solidFill>
                  <a:srgbClr val="E10707"/>
                </a:solidFill>
                <a:latin typeface="Times New Roman" pitchFamily="18" charset="0"/>
                <a:ea typeface="MS PGothic" pitchFamily="34" charset="-128"/>
              </a:defRPr>
            </a:lvl4pPr>
            <a:lvl5pPr marL="1899186" indent="-211021" eaLnBrk="0" hangingPunct="0">
              <a:defRPr sz="5500" b="1" i="1">
                <a:solidFill>
                  <a:srgbClr val="E10707"/>
                </a:solidFill>
                <a:latin typeface="Times New Roman" pitchFamily="18" charset="0"/>
                <a:ea typeface="MS PGothic" pitchFamily="34" charset="-128"/>
              </a:defRPr>
            </a:lvl5pPr>
            <a:lvl6pPr marL="2321227"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6pPr>
            <a:lvl7pPr marL="2743269"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7pPr>
            <a:lvl8pPr marL="3165310"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8pPr>
            <a:lvl9pPr marL="3587351"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9pPr>
          </a:lstStyle>
          <a:p>
            <a:pPr eaLnBrk="1" hangingPunct="1"/>
            <a:fld id="{65D30726-93D6-41A0-8967-1596B1363D4B}" type="slidenum">
              <a:rPr lang="it-IT" sz="1100" b="0" i="0">
                <a:solidFill>
                  <a:prstClr val="black"/>
                </a:solidFill>
                <a:latin typeface="Arial" pitchFamily="34" charset="0"/>
              </a:rPr>
              <a:pPr eaLnBrk="1" hangingPunct="1"/>
              <a:t>5</a:t>
            </a:fld>
            <a:endParaRPr lang="it-IT" sz="1100" b="0" i="0">
              <a:solidFill>
                <a:prstClr val="black"/>
              </a:solidFill>
              <a:latin typeface="Arial" pitchFamily="34"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6B9EC725-9F03-4E23-B77B-25398764D2EC}" type="slidenum">
              <a:rPr lang="it-IT" sz="1200">
                <a:solidFill>
                  <a:srgbClr val="000000"/>
                </a:solidFill>
              </a:rPr>
              <a:pPr eaLnBrk="1" hangingPunct="1">
                <a:defRPr/>
              </a:pPr>
              <a:t>6</a:t>
            </a:fld>
            <a:endParaRPr lang="it-IT" sz="1200">
              <a:solidFill>
                <a:srgbClr val="000000"/>
              </a:solidFill>
            </a:endParaRPr>
          </a:p>
        </p:txBody>
      </p:sp>
      <p:sp>
        <p:nvSpPr>
          <p:cNvPr id="627715" name="Rectangle 2"/>
          <p:cNvSpPr>
            <a:spLocks noGrp="1" noRot="1" noChangeAspect="1" noChangeArrowheads="1" noTextEdit="1"/>
          </p:cNvSpPr>
          <p:nvPr>
            <p:ph type="sldImg"/>
          </p:nvPr>
        </p:nvSpPr>
        <p:spPr bwMode="auto">
          <a:xfrm>
            <a:off x="1138238" y="682625"/>
            <a:ext cx="4554537"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7716" name="Rectangle 3"/>
          <p:cNvSpPr>
            <a:spLocks noGrp="1" noChangeArrowheads="1"/>
          </p:cNvSpPr>
          <p:nvPr>
            <p:ph type="body" idx="1"/>
          </p:nvPr>
        </p:nvSpPr>
        <p:spPr bwMode="auto">
          <a:xfrm>
            <a:off x="892175" y="4322763"/>
            <a:ext cx="5046663" cy="4173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500" b="1" i="1">
                <a:solidFill>
                  <a:srgbClr val="E10707"/>
                </a:solidFill>
                <a:latin typeface="Times New Roman" pitchFamily="18" charset="0"/>
                <a:ea typeface="MS PGothic" pitchFamily="34" charset="-128"/>
              </a:defRPr>
            </a:lvl1pPr>
            <a:lvl2pPr marL="685817" indent="-263776" eaLnBrk="0" hangingPunct="0">
              <a:defRPr sz="5500" b="1" i="1">
                <a:solidFill>
                  <a:srgbClr val="E10707"/>
                </a:solidFill>
                <a:latin typeface="Times New Roman" pitchFamily="18" charset="0"/>
                <a:ea typeface="MS PGothic" pitchFamily="34" charset="-128"/>
              </a:defRPr>
            </a:lvl2pPr>
            <a:lvl3pPr marL="1055103" indent="-211021" eaLnBrk="0" hangingPunct="0">
              <a:defRPr sz="5500" b="1" i="1">
                <a:solidFill>
                  <a:srgbClr val="E10707"/>
                </a:solidFill>
                <a:latin typeface="Times New Roman" pitchFamily="18" charset="0"/>
                <a:ea typeface="MS PGothic" pitchFamily="34" charset="-128"/>
              </a:defRPr>
            </a:lvl3pPr>
            <a:lvl4pPr marL="1477145" indent="-211021" eaLnBrk="0" hangingPunct="0">
              <a:defRPr sz="5500" b="1" i="1">
                <a:solidFill>
                  <a:srgbClr val="E10707"/>
                </a:solidFill>
                <a:latin typeface="Times New Roman" pitchFamily="18" charset="0"/>
                <a:ea typeface="MS PGothic" pitchFamily="34" charset="-128"/>
              </a:defRPr>
            </a:lvl4pPr>
            <a:lvl5pPr marL="1899186" indent="-211021" eaLnBrk="0" hangingPunct="0">
              <a:defRPr sz="5500" b="1" i="1">
                <a:solidFill>
                  <a:srgbClr val="E10707"/>
                </a:solidFill>
                <a:latin typeface="Times New Roman" pitchFamily="18" charset="0"/>
                <a:ea typeface="MS PGothic" pitchFamily="34" charset="-128"/>
              </a:defRPr>
            </a:lvl5pPr>
            <a:lvl6pPr marL="2321227"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6pPr>
            <a:lvl7pPr marL="2743269"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7pPr>
            <a:lvl8pPr marL="3165310"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8pPr>
            <a:lvl9pPr marL="3587351"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9pPr>
          </a:lstStyle>
          <a:p>
            <a:pPr eaLnBrk="1" hangingPunct="1"/>
            <a:fld id="{C7453B82-BF00-413E-B890-4354FBF9BBB8}" type="slidenum">
              <a:rPr lang="it-IT" sz="1100" b="0" i="0">
                <a:solidFill>
                  <a:schemeClr val="tx1"/>
                </a:solidFill>
                <a:latin typeface="Arial" pitchFamily="34" charset="0"/>
              </a:rPr>
              <a:pPr eaLnBrk="1" hangingPunct="1"/>
              <a:t>9</a:t>
            </a:fld>
            <a:endParaRPr lang="it-IT" sz="1100" b="0" i="0">
              <a:solidFill>
                <a:schemeClr val="tx1"/>
              </a:solidFill>
              <a:latin typeface="Arial" pitchFamily="34"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xfrm>
            <a:off x="913991" y="4342939"/>
            <a:ext cx="5030018"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500" b="1" i="1">
                <a:solidFill>
                  <a:srgbClr val="E10707"/>
                </a:solidFill>
                <a:latin typeface="Times New Roman" pitchFamily="18" charset="0"/>
                <a:ea typeface="MS PGothic" pitchFamily="34" charset="-128"/>
              </a:defRPr>
            </a:lvl1pPr>
            <a:lvl2pPr marL="685817" indent="-263776" eaLnBrk="0" hangingPunct="0">
              <a:defRPr sz="5500" b="1" i="1">
                <a:solidFill>
                  <a:srgbClr val="E10707"/>
                </a:solidFill>
                <a:latin typeface="Times New Roman" pitchFamily="18" charset="0"/>
                <a:ea typeface="MS PGothic" pitchFamily="34" charset="-128"/>
              </a:defRPr>
            </a:lvl2pPr>
            <a:lvl3pPr marL="1055103" indent="-211021" eaLnBrk="0" hangingPunct="0">
              <a:defRPr sz="5500" b="1" i="1">
                <a:solidFill>
                  <a:srgbClr val="E10707"/>
                </a:solidFill>
                <a:latin typeface="Times New Roman" pitchFamily="18" charset="0"/>
                <a:ea typeface="MS PGothic" pitchFamily="34" charset="-128"/>
              </a:defRPr>
            </a:lvl3pPr>
            <a:lvl4pPr marL="1477145" indent="-211021" eaLnBrk="0" hangingPunct="0">
              <a:defRPr sz="5500" b="1" i="1">
                <a:solidFill>
                  <a:srgbClr val="E10707"/>
                </a:solidFill>
                <a:latin typeface="Times New Roman" pitchFamily="18" charset="0"/>
                <a:ea typeface="MS PGothic" pitchFamily="34" charset="-128"/>
              </a:defRPr>
            </a:lvl4pPr>
            <a:lvl5pPr marL="1899186" indent="-211021" eaLnBrk="0" hangingPunct="0">
              <a:defRPr sz="5500" b="1" i="1">
                <a:solidFill>
                  <a:srgbClr val="E10707"/>
                </a:solidFill>
                <a:latin typeface="Times New Roman" pitchFamily="18" charset="0"/>
                <a:ea typeface="MS PGothic" pitchFamily="34" charset="-128"/>
              </a:defRPr>
            </a:lvl5pPr>
            <a:lvl6pPr marL="2321227"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6pPr>
            <a:lvl7pPr marL="2743269"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7pPr>
            <a:lvl8pPr marL="3165310"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8pPr>
            <a:lvl9pPr marL="3587351"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9pPr>
          </a:lstStyle>
          <a:p>
            <a:pPr eaLnBrk="1" hangingPunct="1"/>
            <a:fld id="{528B2BA3-3FC4-484D-9D63-71E09B7D796F}" type="slidenum">
              <a:rPr lang="it-IT" sz="1100" b="0" i="0">
                <a:solidFill>
                  <a:schemeClr val="tx1"/>
                </a:solidFill>
                <a:latin typeface="Arial" pitchFamily="34" charset="0"/>
              </a:rPr>
              <a:pPr eaLnBrk="1" hangingPunct="1"/>
              <a:t>10</a:t>
            </a:fld>
            <a:endParaRPr lang="it-IT" sz="1100" b="0" i="0">
              <a:solidFill>
                <a:schemeClr val="tx1"/>
              </a:solidFill>
              <a:latin typeface="Arial" pitchFamily="34"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500" b="1" i="1">
                <a:solidFill>
                  <a:srgbClr val="E10707"/>
                </a:solidFill>
                <a:latin typeface="Times New Roman" pitchFamily="18" charset="0"/>
                <a:ea typeface="ＭＳ Ｐゴシック" pitchFamily="34" charset="-128"/>
              </a:defRPr>
            </a:lvl1pPr>
            <a:lvl2pPr marL="685817" indent="-263776" eaLnBrk="0" hangingPunct="0">
              <a:defRPr sz="5500" b="1" i="1">
                <a:solidFill>
                  <a:srgbClr val="E10707"/>
                </a:solidFill>
                <a:latin typeface="Times New Roman" pitchFamily="18" charset="0"/>
                <a:ea typeface="ＭＳ Ｐゴシック" pitchFamily="34" charset="-128"/>
              </a:defRPr>
            </a:lvl2pPr>
            <a:lvl3pPr marL="1055103" indent="-211021" eaLnBrk="0" hangingPunct="0">
              <a:defRPr sz="5500" b="1" i="1">
                <a:solidFill>
                  <a:srgbClr val="E10707"/>
                </a:solidFill>
                <a:latin typeface="Times New Roman" pitchFamily="18" charset="0"/>
                <a:ea typeface="ＭＳ Ｐゴシック" pitchFamily="34" charset="-128"/>
              </a:defRPr>
            </a:lvl3pPr>
            <a:lvl4pPr marL="1477145" indent="-211021" eaLnBrk="0" hangingPunct="0">
              <a:defRPr sz="5500" b="1" i="1">
                <a:solidFill>
                  <a:srgbClr val="E10707"/>
                </a:solidFill>
                <a:latin typeface="Times New Roman" pitchFamily="18" charset="0"/>
                <a:ea typeface="ＭＳ Ｐゴシック" pitchFamily="34" charset="-128"/>
              </a:defRPr>
            </a:lvl4pPr>
            <a:lvl5pPr marL="1899186" indent="-211021" eaLnBrk="0" hangingPunct="0">
              <a:defRPr sz="5500" b="1" i="1">
                <a:solidFill>
                  <a:srgbClr val="E10707"/>
                </a:solidFill>
                <a:latin typeface="Times New Roman" pitchFamily="18" charset="0"/>
                <a:ea typeface="ＭＳ Ｐゴシック" pitchFamily="34" charset="-128"/>
              </a:defRPr>
            </a:lvl5pPr>
            <a:lvl6pPr marL="2321227" indent="-211021" eaLnBrk="0" fontAlgn="base" hangingPunct="0">
              <a:spcBef>
                <a:spcPct val="0"/>
              </a:spcBef>
              <a:spcAft>
                <a:spcPct val="0"/>
              </a:spcAft>
              <a:defRPr sz="5500" b="1" i="1">
                <a:solidFill>
                  <a:srgbClr val="E10707"/>
                </a:solidFill>
                <a:latin typeface="Times New Roman" pitchFamily="18" charset="0"/>
                <a:ea typeface="ＭＳ Ｐゴシック" pitchFamily="34" charset="-128"/>
              </a:defRPr>
            </a:lvl6pPr>
            <a:lvl7pPr marL="2743269" indent="-211021" eaLnBrk="0" fontAlgn="base" hangingPunct="0">
              <a:spcBef>
                <a:spcPct val="0"/>
              </a:spcBef>
              <a:spcAft>
                <a:spcPct val="0"/>
              </a:spcAft>
              <a:defRPr sz="5500" b="1" i="1">
                <a:solidFill>
                  <a:srgbClr val="E10707"/>
                </a:solidFill>
                <a:latin typeface="Times New Roman" pitchFamily="18" charset="0"/>
                <a:ea typeface="ＭＳ Ｐゴシック" pitchFamily="34" charset="-128"/>
              </a:defRPr>
            </a:lvl7pPr>
            <a:lvl8pPr marL="3165310" indent="-211021" eaLnBrk="0" fontAlgn="base" hangingPunct="0">
              <a:spcBef>
                <a:spcPct val="0"/>
              </a:spcBef>
              <a:spcAft>
                <a:spcPct val="0"/>
              </a:spcAft>
              <a:defRPr sz="5500" b="1" i="1">
                <a:solidFill>
                  <a:srgbClr val="E10707"/>
                </a:solidFill>
                <a:latin typeface="Times New Roman" pitchFamily="18" charset="0"/>
                <a:ea typeface="ＭＳ Ｐゴシック" pitchFamily="34" charset="-128"/>
              </a:defRPr>
            </a:lvl8pPr>
            <a:lvl9pPr marL="3587351" indent="-211021" eaLnBrk="0" fontAlgn="base" hangingPunct="0">
              <a:spcBef>
                <a:spcPct val="0"/>
              </a:spcBef>
              <a:spcAft>
                <a:spcPct val="0"/>
              </a:spcAft>
              <a:defRPr sz="5500" b="1" i="1">
                <a:solidFill>
                  <a:srgbClr val="E10707"/>
                </a:solidFill>
                <a:latin typeface="Times New Roman" pitchFamily="18" charset="0"/>
                <a:ea typeface="ＭＳ Ｐゴシック" pitchFamily="34" charset="-128"/>
              </a:defRPr>
            </a:lvl9pPr>
          </a:lstStyle>
          <a:p>
            <a:pPr eaLnBrk="1" hangingPunct="1"/>
            <a:fld id="{96011881-FE04-4FF1-9D12-F59F1EFF089B}" type="slidenum">
              <a:rPr lang="it-IT" sz="1100" b="0" i="0">
                <a:solidFill>
                  <a:schemeClr val="tx1"/>
                </a:solidFill>
                <a:latin typeface="Arial" pitchFamily="34" charset="0"/>
              </a:rPr>
              <a:pPr eaLnBrk="1" hangingPunct="1"/>
              <a:t>13</a:t>
            </a:fld>
            <a:endParaRPr lang="it-IT" sz="1100" b="0" i="0">
              <a:solidFill>
                <a:schemeClr val="tx1"/>
              </a:solidFill>
              <a:latin typeface="Arial" pitchFamily="34"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B0025CFA-E848-4E2C-AAEA-698A5791BDE7}" type="slidenum">
              <a:rPr lang="it-IT" sz="1200">
                <a:solidFill>
                  <a:prstClr val="black"/>
                </a:solidFill>
              </a:rPr>
              <a:pPr eaLnBrk="1" hangingPunct="1">
                <a:defRPr/>
              </a:pPr>
              <a:t>14</a:t>
            </a:fld>
            <a:endParaRPr lang="it-IT" sz="1200">
              <a:solidFill>
                <a:prstClr val="black"/>
              </a:solidFill>
            </a:endParaRPr>
          </a:p>
        </p:txBody>
      </p:sp>
      <p:sp>
        <p:nvSpPr>
          <p:cNvPr id="622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numCol="1" anchor="t" anchorCtr="0" compatLnSpc="1">
            <a:prstTxWarp prst="textNoShape">
              <a:avLst/>
            </a:prstTxWarp>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Statistical identification, that is correlation studies between the arrival directions of the events and the position of sources in various astronomical catalogues.  These resources are severely limited by the low available statistics at the highest energies, and to less extent by the small observed fraction of the sky and by the dependence of the exposure on declination (by non-uniform exposure).  </a:t>
            </a: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500" b="1" i="1">
                <a:solidFill>
                  <a:srgbClr val="E10707"/>
                </a:solidFill>
                <a:latin typeface="Times New Roman" pitchFamily="18" charset="0"/>
                <a:ea typeface="MS PGothic" pitchFamily="34" charset="-128"/>
              </a:defRPr>
            </a:lvl1pPr>
            <a:lvl2pPr marL="685817" indent="-263776" eaLnBrk="0" hangingPunct="0">
              <a:defRPr sz="5500" b="1" i="1">
                <a:solidFill>
                  <a:srgbClr val="E10707"/>
                </a:solidFill>
                <a:latin typeface="Times New Roman" pitchFamily="18" charset="0"/>
                <a:ea typeface="MS PGothic" pitchFamily="34" charset="-128"/>
              </a:defRPr>
            </a:lvl2pPr>
            <a:lvl3pPr marL="1055103" indent="-211021" eaLnBrk="0" hangingPunct="0">
              <a:defRPr sz="5500" b="1" i="1">
                <a:solidFill>
                  <a:srgbClr val="E10707"/>
                </a:solidFill>
                <a:latin typeface="Times New Roman" pitchFamily="18" charset="0"/>
                <a:ea typeface="MS PGothic" pitchFamily="34" charset="-128"/>
              </a:defRPr>
            </a:lvl3pPr>
            <a:lvl4pPr marL="1477145" indent="-211021" eaLnBrk="0" hangingPunct="0">
              <a:defRPr sz="5500" b="1" i="1">
                <a:solidFill>
                  <a:srgbClr val="E10707"/>
                </a:solidFill>
                <a:latin typeface="Times New Roman" pitchFamily="18" charset="0"/>
                <a:ea typeface="MS PGothic" pitchFamily="34" charset="-128"/>
              </a:defRPr>
            </a:lvl4pPr>
            <a:lvl5pPr marL="1899186" indent="-211021" eaLnBrk="0" hangingPunct="0">
              <a:defRPr sz="5500" b="1" i="1">
                <a:solidFill>
                  <a:srgbClr val="E10707"/>
                </a:solidFill>
                <a:latin typeface="Times New Roman" pitchFamily="18" charset="0"/>
                <a:ea typeface="MS PGothic" pitchFamily="34" charset="-128"/>
              </a:defRPr>
            </a:lvl5pPr>
            <a:lvl6pPr marL="2321227"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6pPr>
            <a:lvl7pPr marL="2743269"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7pPr>
            <a:lvl8pPr marL="3165310"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8pPr>
            <a:lvl9pPr marL="3587351" indent="-211021" eaLnBrk="0" fontAlgn="base" hangingPunct="0">
              <a:spcBef>
                <a:spcPct val="0"/>
              </a:spcBef>
              <a:spcAft>
                <a:spcPct val="0"/>
              </a:spcAft>
              <a:defRPr sz="5500" b="1" i="1">
                <a:solidFill>
                  <a:srgbClr val="E10707"/>
                </a:solidFill>
                <a:latin typeface="Times New Roman" pitchFamily="18" charset="0"/>
                <a:ea typeface="MS PGothic" pitchFamily="34" charset="-128"/>
              </a:defRPr>
            </a:lvl9pPr>
          </a:lstStyle>
          <a:p>
            <a:pPr eaLnBrk="1" hangingPunct="1"/>
            <a:fld id="{8553EF1D-1DE8-4395-90AD-2B43B098640C}" type="slidenum">
              <a:rPr lang="it-IT" sz="1100" b="0" i="0">
                <a:solidFill>
                  <a:prstClr val="black"/>
                </a:solidFill>
                <a:latin typeface="Arial" pitchFamily="34" charset="0"/>
              </a:rPr>
              <a:pPr eaLnBrk="1" hangingPunct="1"/>
              <a:t>33</a:t>
            </a:fld>
            <a:endParaRPr lang="it-IT" sz="1100" b="0" i="0">
              <a:solidFill>
                <a:prstClr val="black"/>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602570349"/>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2474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a:defRPr>
                <a:cs typeface="Arial" pitchFamily="34" charset="0"/>
              </a:defRPr>
            </a:lvl1pPr>
          </a:lstStyle>
          <a:p>
            <a:pPr>
              <a:defRPr/>
            </a:pPr>
            <a:fld id="{DC93A0E7-C9FA-4552-AE54-7258480DAD92}" type="slidenum">
              <a:rPr lang="en-US"/>
              <a:pPr>
                <a:defRPr/>
              </a:pPr>
              <a:t>‹N›</a:t>
            </a:fld>
            <a:endParaRPr lang="en-US"/>
          </a:p>
        </p:txBody>
      </p:sp>
    </p:spTree>
    <p:extLst>
      <p:ext uri="{BB962C8B-B14F-4D97-AF65-F5344CB8AC3E}">
        <p14:creationId xmlns:p14="http://schemas.microsoft.com/office/powerpoint/2010/main" val="12600618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a:defRPr>
                <a:cs typeface="Arial" pitchFamily="34" charset="0"/>
              </a:defRPr>
            </a:lvl1pPr>
          </a:lstStyle>
          <a:p>
            <a:pPr>
              <a:defRPr/>
            </a:pPr>
            <a:fld id="{217ADC29-BA42-48FF-B2B5-943E9A802BD1}" type="slidenum">
              <a:rPr lang="en-US"/>
              <a:pPr>
                <a:defRPr/>
              </a:pPr>
              <a:t>‹N›</a:t>
            </a:fld>
            <a:endParaRPr lang="en-US"/>
          </a:p>
        </p:txBody>
      </p:sp>
    </p:spTree>
    <p:extLst>
      <p:ext uri="{BB962C8B-B14F-4D97-AF65-F5344CB8AC3E}">
        <p14:creationId xmlns:p14="http://schemas.microsoft.com/office/powerpoint/2010/main" val="20790746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cs typeface="Arial" pitchFamily="34" charset="0"/>
              </a:defRPr>
            </a:lvl1pPr>
          </a:lstStyle>
          <a:p>
            <a:pPr>
              <a:defRPr/>
            </a:pPr>
            <a:endParaRPr lang="en-US"/>
          </a:p>
        </p:txBody>
      </p:sp>
      <p:sp>
        <p:nvSpPr>
          <p:cNvPr id="8" name="Segnaposto piè di pagina 7"/>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9" name="Segnaposto numero diapositiva 8"/>
          <p:cNvSpPr>
            <a:spLocks noGrp="1"/>
          </p:cNvSpPr>
          <p:nvPr>
            <p:ph type="sldNum" sz="quarter" idx="12"/>
          </p:nvPr>
        </p:nvSpPr>
        <p:spPr/>
        <p:txBody>
          <a:bodyPr/>
          <a:lstStyle>
            <a:lvl1pPr>
              <a:defRPr>
                <a:cs typeface="Arial" pitchFamily="34" charset="0"/>
              </a:defRPr>
            </a:lvl1pPr>
          </a:lstStyle>
          <a:p>
            <a:pPr>
              <a:defRPr/>
            </a:pPr>
            <a:fld id="{DFD2055D-619F-4365-B9F0-934265F819F7}" type="slidenum">
              <a:rPr lang="en-US"/>
              <a:pPr>
                <a:defRPr/>
              </a:pPr>
              <a:t>‹N›</a:t>
            </a:fld>
            <a:endParaRPr lang="en-US"/>
          </a:p>
        </p:txBody>
      </p:sp>
    </p:spTree>
    <p:extLst>
      <p:ext uri="{BB962C8B-B14F-4D97-AF65-F5344CB8AC3E}">
        <p14:creationId xmlns:p14="http://schemas.microsoft.com/office/powerpoint/2010/main" val="42639057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cs typeface="Arial" pitchFamily="34" charset="0"/>
              </a:defRPr>
            </a:lvl1pPr>
          </a:lstStyle>
          <a:p>
            <a:pPr>
              <a:defRPr/>
            </a:pPr>
            <a:endParaRPr lang="en-US"/>
          </a:p>
        </p:txBody>
      </p:sp>
      <p:sp>
        <p:nvSpPr>
          <p:cNvPr id="4" name="Segnaposto piè di pagina 3"/>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5" name="Segnaposto numero diapositiva 4"/>
          <p:cNvSpPr>
            <a:spLocks noGrp="1"/>
          </p:cNvSpPr>
          <p:nvPr>
            <p:ph type="sldNum" sz="quarter" idx="12"/>
          </p:nvPr>
        </p:nvSpPr>
        <p:spPr/>
        <p:txBody>
          <a:bodyPr/>
          <a:lstStyle>
            <a:lvl1pPr>
              <a:defRPr>
                <a:cs typeface="Arial" pitchFamily="34" charset="0"/>
              </a:defRPr>
            </a:lvl1pPr>
          </a:lstStyle>
          <a:p>
            <a:pPr>
              <a:defRPr/>
            </a:pPr>
            <a:fld id="{4EDD3FD9-CF65-4DB1-B46A-0400E8C90E8D}" type="slidenum">
              <a:rPr lang="en-US"/>
              <a:pPr>
                <a:defRPr/>
              </a:pPr>
              <a:t>‹N›</a:t>
            </a:fld>
            <a:endParaRPr lang="en-US"/>
          </a:p>
        </p:txBody>
      </p:sp>
    </p:spTree>
    <p:extLst>
      <p:ext uri="{BB962C8B-B14F-4D97-AF65-F5344CB8AC3E}">
        <p14:creationId xmlns:p14="http://schemas.microsoft.com/office/powerpoint/2010/main" val="26370893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cs typeface="Arial" pitchFamily="34" charset="0"/>
              </a:defRPr>
            </a:lvl1pPr>
          </a:lstStyle>
          <a:p>
            <a:pPr>
              <a:defRPr/>
            </a:pPr>
            <a:endParaRPr lang="en-US"/>
          </a:p>
        </p:txBody>
      </p:sp>
      <p:sp>
        <p:nvSpPr>
          <p:cNvPr id="3" name="Segnaposto piè di pagina 2"/>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4" name="Segnaposto numero diapositiva 3"/>
          <p:cNvSpPr>
            <a:spLocks noGrp="1"/>
          </p:cNvSpPr>
          <p:nvPr>
            <p:ph type="sldNum" sz="quarter" idx="12"/>
          </p:nvPr>
        </p:nvSpPr>
        <p:spPr/>
        <p:txBody>
          <a:bodyPr/>
          <a:lstStyle>
            <a:lvl1pPr>
              <a:defRPr>
                <a:cs typeface="Arial" pitchFamily="34" charset="0"/>
              </a:defRPr>
            </a:lvl1pPr>
          </a:lstStyle>
          <a:p>
            <a:pPr>
              <a:defRPr/>
            </a:pPr>
            <a:fld id="{9F942BA0-B056-4962-9BA7-4154B11CB5FB}" type="slidenum">
              <a:rPr lang="en-US"/>
              <a:pPr>
                <a:defRPr/>
              </a:pPr>
              <a:t>‹N›</a:t>
            </a:fld>
            <a:endParaRPr lang="en-US"/>
          </a:p>
        </p:txBody>
      </p:sp>
    </p:spTree>
    <p:extLst>
      <p:ext uri="{BB962C8B-B14F-4D97-AF65-F5344CB8AC3E}">
        <p14:creationId xmlns:p14="http://schemas.microsoft.com/office/powerpoint/2010/main" val="2471214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a:defRPr>
                <a:cs typeface="Arial" pitchFamily="34" charset="0"/>
              </a:defRPr>
            </a:lvl1pPr>
          </a:lstStyle>
          <a:p>
            <a:pPr>
              <a:defRPr/>
            </a:pPr>
            <a:fld id="{C3178111-FC18-4DBA-92AC-6AB508964A03}" type="slidenum">
              <a:rPr lang="en-US"/>
              <a:pPr>
                <a:defRPr/>
              </a:pPr>
              <a:t>‹N›</a:t>
            </a:fld>
            <a:endParaRPr lang="en-US"/>
          </a:p>
        </p:txBody>
      </p:sp>
    </p:spTree>
    <p:extLst>
      <p:ext uri="{BB962C8B-B14F-4D97-AF65-F5344CB8AC3E}">
        <p14:creationId xmlns:p14="http://schemas.microsoft.com/office/powerpoint/2010/main" val="8121555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a:defRPr>
                <a:cs typeface="Arial" pitchFamily="34" charset="0"/>
              </a:defRPr>
            </a:lvl1pPr>
          </a:lstStyle>
          <a:p>
            <a:pPr>
              <a:defRPr/>
            </a:pPr>
            <a:fld id="{3F72B919-7834-4967-B247-F0CAC8520B88}" type="slidenum">
              <a:rPr lang="en-US"/>
              <a:pPr>
                <a:defRPr/>
              </a:pPr>
              <a:t>‹N›</a:t>
            </a:fld>
            <a:endParaRPr lang="en-US"/>
          </a:p>
        </p:txBody>
      </p:sp>
    </p:spTree>
    <p:extLst>
      <p:ext uri="{BB962C8B-B14F-4D97-AF65-F5344CB8AC3E}">
        <p14:creationId xmlns:p14="http://schemas.microsoft.com/office/powerpoint/2010/main" val="39919539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a:defRPr>
                <a:cs typeface="Arial" pitchFamily="34" charset="0"/>
              </a:defRPr>
            </a:lvl1pPr>
          </a:lstStyle>
          <a:p>
            <a:pPr>
              <a:defRPr/>
            </a:pPr>
            <a:fld id="{DEE900BA-A4E1-4B92-AE2F-968B96D7144B}" type="slidenum">
              <a:rPr lang="en-US"/>
              <a:pPr>
                <a:defRPr/>
              </a:pPr>
              <a:t>‹N›</a:t>
            </a:fld>
            <a:endParaRPr lang="en-US"/>
          </a:p>
        </p:txBody>
      </p:sp>
    </p:spTree>
    <p:extLst>
      <p:ext uri="{BB962C8B-B14F-4D97-AF65-F5344CB8AC3E}">
        <p14:creationId xmlns:p14="http://schemas.microsoft.com/office/powerpoint/2010/main" val="40158690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a:defRPr>
                <a:cs typeface="Arial" pitchFamily="34" charset="0"/>
              </a:defRPr>
            </a:lvl1pPr>
          </a:lstStyle>
          <a:p>
            <a:pPr>
              <a:defRPr/>
            </a:pPr>
            <a:fld id="{F14430C7-7434-420B-8282-0BE453486720}" type="slidenum">
              <a:rPr lang="en-US"/>
              <a:pPr>
                <a:defRPr/>
              </a:pPr>
              <a:t>‹N›</a:t>
            </a:fld>
            <a:endParaRPr lang="en-US"/>
          </a:p>
        </p:txBody>
      </p:sp>
    </p:spTree>
    <p:extLst>
      <p:ext uri="{BB962C8B-B14F-4D97-AF65-F5344CB8AC3E}">
        <p14:creationId xmlns:p14="http://schemas.microsoft.com/office/powerpoint/2010/main" val="34901624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Segnaposto data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a:defRPr>
                <a:cs typeface="Arial" pitchFamily="34" charset="0"/>
              </a:defRPr>
            </a:lvl1pPr>
          </a:lstStyle>
          <a:p>
            <a:pPr>
              <a:defRPr/>
            </a:pPr>
            <a:fld id="{4D7D08DF-4CD4-4395-B545-429D26CB3999}" type="slidenum">
              <a:rPr lang="en-US"/>
              <a:pPr>
                <a:defRPr/>
              </a:pPr>
              <a:t>‹N›</a:t>
            </a:fld>
            <a:endParaRPr lang="en-US"/>
          </a:p>
        </p:txBody>
      </p:sp>
    </p:spTree>
    <p:extLst>
      <p:ext uri="{BB962C8B-B14F-4D97-AF65-F5344CB8AC3E}">
        <p14:creationId xmlns:p14="http://schemas.microsoft.com/office/powerpoint/2010/main" val="2890639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164231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cs typeface="Arial" pitchFamily="34" charset="0"/>
              </a:defRPr>
            </a:lvl1pPr>
          </a:lstStyle>
          <a:p>
            <a:pPr>
              <a:defRPr/>
            </a:pPr>
            <a:endParaRPr lang="en-US"/>
          </a:p>
        </p:txBody>
      </p:sp>
      <p:sp>
        <p:nvSpPr>
          <p:cNvPr id="4" name="Segnaposto piè di pagina 3"/>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5" name="Segnaposto numero diapositiva 4"/>
          <p:cNvSpPr>
            <a:spLocks noGrp="1"/>
          </p:cNvSpPr>
          <p:nvPr>
            <p:ph type="sldNum" sz="quarter" idx="12"/>
          </p:nvPr>
        </p:nvSpPr>
        <p:spPr/>
        <p:txBody>
          <a:bodyPr/>
          <a:lstStyle>
            <a:lvl1pPr>
              <a:defRPr>
                <a:cs typeface="Arial" pitchFamily="34" charset="0"/>
              </a:defRPr>
            </a:lvl1pPr>
          </a:lstStyle>
          <a:p>
            <a:pPr>
              <a:defRPr/>
            </a:pPr>
            <a:fld id="{7163D6BF-507E-4276-91FA-96083CA81E0E}" type="slidenum">
              <a:rPr lang="en-US"/>
              <a:pPr>
                <a:defRPr/>
              </a:pPr>
              <a:t>‹N›</a:t>
            </a:fld>
            <a:endParaRPr lang="en-US"/>
          </a:p>
        </p:txBody>
      </p:sp>
    </p:spTree>
    <p:extLst>
      <p:ext uri="{BB962C8B-B14F-4D97-AF65-F5344CB8AC3E}">
        <p14:creationId xmlns:p14="http://schemas.microsoft.com/office/powerpoint/2010/main" val="38403650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a:defRPr>
                <a:cs typeface="Arial" pitchFamily="34" charset="0"/>
              </a:defRPr>
            </a:lvl1pPr>
          </a:lstStyle>
          <a:p>
            <a:pPr>
              <a:defRPr/>
            </a:pPr>
            <a:fld id="{8CC510D0-4395-4013-B0BC-5FCDBB6C3C7A}" type="slidenum">
              <a:rPr lang="en-US"/>
              <a:pPr>
                <a:defRPr/>
              </a:pPr>
              <a:t>‹N›</a:t>
            </a:fld>
            <a:endParaRPr lang="en-US"/>
          </a:p>
        </p:txBody>
      </p:sp>
    </p:spTree>
    <p:extLst>
      <p:ext uri="{BB962C8B-B14F-4D97-AF65-F5344CB8AC3E}">
        <p14:creationId xmlns:p14="http://schemas.microsoft.com/office/powerpoint/2010/main" val="3967392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a:defRPr>
                <a:cs typeface="Arial" pitchFamily="34" charset="0"/>
              </a:defRPr>
            </a:lvl1pPr>
          </a:lstStyle>
          <a:p>
            <a:pPr>
              <a:defRPr/>
            </a:pPr>
            <a:fld id="{26452147-9C18-440D-B52B-9A70A0C776A7}" type="slidenum">
              <a:rPr lang="en-US"/>
              <a:pPr>
                <a:defRPr/>
              </a:pPr>
              <a:t>‹N›</a:t>
            </a:fld>
            <a:endParaRPr lang="en-US"/>
          </a:p>
        </p:txBody>
      </p:sp>
    </p:spTree>
    <p:extLst>
      <p:ext uri="{BB962C8B-B14F-4D97-AF65-F5344CB8AC3E}">
        <p14:creationId xmlns:p14="http://schemas.microsoft.com/office/powerpoint/2010/main" val="35738982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BAAFF3D9-64B0-41C9-844A-9A96A426DD5A}" type="slidenum">
              <a:rPr lang="it-IT"/>
              <a:pPr>
                <a:defRPr/>
              </a:pPr>
              <a:t>‹N›</a:t>
            </a:fld>
            <a:endParaRPr lang="it-IT"/>
          </a:p>
        </p:txBody>
      </p:sp>
    </p:spTree>
    <p:extLst>
      <p:ext uri="{BB962C8B-B14F-4D97-AF65-F5344CB8AC3E}">
        <p14:creationId xmlns:p14="http://schemas.microsoft.com/office/powerpoint/2010/main" val="3571894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57E70B0D-FC04-4DF0-856A-72CF22FFF0C0}" type="slidenum">
              <a:rPr lang="it-IT"/>
              <a:pPr>
                <a:defRPr/>
              </a:pPr>
              <a:t>‹N›</a:t>
            </a:fld>
            <a:endParaRPr lang="it-IT"/>
          </a:p>
        </p:txBody>
      </p:sp>
    </p:spTree>
    <p:extLst>
      <p:ext uri="{BB962C8B-B14F-4D97-AF65-F5344CB8AC3E}">
        <p14:creationId xmlns:p14="http://schemas.microsoft.com/office/powerpoint/2010/main" val="23657994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3547070B-31B2-4B5A-9B8C-E906950E5168}" type="slidenum">
              <a:rPr lang="it-IT"/>
              <a:pPr>
                <a:defRPr/>
              </a:pPr>
              <a:t>‹N›</a:t>
            </a:fld>
            <a:endParaRPr lang="it-IT"/>
          </a:p>
        </p:txBody>
      </p:sp>
    </p:spTree>
    <p:extLst>
      <p:ext uri="{BB962C8B-B14F-4D97-AF65-F5344CB8AC3E}">
        <p14:creationId xmlns:p14="http://schemas.microsoft.com/office/powerpoint/2010/main" val="25970428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F283265A-122B-404E-A04A-60EB209DB295}" type="slidenum">
              <a:rPr lang="it-IT"/>
              <a:pPr>
                <a:defRPr/>
              </a:pPr>
              <a:t>‹N›</a:t>
            </a:fld>
            <a:endParaRPr lang="it-IT"/>
          </a:p>
        </p:txBody>
      </p:sp>
    </p:spTree>
    <p:extLst>
      <p:ext uri="{BB962C8B-B14F-4D97-AF65-F5344CB8AC3E}">
        <p14:creationId xmlns:p14="http://schemas.microsoft.com/office/powerpoint/2010/main" val="26996823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it-IT"/>
          </a:p>
        </p:txBody>
      </p:sp>
      <p:sp>
        <p:nvSpPr>
          <p:cNvPr id="8" name="Rectangle 5"/>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0FB40D61-430F-4105-A5B4-1E267A9449A6}" type="slidenum">
              <a:rPr lang="it-IT"/>
              <a:pPr>
                <a:defRPr/>
              </a:pPr>
              <a:t>‹N›</a:t>
            </a:fld>
            <a:endParaRPr lang="it-IT"/>
          </a:p>
        </p:txBody>
      </p:sp>
    </p:spTree>
    <p:extLst>
      <p:ext uri="{BB962C8B-B14F-4D97-AF65-F5344CB8AC3E}">
        <p14:creationId xmlns:p14="http://schemas.microsoft.com/office/powerpoint/2010/main" val="8213273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it-IT"/>
          </a:p>
        </p:txBody>
      </p:sp>
      <p:sp>
        <p:nvSpPr>
          <p:cNvPr id="4" name="Rectangle 5"/>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47D50415-13F3-426E-A795-D00821D9AEDD}" type="slidenum">
              <a:rPr lang="it-IT"/>
              <a:pPr>
                <a:defRPr/>
              </a:pPr>
              <a:t>‹N›</a:t>
            </a:fld>
            <a:endParaRPr lang="it-IT"/>
          </a:p>
        </p:txBody>
      </p:sp>
    </p:spTree>
    <p:extLst>
      <p:ext uri="{BB962C8B-B14F-4D97-AF65-F5344CB8AC3E}">
        <p14:creationId xmlns:p14="http://schemas.microsoft.com/office/powerpoint/2010/main" val="42646893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it-IT"/>
          </a:p>
        </p:txBody>
      </p:sp>
      <p:sp>
        <p:nvSpPr>
          <p:cNvPr id="3" name="Rectangle 5"/>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EC5A11F7-3936-48ED-BF98-75B231200486}" type="slidenum">
              <a:rPr lang="it-IT"/>
              <a:pPr>
                <a:defRPr/>
              </a:pPr>
              <a:t>‹N›</a:t>
            </a:fld>
            <a:endParaRPr lang="it-IT"/>
          </a:p>
        </p:txBody>
      </p:sp>
    </p:spTree>
    <p:extLst>
      <p:ext uri="{BB962C8B-B14F-4D97-AF65-F5344CB8AC3E}">
        <p14:creationId xmlns:p14="http://schemas.microsoft.com/office/powerpoint/2010/main" val="158882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537416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A271FEBB-7A6C-4340-B214-02523A8864C9}" type="slidenum">
              <a:rPr lang="it-IT"/>
              <a:pPr>
                <a:defRPr/>
              </a:pPr>
              <a:t>‹N›</a:t>
            </a:fld>
            <a:endParaRPr lang="it-IT"/>
          </a:p>
        </p:txBody>
      </p:sp>
    </p:spTree>
    <p:extLst>
      <p:ext uri="{BB962C8B-B14F-4D97-AF65-F5344CB8AC3E}">
        <p14:creationId xmlns:p14="http://schemas.microsoft.com/office/powerpoint/2010/main" val="31040312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48A1F811-61D8-494C-8ABE-AF844A3605F4}" type="slidenum">
              <a:rPr lang="it-IT"/>
              <a:pPr>
                <a:defRPr/>
              </a:pPr>
              <a:t>‹N›</a:t>
            </a:fld>
            <a:endParaRPr lang="it-IT"/>
          </a:p>
        </p:txBody>
      </p:sp>
    </p:spTree>
    <p:extLst>
      <p:ext uri="{BB962C8B-B14F-4D97-AF65-F5344CB8AC3E}">
        <p14:creationId xmlns:p14="http://schemas.microsoft.com/office/powerpoint/2010/main" val="6465413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21E1A2F9-607E-47AF-985E-056723B5A7FE}" type="slidenum">
              <a:rPr lang="it-IT"/>
              <a:pPr>
                <a:defRPr/>
              </a:pPr>
              <a:t>‹N›</a:t>
            </a:fld>
            <a:endParaRPr lang="it-IT"/>
          </a:p>
        </p:txBody>
      </p:sp>
    </p:spTree>
    <p:extLst>
      <p:ext uri="{BB962C8B-B14F-4D97-AF65-F5344CB8AC3E}">
        <p14:creationId xmlns:p14="http://schemas.microsoft.com/office/powerpoint/2010/main" val="26479961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Garamond" pitchFamily="18" charset="0"/>
                <a:cs typeface="Arial" pitchFamily="34"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Garamond" pitchFamily="18" charset="0"/>
                <a:cs typeface="Arial" pitchFamily="34"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Garamond" pitchFamily="18" charset="0"/>
                <a:cs typeface="Arial" pitchFamily="34" charset="0"/>
              </a:defRPr>
            </a:lvl1pPr>
          </a:lstStyle>
          <a:p>
            <a:pPr>
              <a:defRPr/>
            </a:pPr>
            <a:fld id="{44E50CE8-5926-44E7-9E73-B9A4620A8767}" type="slidenum">
              <a:rPr lang="it-IT"/>
              <a:pPr>
                <a:defRPr/>
              </a:pPr>
              <a:t>‹N›</a:t>
            </a:fld>
            <a:endParaRPr lang="it-IT"/>
          </a:p>
        </p:txBody>
      </p:sp>
    </p:spTree>
    <p:extLst>
      <p:ext uri="{BB962C8B-B14F-4D97-AF65-F5344CB8AC3E}">
        <p14:creationId xmlns:p14="http://schemas.microsoft.com/office/powerpoint/2010/main" val="26434288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B32E7C0-8B67-4307-800B-E67EBDA402A3}"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9807723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A2E3525-339F-4702-A2DF-E084F15ED283}"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6269890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E624AD2-9FDF-4EF7-AED5-2830A3F85E3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5315481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7D22886A-A7C9-41DC-B895-6803011A37F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75013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US">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US">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D36FE6F0-F381-41B5-8865-4680DF6D84E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861354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en-US">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US">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C9E69631-8B07-4C47-A0C1-E994C1B7781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18519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677846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US">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F03204D8-4746-43E4-83B4-8D21B06AD1F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018304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E06BFEF-BDA2-4229-8FD1-D87C9C2C5819}"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4292971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88B0F0A3-E351-406D-ADBB-BE351261F1A7}"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3718257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B966762-0903-417E-90EA-ECEEB59FDAA3}"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6309941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892C106-601C-42DC-9ECA-F5FC719F191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947195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endParaRPr lang="it-IT"/>
          </a:p>
        </p:txBody>
      </p:sp>
      <p:sp>
        <p:nvSpPr>
          <p:cNvPr id="4" name="Segnaposto data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a:xfrm>
            <a:off x="6553200" y="6245225"/>
            <a:ext cx="2133600" cy="476250"/>
          </a:xfrm>
        </p:spPr>
        <p:txBody>
          <a:bodyPr/>
          <a:lstStyle>
            <a:lvl1pPr>
              <a:defRPr/>
            </a:lvl1pPr>
          </a:lstStyle>
          <a:p>
            <a:fld id="{30D838A0-C356-48B8-958E-C44895A8E280}"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4293825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0BBFD7A2-8882-43C7-A0D8-A1E51131F48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2344950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5A36A0F9-6937-4BC9-B22A-B15EE20FAB9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9285730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D57C8FA5-F3C7-407B-9350-FA3D79130F8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7376838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C09FED1-5043-4C69-A611-BC2E2C95CA48}" type="datetimeFigureOut">
              <a:rPr lang="it-IT" smtClean="0"/>
              <a:t>19/11/2012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EEBDD8-84B2-4CEF-94CC-3AD448E4FF46}" type="slidenum">
              <a:rPr lang="it-IT" smtClean="0"/>
              <a:t>‹N›</a:t>
            </a:fld>
            <a:endParaRPr lang="it-IT"/>
          </a:p>
        </p:txBody>
      </p:sp>
    </p:spTree>
    <p:extLst>
      <p:ext uri="{BB962C8B-B14F-4D97-AF65-F5344CB8AC3E}">
        <p14:creationId xmlns:p14="http://schemas.microsoft.com/office/powerpoint/2010/main" val="1849153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1310530706"/>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C09FED1-5043-4C69-A611-BC2E2C95CA48}" type="datetimeFigureOut">
              <a:rPr lang="it-IT" smtClean="0"/>
              <a:t>19/11/2012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EEBDD8-84B2-4CEF-94CC-3AD448E4FF46}" type="slidenum">
              <a:rPr lang="it-IT" smtClean="0"/>
              <a:t>‹N›</a:t>
            </a:fld>
            <a:endParaRPr lang="it-IT"/>
          </a:p>
        </p:txBody>
      </p:sp>
    </p:spTree>
    <p:extLst>
      <p:ext uri="{BB962C8B-B14F-4D97-AF65-F5344CB8AC3E}">
        <p14:creationId xmlns:p14="http://schemas.microsoft.com/office/powerpoint/2010/main" val="9274464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C09FED1-5043-4C69-A611-BC2E2C95CA48}" type="datetimeFigureOut">
              <a:rPr lang="it-IT" smtClean="0"/>
              <a:t>19/11/2012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EEBDD8-84B2-4CEF-94CC-3AD448E4FF46}" type="slidenum">
              <a:rPr lang="it-IT" smtClean="0"/>
              <a:t>‹N›</a:t>
            </a:fld>
            <a:endParaRPr lang="it-IT"/>
          </a:p>
        </p:txBody>
      </p:sp>
    </p:spTree>
    <p:extLst>
      <p:ext uri="{BB962C8B-B14F-4D97-AF65-F5344CB8AC3E}">
        <p14:creationId xmlns:p14="http://schemas.microsoft.com/office/powerpoint/2010/main" val="2487515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C09FED1-5043-4C69-A611-BC2E2C95CA48}" type="datetimeFigureOut">
              <a:rPr lang="it-IT" smtClean="0"/>
              <a:t>19/11/2012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EEBDD8-84B2-4CEF-94CC-3AD448E4FF46}" type="slidenum">
              <a:rPr lang="it-IT" smtClean="0"/>
              <a:t>‹N›</a:t>
            </a:fld>
            <a:endParaRPr lang="it-IT"/>
          </a:p>
        </p:txBody>
      </p:sp>
    </p:spTree>
    <p:extLst>
      <p:ext uri="{BB962C8B-B14F-4D97-AF65-F5344CB8AC3E}">
        <p14:creationId xmlns:p14="http://schemas.microsoft.com/office/powerpoint/2010/main" val="10243611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C09FED1-5043-4C69-A611-BC2E2C95CA48}" type="datetimeFigureOut">
              <a:rPr lang="it-IT" smtClean="0"/>
              <a:t>19/11/2012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5EEBDD8-84B2-4CEF-94CC-3AD448E4FF46}" type="slidenum">
              <a:rPr lang="it-IT" smtClean="0"/>
              <a:t>‹N›</a:t>
            </a:fld>
            <a:endParaRPr lang="it-IT"/>
          </a:p>
        </p:txBody>
      </p:sp>
    </p:spTree>
    <p:extLst>
      <p:ext uri="{BB962C8B-B14F-4D97-AF65-F5344CB8AC3E}">
        <p14:creationId xmlns:p14="http://schemas.microsoft.com/office/powerpoint/2010/main" val="31746586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C09FED1-5043-4C69-A611-BC2E2C95CA48}" type="datetimeFigureOut">
              <a:rPr lang="it-IT" smtClean="0"/>
              <a:t>19/11/2012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5EEBDD8-84B2-4CEF-94CC-3AD448E4FF46}" type="slidenum">
              <a:rPr lang="it-IT" smtClean="0"/>
              <a:t>‹N›</a:t>
            </a:fld>
            <a:endParaRPr lang="it-IT"/>
          </a:p>
        </p:txBody>
      </p:sp>
    </p:spTree>
    <p:extLst>
      <p:ext uri="{BB962C8B-B14F-4D97-AF65-F5344CB8AC3E}">
        <p14:creationId xmlns:p14="http://schemas.microsoft.com/office/powerpoint/2010/main" val="3548936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C09FED1-5043-4C69-A611-BC2E2C95CA48}" type="datetimeFigureOut">
              <a:rPr lang="it-IT" smtClean="0"/>
              <a:t>19/11/2012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5EEBDD8-84B2-4CEF-94CC-3AD448E4FF46}" type="slidenum">
              <a:rPr lang="it-IT" smtClean="0"/>
              <a:t>‹N›</a:t>
            </a:fld>
            <a:endParaRPr lang="it-IT"/>
          </a:p>
        </p:txBody>
      </p:sp>
    </p:spTree>
    <p:extLst>
      <p:ext uri="{BB962C8B-B14F-4D97-AF65-F5344CB8AC3E}">
        <p14:creationId xmlns:p14="http://schemas.microsoft.com/office/powerpoint/2010/main" val="25941420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C09FED1-5043-4C69-A611-BC2E2C95CA48}" type="datetimeFigureOut">
              <a:rPr lang="it-IT" smtClean="0"/>
              <a:t>19/11/2012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EEBDD8-84B2-4CEF-94CC-3AD448E4FF46}" type="slidenum">
              <a:rPr lang="it-IT" smtClean="0"/>
              <a:t>‹N›</a:t>
            </a:fld>
            <a:endParaRPr lang="it-IT"/>
          </a:p>
        </p:txBody>
      </p:sp>
    </p:spTree>
    <p:extLst>
      <p:ext uri="{BB962C8B-B14F-4D97-AF65-F5344CB8AC3E}">
        <p14:creationId xmlns:p14="http://schemas.microsoft.com/office/powerpoint/2010/main" val="1392140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C09FED1-5043-4C69-A611-BC2E2C95CA48}" type="datetimeFigureOut">
              <a:rPr lang="it-IT" smtClean="0"/>
              <a:t>19/11/2012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EEBDD8-84B2-4CEF-94CC-3AD448E4FF46}" type="slidenum">
              <a:rPr lang="it-IT" smtClean="0"/>
              <a:t>‹N›</a:t>
            </a:fld>
            <a:endParaRPr lang="it-IT"/>
          </a:p>
        </p:txBody>
      </p:sp>
    </p:spTree>
    <p:extLst>
      <p:ext uri="{BB962C8B-B14F-4D97-AF65-F5344CB8AC3E}">
        <p14:creationId xmlns:p14="http://schemas.microsoft.com/office/powerpoint/2010/main" val="1183778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C09FED1-5043-4C69-A611-BC2E2C95CA48}" type="datetimeFigureOut">
              <a:rPr lang="it-IT" smtClean="0"/>
              <a:t>19/11/2012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EEBDD8-84B2-4CEF-94CC-3AD448E4FF46}" type="slidenum">
              <a:rPr lang="it-IT" smtClean="0"/>
              <a:t>‹N›</a:t>
            </a:fld>
            <a:endParaRPr lang="it-IT"/>
          </a:p>
        </p:txBody>
      </p:sp>
    </p:spTree>
    <p:extLst>
      <p:ext uri="{BB962C8B-B14F-4D97-AF65-F5344CB8AC3E}">
        <p14:creationId xmlns:p14="http://schemas.microsoft.com/office/powerpoint/2010/main" val="962864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C09FED1-5043-4C69-A611-BC2E2C95CA48}" type="datetimeFigureOut">
              <a:rPr lang="it-IT" smtClean="0"/>
              <a:t>19/11/2012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EEBDD8-84B2-4CEF-94CC-3AD448E4FF46}" type="slidenum">
              <a:rPr lang="it-IT" smtClean="0"/>
              <a:t>‹N›</a:t>
            </a:fld>
            <a:endParaRPr lang="it-IT"/>
          </a:p>
        </p:txBody>
      </p:sp>
    </p:spTree>
    <p:extLst>
      <p:ext uri="{BB962C8B-B14F-4D97-AF65-F5344CB8AC3E}">
        <p14:creationId xmlns:p14="http://schemas.microsoft.com/office/powerpoint/2010/main" val="1614481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a:xfrm>
            <a:off x="323850" y="6308725"/>
            <a:ext cx="2674938"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endParaRPr lang="it-IT">
              <a:solidFill>
                <a:srgbClr val="000000"/>
              </a:solidFill>
            </a:endParaRPr>
          </a:p>
        </p:txBody>
      </p:sp>
      <p:sp>
        <p:nvSpPr>
          <p:cNvPr id="6" name="Footer Placeholder 5"/>
          <p:cNvSpPr>
            <a:spLocks noGrp="1"/>
          </p:cNvSpPr>
          <p:nvPr>
            <p:ph type="ftr" sz="quarter" idx="11"/>
          </p:nvPr>
        </p:nvSpPr>
        <p:spPr>
          <a:xfrm>
            <a:off x="3203575" y="6308725"/>
            <a:ext cx="3313113"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endParaRPr lang="it-IT">
              <a:solidFill>
                <a:srgbClr val="000000"/>
              </a:solidFill>
            </a:endParaRPr>
          </a:p>
        </p:txBody>
      </p:sp>
    </p:spTree>
    <p:extLst>
      <p:ext uri="{BB962C8B-B14F-4D97-AF65-F5344CB8AC3E}">
        <p14:creationId xmlns:p14="http://schemas.microsoft.com/office/powerpoint/2010/main" val="2535654439"/>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it-IT"/>
              <a:t>Madrid, September 17, 2007, 5th FW</a:t>
            </a:r>
          </a:p>
        </p:txBody>
      </p:sp>
    </p:spTree>
    <p:extLst>
      <p:ext uri="{BB962C8B-B14F-4D97-AF65-F5344CB8AC3E}">
        <p14:creationId xmlns:p14="http://schemas.microsoft.com/office/powerpoint/2010/main" val="798782057"/>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lvl1pPr>
              <a:defRPr/>
            </a:lvl1pPr>
          </a:lstStyle>
          <a:p>
            <a:pPr>
              <a:defRPr/>
            </a:pPr>
            <a:r>
              <a:rPr lang="it-IT"/>
              <a:t>Erice, September 16-24, 2005</a:t>
            </a:r>
          </a:p>
        </p:txBody>
      </p:sp>
      <p:sp>
        <p:nvSpPr>
          <p:cNvPr id="5" name="Footer Placeholder 4"/>
          <p:cNvSpPr>
            <a:spLocks noGrp="1"/>
          </p:cNvSpPr>
          <p:nvPr>
            <p:ph type="ftr" sz="quarter" idx="11"/>
          </p:nvPr>
        </p:nvSpPr>
        <p:spPr/>
        <p:txBody>
          <a:bodyPr/>
          <a:lstStyle>
            <a:lvl1pPr>
              <a:defRPr/>
            </a:lvl1pPr>
          </a:lstStyle>
          <a:p>
            <a:pPr>
              <a:defRPr/>
            </a:pPr>
            <a:r>
              <a:rPr lang="it-IT"/>
              <a:t>27th Course of </a:t>
            </a:r>
          </a:p>
          <a:p>
            <a:pPr>
              <a:defRPr/>
            </a:pPr>
            <a:r>
              <a:rPr lang="it-IT"/>
              <a:t>International School of Nuclear Physics</a:t>
            </a:r>
          </a:p>
        </p:txBody>
      </p:sp>
    </p:spTree>
    <p:extLst>
      <p:ext uri="{BB962C8B-B14F-4D97-AF65-F5344CB8AC3E}">
        <p14:creationId xmlns:p14="http://schemas.microsoft.com/office/powerpoint/2010/main" val="1094489529"/>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r>
              <a:rPr lang="it-IT"/>
              <a:t>Erice, September 16-24, 2009</a:t>
            </a:r>
          </a:p>
        </p:txBody>
      </p:sp>
      <p:sp>
        <p:nvSpPr>
          <p:cNvPr id="5" name="Footer Placeholder 4"/>
          <p:cNvSpPr>
            <a:spLocks noGrp="1"/>
          </p:cNvSpPr>
          <p:nvPr>
            <p:ph type="ftr" sz="quarter" idx="11"/>
          </p:nvPr>
        </p:nvSpPr>
        <p:spPr/>
        <p:txBody>
          <a:bodyPr/>
          <a:lstStyle>
            <a:lvl1pPr>
              <a:defRPr/>
            </a:lvl1pPr>
          </a:lstStyle>
          <a:p>
            <a:pPr>
              <a:defRPr/>
            </a:pPr>
            <a:r>
              <a:rPr lang="it-IT"/>
              <a:t>31st Course of </a:t>
            </a:r>
          </a:p>
          <a:p>
            <a:pPr>
              <a:defRPr/>
            </a:pPr>
            <a:r>
              <a:rPr lang="it-IT"/>
              <a:t>International School of Nuclear Physics</a:t>
            </a:r>
          </a:p>
        </p:txBody>
      </p:sp>
    </p:spTree>
    <p:extLst>
      <p:ext uri="{BB962C8B-B14F-4D97-AF65-F5344CB8AC3E}">
        <p14:creationId xmlns:p14="http://schemas.microsoft.com/office/powerpoint/2010/main" val="1541260309"/>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it-IT"/>
              <a:t>Erice, September 16-24, 2005</a:t>
            </a:r>
          </a:p>
        </p:txBody>
      </p:sp>
      <p:sp>
        <p:nvSpPr>
          <p:cNvPr id="5" name="Footer Placeholder 4"/>
          <p:cNvSpPr>
            <a:spLocks noGrp="1"/>
          </p:cNvSpPr>
          <p:nvPr>
            <p:ph type="ftr" sz="quarter" idx="11"/>
          </p:nvPr>
        </p:nvSpPr>
        <p:spPr/>
        <p:txBody>
          <a:bodyPr/>
          <a:lstStyle>
            <a:lvl1pPr>
              <a:defRPr/>
            </a:lvl1pPr>
          </a:lstStyle>
          <a:p>
            <a:pPr>
              <a:defRPr/>
            </a:pPr>
            <a:r>
              <a:rPr lang="it-IT"/>
              <a:t>27th Course of </a:t>
            </a:r>
          </a:p>
          <a:p>
            <a:pPr>
              <a:defRPr/>
            </a:pPr>
            <a:r>
              <a:rPr lang="it-IT"/>
              <a:t>International School of Nuclear Physics</a:t>
            </a:r>
          </a:p>
        </p:txBody>
      </p:sp>
    </p:spTree>
    <p:extLst>
      <p:ext uri="{BB962C8B-B14F-4D97-AF65-F5344CB8AC3E}">
        <p14:creationId xmlns:p14="http://schemas.microsoft.com/office/powerpoint/2010/main" val="2738084510"/>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lvl1pPr>
              <a:defRPr/>
            </a:lvl1pPr>
          </a:lstStyle>
          <a:p>
            <a:pPr>
              <a:defRPr/>
            </a:pPr>
            <a:r>
              <a:rPr lang="it-IT"/>
              <a:t>Erice, September 16-24, 2005</a:t>
            </a:r>
          </a:p>
        </p:txBody>
      </p:sp>
      <p:sp>
        <p:nvSpPr>
          <p:cNvPr id="6" name="Footer Placeholder 5"/>
          <p:cNvSpPr>
            <a:spLocks noGrp="1"/>
          </p:cNvSpPr>
          <p:nvPr>
            <p:ph type="ftr" sz="quarter" idx="11"/>
          </p:nvPr>
        </p:nvSpPr>
        <p:spPr/>
        <p:txBody>
          <a:bodyPr/>
          <a:lstStyle>
            <a:lvl1pPr>
              <a:defRPr/>
            </a:lvl1pPr>
          </a:lstStyle>
          <a:p>
            <a:pPr>
              <a:defRPr/>
            </a:pPr>
            <a:r>
              <a:rPr lang="it-IT"/>
              <a:t>27th Course of </a:t>
            </a:r>
          </a:p>
          <a:p>
            <a:pPr>
              <a:defRPr/>
            </a:pPr>
            <a:r>
              <a:rPr lang="it-IT"/>
              <a:t>International School of Nuclear Physics</a:t>
            </a:r>
          </a:p>
        </p:txBody>
      </p:sp>
    </p:spTree>
    <p:extLst>
      <p:ext uri="{BB962C8B-B14F-4D97-AF65-F5344CB8AC3E}">
        <p14:creationId xmlns:p14="http://schemas.microsoft.com/office/powerpoint/2010/main" val="2987328688"/>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lvl1pPr>
              <a:defRPr/>
            </a:lvl1pPr>
          </a:lstStyle>
          <a:p>
            <a:pPr>
              <a:defRPr/>
            </a:pPr>
            <a:r>
              <a:rPr lang="it-IT"/>
              <a:t>Erice, September 16-24, 2005</a:t>
            </a:r>
          </a:p>
        </p:txBody>
      </p:sp>
      <p:sp>
        <p:nvSpPr>
          <p:cNvPr id="8" name="Footer Placeholder 7"/>
          <p:cNvSpPr>
            <a:spLocks noGrp="1"/>
          </p:cNvSpPr>
          <p:nvPr>
            <p:ph type="ftr" sz="quarter" idx="11"/>
          </p:nvPr>
        </p:nvSpPr>
        <p:spPr/>
        <p:txBody>
          <a:bodyPr/>
          <a:lstStyle>
            <a:lvl1pPr>
              <a:defRPr/>
            </a:lvl1pPr>
          </a:lstStyle>
          <a:p>
            <a:pPr>
              <a:defRPr/>
            </a:pPr>
            <a:r>
              <a:rPr lang="it-IT"/>
              <a:t>27th Course of </a:t>
            </a:r>
          </a:p>
          <a:p>
            <a:pPr>
              <a:defRPr/>
            </a:pPr>
            <a:r>
              <a:rPr lang="it-IT"/>
              <a:t>International School of Nuclear Physics</a:t>
            </a:r>
          </a:p>
        </p:txBody>
      </p:sp>
    </p:spTree>
    <p:extLst>
      <p:ext uri="{BB962C8B-B14F-4D97-AF65-F5344CB8AC3E}">
        <p14:creationId xmlns:p14="http://schemas.microsoft.com/office/powerpoint/2010/main" val="73053401"/>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lvl1pPr>
              <a:defRPr/>
            </a:lvl1pPr>
          </a:lstStyle>
          <a:p>
            <a:pPr>
              <a:defRPr/>
            </a:pPr>
            <a:r>
              <a:rPr lang="it-IT"/>
              <a:t>Erice, September 16-24, 2005</a:t>
            </a:r>
          </a:p>
        </p:txBody>
      </p:sp>
      <p:sp>
        <p:nvSpPr>
          <p:cNvPr id="4" name="Footer Placeholder 3"/>
          <p:cNvSpPr>
            <a:spLocks noGrp="1"/>
          </p:cNvSpPr>
          <p:nvPr>
            <p:ph type="ftr" sz="quarter" idx="11"/>
          </p:nvPr>
        </p:nvSpPr>
        <p:spPr/>
        <p:txBody>
          <a:bodyPr/>
          <a:lstStyle>
            <a:lvl1pPr>
              <a:defRPr/>
            </a:lvl1pPr>
          </a:lstStyle>
          <a:p>
            <a:pPr>
              <a:defRPr/>
            </a:pPr>
            <a:r>
              <a:rPr lang="it-IT"/>
              <a:t>27th Course of </a:t>
            </a:r>
          </a:p>
          <a:p>
            <a:pPr>
              <a:defRPr/>
            </a:pPr>
            <a:r>
              <a:rPr lang="it-IT"/>
              <a:t>International School of Nuclear Physics</a:t>
            </a:r>
          </a:p>
        </p:txBody>
      </p:sp>
    </p:spTree>
    <p:extLst>
      <p:ext uri="{BB962C8B-B14F-4D97-AF65-F5344CB8AC3E}">
        <p14:creationId xmlns:p14="http://schemas.microsoft.com/office/powerpoint/2010/main" val="3748703642"/>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it-IT"/>
              <a:t>Erice, September 16-24, 2005</a:t>
            </a:r>
          </a:p>
        </p:txBody>
      </p:sp>
      <p:sp>
        <p:nvSpPr>
          <p:cNvPr id="3" name="Footer Placeholder 2"/>
          <p:cNvSpPr>
            <a:spLocks noGrp="1"/>
          </p:cNvSpPr>
          <p:nvPr>
            <p:ph type="ftr" sz="quarter" idx="11"/>
          </p:nvPr>
        </p:nvSpPr>
        <p:spPr/>
        <p:txBody>
          <a:bodyPr/>
          <a:lstStyle>
            <a:lvl1pPr>
              <a:defRPr/>
            </a:lvl1pPr>
          </a:lstStyle>
          <a:p>
            <a:pPr>
              <a:defRPr/>
            </a:pPr>
            <a:r>
              <a:rPr lang="it-IT"/>
              <a:t>27th Course of </a:t>
            </a:r>
          </a:p>
          <a:p>
            <a:pPr>
              <a:defRPr/>
            </a:pPr>
            <a:r>
              <a:rPr lang="it-IT"/>
              <a:t>International School of Nuclear Physics</a:t>
            </a:r>
          </a:p>
        </p:txBody>
      </p:sp>
    </p:spTree>
    <p:extLst>
      <p:ext uri="{BB962C8B-B14F-4D97-AF65-F5344CB8AC3E}">
        <p14:creationId xmlns:p14="http://schemas.microsoft.com/office/powerpoint/2010/main" val="894652465"/>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it-IT"/>
              <a:t>Erice, September 16-24, 2005</a:t>
            </a:r>
          </a:p>
        </p:txBody>
      </p:sp>
      <p:sp>
        <p:nvSpPr>
          <p:cNvPr id="6" name="Footer Placeholder 5"/>
          <p:cNvSpPr>
            <a:spLocks noGrp="1"/>
          </p:cNvSpPr>
          <p:nvPr>
            <p:ph type="ftr" sz="quarter" idx="11"/>
          </p:nvPr>
        </p:nvSpPr>
        <p:spPr/>
        <p:txBody>
          <a:bodyPr/>
          <a:lstStyle>
            <a:lvl1pPr>
              <a:defRPr/>
            </a:lvl1pPr>
          </a:lstStyle>
          <a:p>
            <a:pPr>
              <a:defRPr/>
            </a:pPr>
            <a:r>
              <a:rPr lang="it-IT"/>
              <a:t>27th Course of </a:t>
            </a:r>
          </a:p>
          <a:p>
            <a:pPr>
              <a:defRPr/>
            </a:pPr>
            <a:r>
              <a:rPr lang="it-IT"/>
              <a:t>International School of Nuclear Physics</a:t>
            </a:r>
          </a:p>
        </p:txBody>
      </p:sp>
    </p:spTree>
    <p:extLst>
      <p:ext uri="{BB962C8B-B14F-4D97-AF65-F5344CB8AC3E}">
        <p14:creationId xmlns:p14="http://schemas.microsoft.com/office/powerpoint/2010/main" val="3318546305"/>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it-IT"/>
              <a:t>Erice, September 16-24, 2005</a:t>
            </a:r>
          </a:p>
        </p:txBody>
      </p:sp>
      <p:sp>
        <p:nvSpPr>
          <p:cNvPr id="6" name="Footer Placeholder 5"/>
          <p:cNvSpPr>
            <a:spLocks noGrp="1"/>
          </p:cNvSpPr>
          <p:nvPr>
            <p:ph type="ftr" sz="quarter" idx="11"/>
          </p:nvPr>
        </p:nvSpPr>
        <p:spPr/>
        <p:txBody>
          <a:bodyPr/>
          <a:lstStyle>
            <a:lvl1pPr>
              <a:defRPr/>
            </a:lvl1pPr>
          </a:lstStyle>
          <a:p>
            <a:pPr>
              <a:defRPr/>
            </a:pPr>
            <a:r>
              <a:rPr lang="it-IT"/>
              <a:t>27th Course of </a:t>
            </a:r>
          </a:p>
          <a:p>
            <a:pPr>
              <a:defRPr/>
            </a:pPr>
            <a:r>
              <a:rPr lang="it-IT"/>
              <a:t>International School of Nuclear Physics</a:t>
            </a:r>
          </a:p>
        </p:txBody>
      </p:sp>
    </p:spTree>
    <p:extLst>
      <p:ext uri="{BB962C8B-B14F-4D97-AF65-F5344CB8AC3E}">
        <p14:creationId xmlns:p14="http://schemas.microsoft.com/office/powerpoint/2010/main" val="4726026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a:xfrm>
            <a:off x="323850" y="6308725"/>
            <a:ext cx="2674938"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endParaRPr lang="it-IT">
              <a:solidFill>
                <a:srgbClr val="000000"/>
              </a:solidFill>
            </a:endParaRPr>
          </a:p>
        </p:txBody>
      </p:sp>
      <p:sp>
        <p:nvSpPr>
          <p:cNvPr id="4" name="Footer Placeholder 3"/>
          <p:cNvSpPr>
            <a:spLocks noGrp="1"/>
          </p:cNvSpPr>
          <p:nvPr>
            <p:ph type="ftr" sz="quarter" idx="11"/>
          </p:nvPr>
        </p:nvSpPr>
        <p:spPr>
          <a:xfrm>
            <a:off x="3203575" y="6308725"/>
            <a:ext cx="3313113"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endParaRPr lang="it-IT">
              <a:solidFill>
                <a:srgbClr val="000000"/>
              </a:solidFill>
            </a:endParaRPr>
          </a:p>
        </p:txBody>
      </p:sp>
    </p:spTree>
    <p:extLst>
      <p:ext uri="{BB962C8B-B14F-4D97-AF65-F5344CB8AC3E}">
        <p14:creationId xmlns:p14="http://schemas.microsoft.com/office/powerpoint/2010/main" val="1099628661"/>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r>
              <a:rPr lang="it-IT"/>
              <a:t>Erice, September 16-24, 2005</a:t>
            </a:r>
          </a:p>
        </p:txBody>
      </p:sp>
      <p:sp>
        <p:nvSpPr>
          <p:cNvPr id="5" name="Footer Placeholder 4"/>
          <p:cNvSpPr>
            <a:spLocks noGrp="1"/>
          </p:cNvSpPr>
          <p:nvPr>
            <p:ph type="ftr" sz="quarter" idx="11"/>
          </p:nvPr>
        </p:nvSpPr>
        <p:spPr/>
        <p:txBody>
          <a:bodyPr/>
          <a:lstStyle>
            <a:lvl1pPr>
              <a:defRPr/>
            </a:lvl1pPr>
          </a:lstStyle>
          <a:p>
            <a:pPr>
              <a:defRPr/>
            </a:pPr>
            <a:r>
              <a:rPr lang="it-IT"/>
              <a:t>27th Course of </a:t>
            </a:r>
          </a:p>
          <a:p>
            <a:pPr>
              <a:defRPr/>
            </a:pPr>
            <a:r>
              <a:rPr lang="it-IT"/>
              <a:t>International School of Nuclear Physics</a:t>
            </a:r>
          </a:p>
        </p:txBody>
      </p:sp>
    </p:spTree>
    <p:extLst>
      <p:ext uri="{BB962C8B-B14F-4D97-AF65-F5344CB8AC3E}">
        <p14:creationId xmlns:p14="http://schemas.microsoft.com/office/powerpoint/2010/main" val="597447311"/>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r>
              <a:rPr lang="it-IT"/>
              <a:t>Erice, September 16-24, 2005</a:t>
            </a:r>
          </a:p>
        </p:txBody>
      </p:sp>
      <p:sp>
        <p:nvSpPr>
          <p:cNvPr id="5" name="Footer Placeholder 4"/>
          <p:cNvSpPr>
            <a:spLocks noGrp="1"/>
          </p:cNvSpPr>
          <p:nvPr>
            <p:ph type="ftr" sz="quarter" idx="11"/>
          </p:nvPr>
        </p:nvSpPr>
        <p:spPr/>
        <p:txBody>
          <a:bodyPr/>
          <a:lstStyle>
            <a:lvl1pPr>
              <a:defRPr/>
            </a:lvl1pPr>
          </a:lstStyle>
          <a:p>
            <a:pPr>
              <a:defRPr/>
            </a:pPr>
            <a:r>
              <a:rPr lang="it-IT"/>
              <a:t>27th Course of </a:t>
            </a:r>
          </a:p>
          <a:p>
            <a:pPr>
              <a:defRPr/>
            </a:pPr>
            <a:r>
              <a:rPr lang="it-IT"/>
              <a:t>International School of Nuclear Physics</a:t>
            </a:r>
          </a:p>
        </p:txBody>
      </p:sp>
    </p:spTree>
    <p:extLst>
      <p:ext uri="{BB962C8B-B14F-4D97-AF65-F5344CB8AC3E}">
        <p14:creationId xmlns:p14="http://schemas.microsoft.com/office/powerpoint/2010/main" val="153565825"/>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de-DE"/>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Date Placeholder 5"/>
          <p:cNvSpPr>
            <a:spLocks noGrp="1"/>
          </p:cNvSpPr>
          <p:nvPr>
            <p:ph type="dt" sz="half" idx="10"/>
          </p:nvPr>
        </p:nvSpPr>
        <p:spPr/>
        <p:txBody>
          <a:bodyPr/>
          <a:lstStyle>
            <a:lvl1pPr>
              <a:defRPr/>
            </a:lvl1pPr>
          </a:lstStyle>
          <a:p>
            <a:pPr>
              <a:defRPr/>
            </a:pPr>
            <a:r>
              <a:rPr lang="it-IT"/>
              <a:t>Erice, September 16-24, 2005</a:t>
            </a:r>
          </a:p>
        </p:txBody>
      </p:sp>
      <p:sp>
        <p:nvSpPr>
          <p:cNvPr id="7" name="Footer Placeholder 6"/>
          <p:cNvSpPr>
            <a:spLocks noGrp="1"/>
          </p:cNvSpPr>
          <p:nvPr>
            <p:ph type="ftr" sz="quarter" idx="11"/>
          </p:nvPr>
        </p:nvSpPr>
        <p:spPr/>
        <p:txBody>
          <a:bodyPr/>
          <a:lstStyle>
            <a:lvl1pPr>
              <a:defRPr/>
            </a:lvl1pPr>
          </a:lstStyle>
          <a:p>
            <a:pPr>
              <a:defRPr/>
            </a:pPr>
            <a:r>
              <a:rPr lang="it-IT"/>
              <a:t>27th Course of </a:t>
            </a:r>
          </a:p>
          <a:p>
            <a:pPr>
              <a:defRPr/>
            </a:pPr>
            <a:r>
              <a:rPr lang="it-IT"/>
              <a:t>International School of Nuclear Physics</a:t>
            </a:r>
          </a:p>
        </p:txBody>
      </p:sp>
    </p:spTree>
    <p:extLst>
      <p:ext uri="{BB962C8B-B14F-4D97-AF65-F5344CB8AC3E}">
        <p14:creationId xmlns:p14="http://schemas.microsoft.com/office/powerpoint/2010/main" val="2817902626"/>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121" y="231865"/>
            <a:ext cx="7081920" cy="1036909"/>
          </a:xfrm>
        </p:spPr>
        <p:txBody>
          <a:bodyPr/>
          <a:lstStyle/>
          <a:p>
            <a:r>
              <a:rPr lang="de-DE" smtClean="0"/>
              <a:t>Click to edit Master title style</a:t>
            </a:r>
            <a:endParaRPr lang="en-US"/>
          </a:p>
        </p:txBody>
      </p:sp>
    </p:spTree>
    <p:extLst>
      <p:ext uri="{BB962C8B-B14F-4D97-AF65-F5344CB8AC3E}">
        <p14:creationId xmlns:p14="http://schemas.microsoft.com/office/powerpoint/2010/main" val="19540579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it-IT"/>
              <a:t>Madrid, September 17, 2007, 5th FW</a:t>
            </a:r>
          </a:p>
        </p:txBody>
      </p:sp>
    </p:spTree>
    <p:extLst>
      <p:ext uri="{BB962C8B-B14F-4D97-AF65-F5344CB8AC3E}">
        <p14:creationId xmlns:p14="http://schemas.microsoft.com/office/powerpoint/2010/main" val="4250769562"/>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A3C0DC85-7261-460D-AF15-BDCE4BBA4218}" type="slidenum">
              <a:rPr lang="it-IT" sz="6000" b="1" i="1" smtClean="0">
                <a:solidFill>
                  <a:srgbClr val="E10707"/>
                </a:solidFill>
                <a:ea typeface="MS PGothic" pitchFamily="34" charset="-128"/>
              </a:rPr>
              <a:pPr fontAlgn="base">
                <a:spcBef>
                  <a:spcPct val="0"/>
                </a:spcBef>
                <a:spcAft>
                  <a:spcPct val="0"/>
                </a:spcAft>
              </a:pPr>
              <a:t>‹N›</a:t>
            </a:fld>
            <a:endParaRPr lang="it-IT" sz="6000" b="1" i="1" smtClean="0">
              <a:solidFill>
                <a:srgbClr val="E10707"/>
              </a:solidFill>
              <a:ea typeface="MS PGothic" pitchFamily="34" charset="-128"/>
            </a:endParaRPr>
          </a:p>
        </p:txBody>
      </p:sp>
    </p:spTree>
    <p:extLst>
      <p:ext uri="{BB962C8B-B14F-4D97-AF65-F5344CB8AC3E}">
        <p14:creationId xmlns:p14="http://schemas.microsoft.com/office/powerpoint/2010/main" val="7572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691F2A0-9C22-4C2B-91E2-B15E6856ACBB}" type="slidenum">
              <a:rPr lang="it-IT" sz="6000" b="1" i="1" smtClean="0">
                <a:solidFill>
                  <a:srgbClr val="E10707"/>
                </a:solidFill>
                <a:ea typeface="MS PGothic" pitchFamily="34" charset="-128"/>
              </a:rPr>
              <a:pPr fontAlgn="base">
                <a:spcBef>
                  <a:spcPct val="0"/>
                </a:spcBef>
                <a:spcAft>
                  <a:spcPct val="0"/>
                </a:spcAft>
              </a:pPr>
              <a:t>‹N›</a:t>
            </a:fld>
            <a:endParaRPr lang="it-IT" sz="6000" b="1" i="1" smtClean="0">
              <a:solidFill>
                <a:srgbClr val="E10707"/>
              </a:solidFill>
              <a:ea typeface="MS PGothic" pitchFamily="34" charset="-128"/>
            </a:endParaRPr>
          </a:p>
        </p:txBody>
      </p:sp>
    </p:spTree>
    <p:extLst>
      <p:ext uri="{BB962C8B-B14F-4D97-AF65-F5344CB8AC3E}">
        <p14:creationId xmlns:p14="http://schemas.microsoft.com/office/powerpoint/2010/main" val="11064250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3887027056"/>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a:xfrm>
            <a:off x="323850" y="6308725"/>
            <a:ext cx="2674938"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r>
              <a:rPr lang="it-IT">
                <a:solidFill>
                  <a:srgbClr val="000000"/>
                </a:solidFill>
              </a:rPr>
              <a:t>Erice, September 16-24, 2005</a:t>
            </a:r>
          </a:p>
        </p:txBody>
      </p:sp>
      <p:sp>
        <p:nvSpPr>
          <p:cNvPr id="6" name="Footer Placeholder 5"/>
          <p:cNvSpPr>
            <a:spLocks noGrp="1"/>
          </p:cNvSpPr>
          <p:nvPr>
            <p:ph type="ftr" sz="quarter" idx="11"/>
          </p:nvPr>
        </p:nvSpPr>
        <p:spPr>
          <a:xfrm>
            <a:off x="3203575" y="6308725"/>
            <a:ext cx="3313113"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r>
              <a:rPr lang="it-IT">
                <a:solidFill>
                  <a:srgbClr val="000000"/>
                </a:solidFill>
              </a:rPr>
              <a:t>27th Course of </a:t>
            </a:r>
          </a:p>
          <a:p>
            <a:pPr fontAlgn="base">
              <a:spcBef>
                <a:spcPct val="0"/>
              </a:spcBef>
              <a:spcAft>
                <a:spcPct val="0"/>
              </a:spcAft>
              <a:defRPr/>
            </a:pPr>
            <a:r>
              <a:rPr lang="it-IT">
                <a:solidFill>
                  <a:srgbClr val="000000"/>
                </a:solidFill>
              </a:rPr>
              <a:t>International School of Nuclear Physics</a:t>
            </a:r>
          </a:p>
        </p:txBody>
      </p:sp>
    </p:spTree>
    <p:extLst>
      <p:ext uri="{BB962C8B-B14F-4D97-AF65-F5344CB8AC3E}">
        <p14:creationId xmlns:p14="http://schemas.microsoft.com/office/powerpoint/2010/main" val="1121105123"/>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a:xfrm>
            <a:off x="323850" y="6308725"/>
            <a:ext cx="2674938"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r>
              <a:rPr lang="it-IT">
                <a:solidFill>
                  <a:srgbClr val="000000"/>
                </a:solidFill>
              </a:rPr>
              <a:t>Erice, September 16-24, 2005</a:t>
            </a:r>
          </a:p>
        </p:txBody>
      </p:sp>
      <p:sp>
        <p:nvSpPr>
          <p:cNvPr id="4" name="Footer Placeholder 3"/>
          <p:cNvSpPr>
            <a:spLocks noGrp="1"/>
          </p:cNvSpPr>
          <p:nvPr>
            <p:ph type="ftr" sz="quarter" idx="11"/>
          </p:nvPr>
        </p:nvSpPr>
        <p:spPr>
          <a:xfrm>
            <a:off x="3203575" y="6308725"/>
            <a:ext cx="3313113"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r>
              <a:rPr lang="it-IT">
                <a:solidFill>
                  <a:srgbClr val="000000"/>
                </a:solidFill>
              </a:rPr>
              <a:t>27th Course of </a:t>
            </a:r>
          </a:p>
          <a:p>
            <a:pPr fontAlgn="base">
              <a:spcBef>
                <a:spcPct val="0"/>
              </a:spcBef>
              <a:spcAft>
                <a:spcPct val="0"/>
              </a:spcAft>
              <a:defRPr/>
            </a:pPr>
            <a:r>
              <a:rPr lang="it-IT">
                <a:solidFill>
                  <a:srgbClr val="000000"/>
                </a:solidFill>
              </a:rPr>
              <a:t>International School of Nuclear Physics</a:t>
            </a:r>
          </a:p>
        </p:txBody>
      </p:sp>
    </p:spTree>
    <p:extLst>
      <p:ext uri="{BB962C8B-B14F-4D97-AF65-F5344CB8AC3E}">
        <p14:creationId xmlns:p14="http://schemas.microsoft.com/office/powerpoint/2010/main" val="337881224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23850" y="6308725"/>
            <a:ext cx="2674938"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endParaRPr lang="it-IT">
              <a:solidFill>
                <a:srgbClr val="000000"/>
              </a:solidFill>
            </a:endParaRPr>
          </a:p>
        </p:txBody>
      </p:sp>
      <p:sp>
        <p:nvSpPr>
          <p:cNvPr id="3" name="Footer Placeholder 2"/>
          <p:cNvSpPr>
            <a:spLocks noGrp="1"/>
          </p:cNvSpPr>
          <p:nvPr>
            <p:ph type="ftr" sz="quarter" idx="11"/>
          </p:nvPr>
        </p:nvSpPr>
        <p:spPr>
          <a:xfrm>
            <a:off x="3203575" y="6308725"/>
            <a:ext cx="3313113"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endParaRPr lang="it-IT">
              <a:solidFill>
                <a:srgbClr val="000000"/>
              </a:solidFill>
            </a:endParaRPr>
          </a:p>
        </p:txBody>
      </p:sp>
    </p:spTree>
    <p:extLst>
      <p:ext uri="{BB962C8B-B14F-4D97-AF65-F5344CB8AC3E}">
        <p14:creationId xmlns:p14="http://schemas.microsoft.com/office/powerpoint/2010/main" val="3241782122"/>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23850" y="6308725"/>
            <a:ext cx="2674938"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r>
              <a:rPr lang="it-IT">
                <a:solidFill>
                  <a:srgbClr val="000000"/>
                </a:solidFill>
              </a:rPr>
              <a:t>Erice, September 16-24, 2005</a:t>
            </a:r>
          </a:p>
        </p:txBody>
      </p:sp>
      <p:sp>
        <p:nvSpPr>
          <p:cNvPr id="3" name="Footer Placeholder 2"/>
          <p:cNvSpPr>
            <a:spLocks noGrp="1"/>
          </p:cNvSpPr>
          <p:nvPr>
            <p:ph type="ftr" sz="quarter" idx="11"/>
          </p:nvPr>
        </p:nvSpPr>
        <p:spPr>
          <a:xfrm>
            <a:off x="3203575" y="6308725"/>
            <a:ext cx="3313113"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r>
              <a:rPr lang="it-IT">
                <a:solidFill>
                  <a:srgbClr val="000000"/>
                </a:solidFill>
              </a:rPr>
              <a:t>27th Course of </a:t>
            </a:r>
          </a:p>
          <a:p>
            <a:pPr fontAlgn="base">
              <a:spcBef>
                <a:spcPct val="0"/>
              </a:spcBef>
              <a:spcAft>
                <a:spcPct val="0"/>
              </a:spcAft>
              <a:defRPr/>
            </a:pPr>
            <a:r>
              <a:rPr lang="it-IT">
                <a:solidFill>
                  <a:srgbClr val="000000"/>
                </a:solidFill>
              </a:rPr>
              <a:t>International School of Nuclear Physics</a:t>
            </a:r>
          </a:p>
        </p:txBody>
      </p:sp>
    </p:spTree>
    <p:extLst>
      <p:ext uri="{BB962C8B-B14F-4D97-AF65-F5344CB8AC3E}">
        <p14:creationId xmlns:p14="http://schemas.microsoft.com/office/powerpoint/2010/main" val="564576164"/>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B38A3B-5366-49A0-83CF-F7A2F5765CCA}"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2815672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0643F-0F81-47CB-8BB0-1460A55A87A6}"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088036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DCBDA6-30EC-41DA-8B7F-8EFCB42C5FC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5165556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99F604-04B9-4D3D-8AAB-1481C010334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204607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84935A-02F6-434B-B9CF-26FC1B786337}"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5715142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B1A363-EA80-4A01-930D-C06707BECD1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2968906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3FFF74-421F-4B0B-8BA8-CEA20643889D}"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2464523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7F693-AB72-478C-A738-074FDA3D968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7661908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9E40E7-1845-4C3B-83F6-C2194E3518A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968304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430A59C-A3FC-4263-B593-BB3F9F5D15D4}" type="datetimeFigureOut">
              <a:rPr lang="ja-JP" altLang="en-US" smtClean="0">
                <a:solidFill>
                  <a:prstClr val="black">
                    <a:tint val="75000"/>
                  </a:prstClr>
                </a:solidFill>
              </a:rPr>
              <a:pPr/>
              <a:t>2012/11/19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23D2389-1CD2-48A1-9B10-F94D5D5E4A96}"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23182413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2FEC57-1BC3-4757-A9A5-867CB12E21CA}"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6239563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C8C009-2910-46FB-BA6F-0D5DCDA67AE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79901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430A59C-A3FC-4263-B593-BB3F9F5D15D4}" type="datetimeFigureOut">
              <a:rPr lang="ja-JP" altLang="en-US" smtClean="0">
                <a:solidFill>
                  <a:prstClr val="black">
                    <a:tint val="75000"/>
                  </a:prstClr>
                </a:solidFill>
              </a:rPr>
              <a:pPr/>
              <a:t>2012/11/19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23D2389-1CD2-48A1-9B10-F94D5D5E4A96}"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1093381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23850" y="6308725"/>
            <a:ext cx="2674938"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endParaRPr lang="it-IT">
              <a:solidFill>
                <a:srgbClr val="000000"/>
              </a:solidFill>
            </a:endParaRPr>
          </a:p>
        </p:txBody>
      </p:sp>
      <p:sp>
        <p:nvSpPr>
          <p:cNvPr id="3" name="Footer Placeholder 2"/>
          <p:cNvSpPr>
            <a:spLocks noGrp="1"/>
          </p:cNvSpPr>
          <p:nvPr>
            <p:ph type="ftr" sz="quarter" idx="11"/>
          </p:nvPr>
        </p:nvSpPr>
        <p:spPr>
          <a:xfrm>
            <a:off x="3203575" y="6308725"/>
            <a:ext cx="3313113" cy="339725"/>
          </a:xfrm>
          <a:prstGeom prst="rect">
            <a:avLst/>
          </a:prstGeom>
        </p:spPr>
        <p:txBody>
          <a:bodyPr/>
          <a:lstStyle>
            <a:lvl1pPr>
              <a:defRPr>
                <a:latin typeface="Arial" charset="0"/>
                <a:ea typeface="Arial" charset="0"/>
                <a:cs typeface="Arial" charset="0"/>
              </a:defRPr>
            </a:lvl1pPr>
          </a:lstStyle>
          <a:p>
            <a:pPr fontAlgn="base">
              <a:spcBef>
                <a:spcPct val="0"/>
              </a:spcBef>
              <a:spcAft>
                <a:spcPct val="0"/>
              </a:spcAft>
              <a:defRPr/>
            </a:pPr>
            <a:endParaRPr lang="it-IT">
              <a:solidFill>
                <a:srgbClr val="000000"/>
              </a:solidFill>
            </a:endParaRPr>
          </a:p>
        </p:txBody>
      </p:sp>
    </p:spTree>
    <p:extLst>
      <p:ext uri="{BB962C8B-B14F-4D97-AF65-F5344CB8AC3E}">
        <p14:creationId xmlns:p14="http://schemas.microsoft.com/office/powerpoint/2010/main" val="3777433481"/>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430A59C-A3FC-4263-B593-BB3F9F5D15D4}" type="datetimeFigureOut">
              <a:rPr lang="ja-JP" altLang="en-US" smtClean="0">
                <a:solidFill>
                  <a:prstClr val="black">
                    <a:tint val="75000"/>
                  </a:prstClr>
                </a:solidFill>
              </a:rPr>
              <a:pPr/>
              <a:t>2012/11/19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23D2389-1CD2-48A1-9B10-F94D5D5E4A96}"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61021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430A59C-A3FC-4263-B593-BB3F9F5D15D4}" type="datetimeFigureOut">
              <a:rPr lang="ja-JP" altLang="en-US" smtClean="0">
                <a:solidFill>
                  <a:prstClr val="black">
                    <a:tint val="75000"/>
                  </a:prstClr>
                </a:solidFill>
              </a:rPr>
              <a:pPr/>
              <a:t>2012/11/19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23D2389-1CD2-48A1-9B10-F94D5D5E4A96}"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1755966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430A59C-A3FC-4263-B593-BB3F9F5D15D4}" type="datetimeFigureOut">
              <a:rPr lang="ja-JP" altLang="en-US" smtClean="0">
                <a:solidFill>
                  <a:prstClr val="black">
                    <a:tint val="75000"/>
                  </a:prstClr>
                </a:solidFill>
              </a:rPr>
              <a:pPr/>
              <a:t>2012/11/19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23D2389-1CD2-48A1-9B10-F94D5D5E4A96}"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2695057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430A59C-A3FC-4263-B593-BB3F9F5D15D4}" type="datetimeFigureOut">
              <a:rPr lang="ja-JP" altLang="en-US" smtClean="0">
                <a:solidFill>
                  <a:prstClr val="black">
                    <a:tint val="75000"/>
                  </a:prstClr>
                </a:solidFill>
              </a:rPr>
              <a:pPr/>
              <a:t>2012/11/19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23D2389-1CD2-48A1-9B10-F94D5D5E4A96}"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1473704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430A59C-A3FC-4263-B593-BB3F9F5D15D4}" type="datetimeFigureOut">
              <a:rPr lang="ja-JP" altLang="en-US" smtClean="0">
                <a:solidFill>
                  <a:prstClr val="black">
                    <a:tint val="75000"/>
                  </a:prstClr>
                </a:solidFill>
              </a:rPr>
              <a:pPr/>
              <a:t>2012/11/19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23D2389-1CD2-48A1-9B10-F94D5D5E4A96}"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1001661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430A59C-A3FC-4263-B593-BB3F9F5D15D4}" type="datetimeFigureOut">
              <a:rPr lang="ja-JP" altLang="en-US" smtClean="0">
                <a:solidFill>
                  <a:prstClr val="black">
                    <a:tint val="75000"/>
                  </a:prstClr>
                </a:solidFill>
              </a:rPr>
              <a:pPr/>
              <a:t>2012/11/19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23D2389-1CD2-48A1-9B10-F94D5D5E4A96}"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3674158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430A59C-A3FC-4263-B593-BB3F9F5D15D4}" type="datetimeFigureOut">
              <a:rPr lang="ja-JP" altLang="en-US" smtClean="0">
                <a:solidFill>
                  <a:prstClr val="black">
                    <a:tint val="75000"/>
                  </a:prstClr>
                </a:solidFill>
              </a:rPr>
              <a:pPr/>
              <a:t>2012/11/19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23D2389-1CD2-48A1-9B10-F94D5D5E4A96}"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2359402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430A59C-A3FC-4263-B593-BB3F9F5D15D4}" type="datetimeFigureOut">
              <a:rPr lang="ja-JP" altLang="en-US" smtClean="0">
                <a:solidFill>
                  <a:prstClr val="black">
                    <a:tint val="75000"/>
                  </a:prstClr>
                </a:solidFill>
              </a:rPr>
              <a:pPr/>
              <a:t>2012/11/19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23D2389-1CD2-48A1-9B10-F94D5D5E4A96}"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3615949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430A59C-A3FC-4263-B593-BB3F9F5D15D4}" type="datetimeFigureOut">
              <a:rPr lang="ja-JP" altLang="en-US" smtClean="0">
                <a:solidFill>
                  <a:prstClr val="black">
                    <a:tint val="75000"/>
                  </a:prstClr>
                </a:solidFill>
              </a:rPr>
              <a:pPr/>
              <a:t>2012/11/19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23D2389-1CD2-48A1-9B10-F94D5D5E4A96}"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712674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atin typeface="Arial" charset="0"/>
              </a:defRPr>
            </a:lvl1pPr>
          </a:lstStyle>
          <a:p>
            <a:endParaRPr lang="it-IT"/>
          </a:p>
        </p:txBody>
      </p:sp>
      <p:sp>
        <p:nvSpPr>
          <p:cNvPr id="5" name="Footer Placeholder 4"/>
          <p:cNvSpPr>
            <a:spLocks noGrp="1"/>
          </p:cNvSpPr>
          <p:nvPr>
            <p:ph type="ftr" sz="quarter" idx="11"/>
          </p:nvPr>
        </p:nvSpPr>
        <p:spPr/>
        <p:txBody>
          <a:bodyPr/>
          <a:lstStyle>
            <a:lvl1pPr>
              <a:defRPr>
                <a:latin typeface="Arial" charset="0"/>
              </a:defRPr>
            </a:lvl1pPr>
          </a:lstStyle>
          <a:p>
            <a:endParaRPr lang="it-IT"/>
          </a:p>
        </p:txBody>
      </p:sp>
      <p:sp>
        <p:nvSpPr>
          <p:cNvPr id="6" name="Slide Number Placeholder 5"/>
          <p:cNvSpPr>
            <a:spLocks noGrp="1"/>
          </p:cNvSpPr>
          <p:nvPr>
            <p:ph type="sldNum" sz="quarter" idx="12"/>
          </p:nvPr>
        </p:nvSpPr>
        <p:spPr/>
        <p:txBody>
          <a:bodyPr/>
          <a:lstStyle>
            <a:lvl1pPr>
              <a:defRPr>
                <a:latin typeface="Arial" charset="0"/>
              </a:defRPr>
            </a:lvl1pPr>
          </a:lstStyle>
          <a:p>
            <a:fld id="{1C25CBE9-E7C7-45C3-9C14-963B54702D25}" type="slidenum">
              <a:rPr lang="it-IT"/>
              <a:pPr/>
              <a:t>‹N›</a:t>
            </a:fld>
            <a:endParaRPr lang="it-IT"/>
          </a:p>
        </p:txBody>
      </p:sp>
    </p:spTree>
    <p:extLst>
      <p:ext uri="{BB962C8B-B14F-4D97-AF65-F5344CB8AC3E}">
        <p14:creationId xmlns:p14="http://schemas.microsoft.com/office/powerpoint/2010/main" val="1032466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29499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atin typeface="Arial" charset="0"/>
              </a:defRPr>
            </a:lvl1pPr>
          </a:lstStyle>
          <a:p>
            <a:endParaRPr lang="it-IT"/>
          </a:p>
        </p:txBody>
      </p:sp>
      <p:sp>
        <p:nvSpPr>
          <p:cNvPr id="5" name="Footer Placeholder 4"/>
          <p:cNvSpPr>
            <a:spLocks noGrp="1"/>
          </p:cNvSpPr>
          <p:nvPr>
            <p:ph type="ftr" sz="quarter" idx="11"/>
          </p:nvPr>
        </p:nvSpPr>
        <p:spPr/>
        <p:txBody>
          <a:bodyPr/>
          <a:lstStyle>
            <a:lvl1pPr>
              <a:defRPr>
                <a:latin typeface="Arial" charset="0"/>
              </a:defRPr>
            </a:lvl1pPr>
          </a:lstStyle>
          <a:p>
            <a:endParaRPr lang="it-IT"/>
          </a:p>
        </p:txBody>
      </p:sp>
      <p:sp>
        <p:nvSpPr>
          <p:cNvPr id="6" name="Slide Number Placeholder 5"/>
          <p:cNvSpPr>
            <a:spLocks noGrp="1"/>
          </p:cNvSpPr>
          <p:nvPr>
            <p:ph type="sldNum" sz="quarter" idx="12"/>
          </p:nvPr>
        </p:nvSpPr>
        <p:spPr/>
        <p:txBody>
          <a:bodyPr/>
          <a:lstStyle>
            <a:lvl1pPr>
              <a:defRPr>
                <a:latin typeface="Arial" charset="0"/>
              </a:defRPr>
            </a:lvl1pPr>
          </a:lstStyle>
          <a:p>
            <a:fld id="{65FDCFAD-81E7-4B72-8C53-72134B4A03C1}" type="slidenum">
              <a:rPr lang="it-IT"/>
              <a:pPr/>
              <a:t>‹N›</a:t>
            </a:fld>
            <a:endParaRPr lang="it-IT"/>
          </a:p>
        </p:txBody>
      </p:sp>
    </p:spTree>
    <p:extLst>
      <p:ext uri="{BB962C8B-B14F-4D97-AF65-F5344CB8AC3E}">
        <p14:creationId xmlns:p14="http://schemas.microsoft.com/office/powerpoint/2010/main" val="655599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endParaRPr lang="it-IT"/>
          </a:p>
        </p:txBody>
      </p:sp>
      <p:sp>
        <p:nvSpPr>
          <p:cNvPr id="5" name="Footer Placeholder 4"/>
          <p:cNvSpPr>
            <a:spLocks noGrp="1"/>
          </p:cNvSpPr>
          <p:nvPr>
            <p:ph type="ftr" sz="quarter" idx="11"/>
          </p:nvPr>
        </p:nvSpPr>
        <p:spPr/>
        <p:txBody>
          <a:bodyPr/>
          <a:lstStyle>
            <a:lvl1pPr>
              <a:defRPr>
                <a:latin typeface="Arial" charset="0"/>
              </a:defRPr>
            </a:lvl1pPr>
          </a:lstStyle>
          <a:p>
            <a:endParaRPr lang="it-IT"/>
          </a:p>
        </p:txBody>
      </p:sp>
      <p:sp>
        <p:nvSpPr>
          <p:cNvPr id="6" name="Slide Number Placeholder 5"/>
          <p:cNvSpPr>
            <a:spLocks noGrp="1"/>
          </p:cNvSpPr>
          <p:nvPr>
            <p:ph type="sldNum" sz="quarter" idx="12"/>
          </p:nvPr>
        </p:nvSpPr>
        <p:spPr/>
        <p:txBody>
          <a:bodyPr/>
          <a:lstStyle>
            <a:lvl1pPr>
              <a:defRPr>
                <a:latin typeface="Arial" charset="0"/>
              </a:defRPr>
            </a:lvl1pPr>
          </a:lstStyle>
          <a:p>
            <a:fld id="{F8451A76-A68C-46E8-8230-AB2C952625B4}" type="slidenum">
              <a:rPr lang="it-IT"/>
              <a:pPr/>
              <a:t>‹N›</a:t>
            </a:fld>
            <a:endParaRPr lang="it-IT"/>
          </a:p>
        </p:txBody>
      </p:sp>
    </p:spTree>
    <p:extLst>
      <p:ext uri="{BB962C8B-B14F-4D97-AF65-F5344CB8AC3E}">
        <p14:creationId xmlns:p14="http://schemas.microsoft.com/office/powerpoint/2010/main" val="2914783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atin typeface="Arial" charset="0"/>
              </a:defRPr>
            </a:lvl1pPr>
          </a:lstStyle>
          <a:p>
            <a:endParaRPr lang="it-IT"/>
          </a:p>
        </p:txBody>
      </p:sp>
      <p:sp>
        <p:nvSpPr>
          <p:cNvPr id="6" name="Footer Placeholder 5"/>
          <p:cNvSpPr>
            <a:spLocks noGrp="1"/>
          </p:cNvSpPr>
          <p:nvPr>
            <p:ph type="ftr" sz="quarter" idx="11"/>
          </p:nvPr>
        </p:nvSpPr>
        <p:spPr/>
        <p:txBody>
          <a:bodyPr/>
          <a:lstStyle>
            <a:lvl1pPr>
              <a:defRPr>
                <a:latin typeface="Arial" charset="0"/>
              </a:defRPr>
            </a:lvl1pPr>
          </a:lstStyle>
          <a:p>
            <a:endParaRPr lang="it-IT"/>
          </a:p>
        </p:txBody>
      </p:sp>
      <p:sp>
        <p:nvSpPr>
          <p:cNvPr id="7" name="Slide Number Placeholder 6"/>
          <p:cNvSpPr>
            <a:spLocks noGrp="1"/>
          </p:cNvSpPr>
          <p:nvPr>
            <p:ph type="sldNum" sz="quarter" idx="12"/>
          </p:nvPr>
        </p:nvSpPr>
        <p:spPr/>
        <p:txBody>
          <a:bodyPr/>
          <a:lstStyle>
            <a:lvl1pPr>
              <a:defRPr>
                <a:latin typeface="Arial" charset="0"/>
              </a:defRPr>
            </a:lvl1pPr>
          </a:lstStyle>
          <a:p>
            <a:fld id="{FBC9EEDF-B369-44FA-AC90-A512114ED98F}" type="slidenum">
              <a:rPr lang="it-IT"/>
              <a:pPr/>
              <a:t>‹N›</a:t>
            </a:fld>
            <a:endParaRPr lang="it-IT"/>
          </a:p>
        </p:txBody>
      </p:sp>
    </p:spTree>
    <p:extLst>
      <p:ext uri="{BB962C8B-B14F-4D97-AF65-F5344CB8AC3E}">
        <p14:creationId xmlns:p14="http://schemas.microsoft.com/office/powerpoint/2010/main" val="1459662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atin typeface="Arial" charset="0"/>
              </a:defRPr>
            </a:lvl1pPr>
          </a:lstStyle>
          <a:p>
            <a:endParaRPr lang="it-IT"/>
          </a:p>
        </p:txBody>
      </p:sp>
      <p:sp>
        <p:nvSpPr>
          <p:cNvPr id="8" name="Footer Placeholder 7"/>
          <p:cNvSpPr>
            <a:spLocks noGrp="1"/>
          </p:cNvSpPr>
          <p:nvPr>
            <p:ph type="ftr" sz="quarter" idx="11"/>
          </p:nvPr>
        </p:nvSpPr>
        <p:spPr/>
        <p:txBody>
          <a:bodyPr/>
          <a:lstStyle>
            <a:lvl1pPr>
              <a:defRPr>
                <a:latin typeface="Arial" charset="0"/>
              </a:defRPr>
            </a:lvl1pPr>
          </a:lstStyle>
          <a:p>
            <a:endParaRPr lang="it-IT"/>
          </a:p>
        </p:txBody>
      </p:sp>
      <p:sp>
        <p:nvSpPr>
          <p:cNvPr id="9" name="Slide Number Placeholder 8"/>
          <p:cNvSpPr>
            <a:spLocks noGrp="1"/>
          </p:cNvSpPr>
          <p:nvPr>
            <p:ph type="sldNum" sz="quarter" idx="12"/>
          </p:nvPr>
        </p:nvSpPr>
        <p:spPr/>
        <p:txBody>
          <a:bodyPr/>
          <a:lstStyle>
            <a:lvl1pPr>
              <a:defRPr>
                <a:latin typeface="Arial" charset="0"/>
              </a:defRPr>
            </a:lvl1pPr>
          </a:lstStyle>
          <a:p>
            <a:fld id="{8EE6C70D-8AF9-4A17-A8CE-741561C1688C}" type="slidenum">
              <a:rPr lang="it-IT"/>
              <a:pPr/>
              <a:t>‹N›</a:t>
            </a:fld>
            <a:endParaRPr lang="it-IT"/>
          </a:p>
        </p:txBody>
      </p:sp>
    </p:spTree>
    <p:extLst>
      <p:ext uri="{BB962C8B-B14F-4D97-AF65-F5344CB8AC3E}">
        <p14:creationId xmlns:p14="http://schemas.microsoft.com/office/powerpoint/2010/main" val="1770901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atin typeface="Arial" charset="0"/>
              </a:defRPr>
            </a:lvl1pPr>
          </a:lstStyle>
          <a:p>
            <a:endParaRPr lang="it-IT"/>
          </a:p>
        </p:txBody>
      </p:sp>
      <p:sp>
        <p:nvSpPr>
          <p:cNvPr id="4" name="Footer Placeholder 3"/>
          <p:cNvSpPr>
            <a:spLocks noGrp="1"/>
          </p:cNvSpPr>
          <p:nvPr>
            <p:ph type="ftr" sz="quarter" idx="11"/>
          </p:nvPr>
        </p:nvSpPr>
        <p:spPr/>
        <p:txBody>
          <a:bodyPr/>
          <a:lstStyle>
            <a:lvl1pPr>
              <a:defRPr>
                <a:latin typeface="Arial" charset="0"/>
              </a:defRPr>
            </a:lvl1pPr>
          </a:lstStyle>
          <a:p>
            <a:endParaRPr lang="it-IT"/>
          </a:p>
        </p:txBody>
      </p:sp>
      <p:sp>
        <p:nvSpPr>
          <p:cNvPr id="5" name="Slide Number Placeholder 4"/>
          <p:cNvSpPr>
            <a:spLocks noGrp="1"/>
          </p:cNvSpPr>
          <p:nvPr>
            <p:ph type="sldNum" sz="quarter" idx="12"/>
          </p:nvPr>
        </p:nvSpPr>
        <p:spPr/>
        <p:txBody>
          <a:bodyPr/>
          <a:lstStyle>
            <a:lvl1pPr>
              <a:defRPr>
                <a:latin typeface="Arial" charset="0"/>
              </a:defRPr>
            </a:lvl1pPr>
          </a:lstStyle>
          <a:p>
            <a:fld id="{AE4815E5-6C8C-4A50-AB7E-16292FC6F924}" type="slidenum">
              <a:rPr lang="it-IT"/>
              <a:pPr/>
              <a:t>‹N›</a:t>
            </a:fld>
            <a:endParaRPr lang="it-IT"/>
          </a:p>
        </p:txBody>
      </p:sp>
    </p:spTree>
    <p:extLst>
      <p:ext uri="{BB962C8B-B14F-4D97-AF65-F5344CB8AC3E}">
        <p14:creationId xmlns:p14="http://schemas.microsoft.com/office/powerpoint/2010/main" val="2770395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endParaRPr lang="it-IT"/>
          </a:p>
        </p:txBody>
      </p:sp>
      <p:sp>
        <p:nvSpPr>
          <p:cNvPr id="3" name="Footer Placeholder 2"/>
          <p:cNvSpPr>
            <a:spLocks noGrp="1"/>
          </p:cNvSpPr>
          <p:nvPr>
            <p:ph type="ftr" sz="quarter" idx="11"/>
          </p:nvPr>
        </p:nvSpPr>
        <p:spPr/>
        <p:txBody>
          <a:bodyPr/>
          <a:lstStyle>
            <a:lvl1pPr>
              <a:defRPr>
                <a:latin typeface="Arial" charset="0"/>
              </a:defRPr>
            </a:lvl1pPr>
          </a:lstStyle>
          <a:p>
            <a:endParaRPr lang="it-IT"/>
          </a:p>
        </p:txBody>
      </p:sp>
      <p:sp>
        <p:nvSpPr>
          <p:cNvPr id="4" name="Slide Number Placeholder 3"/>
          <p:cNvSpPr>
            <a:spLocks noGrp="1"/>
          </p:cNvSpPr>
          <p:nvPr>
            <p:ph type="sldNum" sz="quarter" idx="12"/>
          </p:nvPr>
        </p:nvSpPr>
        <p:spPr/>
        <p:txBody>
          <a:bodyPr/>
          <a:lstStyle>
            <a:lvl1pPr>
              <a:defRPr>
                <a:latin typeface="Arial" charset="0"/>
              </a:defRPr>
            </a:lvl1pPr>
          </a:lstStyle>
          <a:p>
            <a:fld id="{EB766F32-41EF-4EC3-8470-CC785BC764F8}" type="slidenum">
              <a:rPr lang="it-IT"/>
              <a:pPr/>
              <a:t>‹N›</a:t>
            </a:fld>
            <a:endParaRPr lang="it-IT"/>
          </a:p>
        </p:txBody>
      </p:sp>
    </p:spTree>
    <p:extLst>
      <p:ext uri="{BB962C8B-B14F-4D97-AF65-F5344CB8AC3E}">
        <p14:creationId xmlns:p14="http://schemas.microsoft.com/office/powerpoint/2010/main" val="2376705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endParaRPr lang="it-IT"/>
          </a:p>
        </p:txBody>
      </p:sp>
      <p:sp>
        <p:nvSpPr>
          <p:cNvPr id="6" name="Footer Placeholder 5"/>
          <p:cNvSpPr>
            <a:spLocks noGrp="1"/>
          </p:cNvSpPr>
          <p:nvPr>
            <p:ph type="ftr" sz="quarter" idx="11"/>
          </p:nvPr>
        </p:nvSpPr>
        <p:spPr/>
        <p:txBody>
          <a:bodyPr/>
          <a:lstStyle>
            <a:lvl1pPr>
              <a:defRPr>
                <a:latin typeface="Arial" charset="0"/>
              </a:defRPr>
            </a:lvl1pPr>
          </a:lstStyle>
          <a:p>
            <a:endParaRPr lang="it-IT"/>
          </a:p>
        </p:txBody>
      </p:sp>
      <p:sp>
        <p:nvSpPr>
          <p:cNvPr id="7" name="Slide Number Placeholder 6"/>
          <p:cNvSpPr>
            <a:spLocks noGrp="1"/>
          </p:cNvSpPr>
          <p:nvPr>
            <p:ph type="sldNum" sz="quarter" idx="12"/>
          </p:nvPr>
        </p:nvSpPr>
        <p:spPr/>
        <p:txBody>
          <a:bodyPr/>
          <a:lstStyle>
            <a:lvl1pPr>
              <a:defRPr>
                <a:latin typeface="Arial" charset="0"/>
              </a:defRPr>
            </a:lvl1pPr>
          </a:lstStyle>
          <a:p>
            <a:fld id="{115FA595-1700-445B-AFBE-A8EC2500E2FF}" type="slidenum">
              <a:rPr lang="it-IT"/>
              <a:pPr/>
              <a:t>‹N›</a:t>
            </a:fld>
            <a:endParaRPr lang="it-IT"/>
          </a:p>
        </p:txBody>
      </p:sp>
    </p:spTree>
    <p:extLst>
      <p:ext uri="{BB962C8B-B14F-4D97-AF65-F5344CB8AC3E}">
        <p14:creationId xmlns:p14="http://schemas.microsoft.com/office/powerpoint/2010/main" val="727308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endParaRPr lang="it-IT"/>
          </a:p>
        </p:txBody>
      </p:sp>
      <p:sp>
        <p:nvSpPr>
          <p:cNvPr id="6" name="Footer Placeholder 5"/>
          <p:cNvSpPr>
            <a:spLocks noGrp="1"/>
          </p:cNvSpPr>
          <p:nvPr>
            <p:ph type="ftr" sz="quarter" idx="11"/>
          </p:nvPr>
        </p:nvSpPr>
        <p:spPr/>
        <p:txBody>
          <a:bodyPr/>
          <a:lstStyle>
            <a:lvl1pPr>
              <a:defRPr>
                <a:latin typeface="Arial" charset="0"/>
              </a:defRPr>
            </a:lvl1pPr>
          </a:lstStyle>
          <a:p>
            <a:endParaRPr lang="it-IT"/>
          </a:p>
        </p:txBody>
      </p:sp>
      <p:sp>
        <p:nvSpPr>
          <p:cNvPr id="7" name="Slide Number Placeholder 6"/>
          <p:cNvSpPr>
            <a:spLocks noGrp="1"/>
          </p:cNvSpPr>
          <p:nvPr>
            <p:ph type="sldNum" sz="quarter" idx="12"/>
          </p:nvPr>
        </p:nvSpPr>
        <p:spPr/>
        <p:txBody>
          <a:bodyPr/>
          <a:lstStyle>
            <a:lvl1pPr>
              <a:defRPr>
                <a:latin typeface="Arial" charset="0"/>
              </a:defRPr>
            </a:lvl1pPr>
          </a:lstStyle>
          <a:p>
            <a:fld id="{651298D0-B062-4C01-8647-B6AC8C3F8094}" type="slidenum">
              <a:rPr lang="it-IT"/>
              <a:pPr/>
              <a:t>‹N›</a:t>
            </a:fld>
            <a:endParaRPr lang="it-IT"/>
          </a:p>
        </p:txBody>
      </p:sp>
    </p:spTree>
    <p:extLst>
      <p:ext uri="{BB962C8B-B14F-4D97-AF65-F5344CB8AC3E}">
        <p14:creationId xmlns:p14="http://schemas.microsoft.com/office/powerpoint/2010/main" val="3944413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atin typeface="Arial" charset="0"/>
              </a:defRPr>
            </a:lvl1pPr>
          </a:lstStyle>
          <a:p>
            <a:endParaRPr lang="it-IT"/>
          </a:p>
        </p:txBody>
      </p:sp>
      <p:sp>
        <p:nvSpPr>
          <p:cNvPr id="5" name="Footer Placeholder 4"/>
          <p:cNvSpPr>
            <a:spLocks noGrp="1"/>
          </p:cNvSpPr>
          <p:nvPr>
            <p:ph type="ftr" sz="quarter" idx="11"/>
          </p:nvPr>
        </p:nvSpPr>
        <p:spPr/>
        <p:txBody>
          <a:bodyPr/>
          <a:lstStyle>
            <a:lvl1pPr>
              <a:defRPr>
                <a:latin typeface="Arial" charset="0"/>
              </a:defRPr>
            </a:lvl1pPr>
          </a:lstStyle>
          <a:p>
            <a:endParaRPr lang="it-IT"/>
          </a:p>
        </p:txBody>
      </p:sp>
      <p:sp>
        <p:nvSpPr>
          <p:cNvPr id="6" name="Slide Number Placeholder 5"/>
          <p:cNvSpPr>
            <a:spLocks noGrp="1"/>
          </p:cNvSpPr>
          <p:nvPr>
            <p:ph type="sldNum" sz="quarter" idx="12"/>
          </p:nvPr>
        </p:nvSpPr>
        <p:spPr/>
        <p:txBody>
          <a:bodyPr/>
          <a:lstStyle>
            <a:lvl1pPr>
              <a:defRPr>
                <a:latin typeface="Arial" charset="0"/>
              </a:defRPr>
            </a:lvl1pPr>
          </a:lstStyle>
          <a:p>
            <a:fld id="{F4814F0A-8ECE-4248-89F3-A0B93C66CADF}" type="slidenum">
              <a:rPr lang="it-IT"/>
              <a:pPr/>
              <a:t>‹N›</a:t>
            </a:fld>
            <a:endParaRPr lang="it-IT"/>
          </a:p>
        </p:txBody>
      </p:sp>
    </p:spTree>
    <p:extLst>
      <p:ext uri="{BB962C8B-B14F-4D97-AF65-F5344CB8AC3E}">
        <p14:creationId xmlns:p14="http://schemas.microsoft.com/office/powerpoint/2010/main" val="2907214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atin typeface="Arial" charset="0"/>
              </a:defRPr>
            </a:lvl1pPr>
          </a:lstStyle>
          <a:p>
            <a:endParaRPr lang="it-IT"/>
          </a:p>
        </p:txBody>
      </p:sp>
      <p:sp>
        <p:nvSpPr>
          <p:cNvPr id="5" name="Footer Placeholder 4"/>
          <p:cNvSpPr>
            <a:spLocks noGrp="1"/>
          </p:cNvSpPr>
          <p:nvPr>
            <p:ph type="ftr" sz="quarter" idx="11"/>
          </p:nvPr>
        </p:nvSpPr>
        <p:spPr/>
        <p:txBody>
          <a:bodyPr/>
          <a:lstStyle>
            <a:lvl1pPr>
              <a:defRPr>
                <a:latin typeface="Arial" charset="0"/>
              </a:defRPr>
            </a:lvl1pPr>
          </a:lstStyle>
          <a:p>
            <a:endParaRPr lang="it-IT"/>
          </a:p>
        </p:txBody>
      </p:sp>
      <p:sp>
        <p:nvSpPr>
          <p:cNvPr id="6" name="Slide Number Placeholder 5"/>
          <p:cNvSpPr>
            <a:spLocks noGrp="1"/>
          </p:cNvSpPr>
          <p:nvPr>
            <p:ph type="sldNum" sz="quarter" idx="12"/>
          </p:nvPr>
        </p:nvSpPr>
        <p:spPr/>
        <p:txBody>
          <a:bodyPr/>
          <a:lstStyle>
            <a:lvl1pPr>
              <a:defRPr>
                <a:latin typeface="Arial" charset="0"/>
              </a:defRPr>
            </a:lvl1pPr>
          </a:lstStyle>
          <a:p>
            <a:fld id="{CA1F329E-FBF6-4C9A-A309-9B0BB1DB021B}" type="slidenum">
              <a:rPr lang="it-IT"/>
              <a:pPr/>
              <a:t>‹N›</a:t>
            </a:fld>
            <a:endParaRPr lang="it-IT"/>
          </a:p>
        </p:txBody>
      </p:sp>
    </p:spTree>
    <p:extLst>
      <p:ext uri="{BB962C8B-B14F-4D97-AF65-F5344CB8AC3E}">
        <p14:creationId xmlns:p14="http://schemas.microsoft.com/office/powerpoint/2010/main" val="140243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455794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804E087D-E93C-4D9C-B7AA-01A647894AFE}" type="slidenum">
              <a:rPr lang="it-IT">
                <a:solidFill>
                  <a:srgbClr val="000000"/>
                </a:solidFill>
                <a:cs typeface="Arial" pitchFamily="34" charset="0"/>
              </a:rPr>
              <a:pPr fontAlgn="base">
                <a:spcBef>
                  <a:spcPct val="0"/>
                </a:spcBef>
                <a:spcAft>
                  <a:spcPct val="0"/>
                </a:spcAft>
                <a:defRPr/>
              </a:pPr>
              <a:t>‹N›</a:t>
            </a:fld>
            <a:endParaRPr lang="it-IT">
              <a:solidFill>
                <a:srgbClr val="000000"/>
              </a:solidFill>
              <a:cs typeface="Arial" pitchFamily="34" charset="0"/>
            </a:endParaRPr>
          </a:p>
        </p:txBody>
      </p:sp>
    </p:spTree>
    <p:extLst>
      <p:ext uri="{BB962C8B-B14F-4D97-AF65-F5344CB8AC3E}">
        <p14:creationId xmlns:p14="http://schemas.microsoft.com/office/powerpoint/2010/main" val="3876922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EAFA8CE2-5307-439F-966C-B741480A7ADE}" type="slidenum">
              <a:rPr lang="it-IT"/>
              <a:pPr>
                <a:defRPr/>
              </a:pPr>
              <a:t>‹N›</a:t>
            </a:fld>
            <a:endParaRPr lang="it-IT"/>
          </a:p>
        </p:txBody>
      </p:sp>
    </p:spTree>
    <p:extLst>
      <p:ext uri="{BB962C8B-B14F-4D97-AF65-F5344CB8AC3E}">
        <p14:creationId xmlns:p14="http://schemas.microsoft.com/office/powerpoint/2010/main" val="1781429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1A3109C4-6657-4449-810E-2D53429E733C}" type="slidenum">
              <a:rPr lang="it-IT"/>
              <a:pPr>
                <a:defRPr/>
              </a:pPr>
              <a:t>‹N›</a:t>
            </a:fld>
            <a:endParaRPr lang="it-IT"/>
          </a:p>
        </p:txBody>
      </p:sp>
    </p:spTree>
    <p:extLst>
      <p:ext uri="{BB962C8B-B14F-4D97-AF65-F5344CB8AC3E}">
        <p14:creationId xmlns:p14="http://schemas.microsoft.com/office/powerpoint/2010/main" val="3959888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3D1F1029-EA73-4F46-B43B-94A6C6E4B067}" type="slidenum">
              <a:rPr lang="it-IT"/>
              <a:pPr>
                <a:defRPr/>
              </a:pPr>
              <a:t>‹N›</a:t>
            </a:fld>
            <a:endParaRPr lang="it-IT"/>
          </a:p>
        </p:txBody>
      </p:sp>
    </p:spTree>
    <p:extLst>
      <p:ext uri="{BB962C8B-B14F-4D97-AF65-F5344CB8AC3E}">
        <p14:creationId xmlns:p14="http://schemas.microsoft.com/office/powerpoint/2010/main" val="1252010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3A406852-3AD8-4BE6-9FFC-F82F1A0E6E72}" type="slidenum">
              <a:rPr lang="it-IT"/>
              <a:pPr>
                <a:defRPr/>
              </a:pPr>
              <a:t>‹N›</a:t>
            </a:fld>
            <a:endParaRPr lang="it-IT"/>
          </a:p>
        </p:txBody>
      </p:sp>
    </p:spTree>
    <p:extLst>
      <p:ext uri="{BB962C8B-B14F-4D97-AF65-F5344CB8AC3E}">
        <p14:creationId xmlns:p14="http://schemas.microsoft.com/office/powerpoint/2010/main" val="1364138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3"/>
          <p:cNvSpPr>
            <a:spLocks noGrp="1" noChangeArrowheads="1"/>
          </p:cNvSpPr>
          <p:nvPr>
            <p:ph type="dt" idx="10"/>
          </p:nvPr>
        </p:nvSpPr>
        <p:spPr>
          <a:ln/>
        </p:spPr>
        <p:txBody>
          <a:bodyPr/>
          <a:lstStyle>
            <a:lvl1pPr>
              <a:defRPr/>
            </a:lvl1pPr>
          </a:lstStyle>
          <a:p>
            <a:pPr>
              <a:defRPr/>
            </a:pPr>
            <a:endParaRPr lang="it-IT"/>
          </a:p>
        </p:txBody>
      </p:sp>
      <p:sp>
        <p:nvSpPr>
          <p:cNvPr id="8" name="Rectangle 4"/>
          <p:cNvSpPr>
            <a:spLocks noGrp="1" noChangeArrowheads="1"/>
          </p:cNvSpPr>
          <p:nvPr>
            <p:ph type="ftr" idx="11"/>
          </p:nvPr>
        </p:nvSpPr>
        <p:spPr>
          <a:ln/>
        </p:spPr>
        <p:txBody>
          <a:bodyPr/>
          <a:lstStyle>
            <a:lvl1pPr>
              <a:defRPr/>
            </a:lvl1pPr>
          </a:lstStyle>
          <a:p>
            <a:pPr>
              <a:defRPr/>
            </a:pPr>
            <a:endParaRPr lang="it-IT"/>
          </a:p>
        </p:txBody>
      </p:sp>
      <p:sp>
        <p:nvSpPr>
          <p:cNvPr id="9" name="Rectangle 5"/>
          <p:cNvSpPr>
            <a:spLocks noGrp="1" noChangeArrowheads="1"/>
          </p:cNvSpPr>
          <p:nvPr>
            <p:ph type="sldNum" idx="12"/>
          </p:nvPr>
        </p:nvSpPr>
        <p:spPr>
          <a:ln/>
        </p:spPr>
        <p:txBody>
          <a:bodyPr/>
          <a:lstStyle>
            <a:lvl1pPr>
              <a:defRPr/>
            </a:lvl1pPr>
          </a:lstStyle>
          <a:p>
            <a:pPr>
              <a:defRPr/>
            </a:pPr>
            <a:fld id="{ED1B7AEF-AB74-4796-A4A9-436082E463BB}" type="slidenum">
              <a:rPr lang="it-IT"/>
              <a:pPr>
                <a:defRPr/>
              </a:pPr>
              <a:t>‹N›</a:t>
            </a:fld>
            <a:endParaRPr lang="it-IT"/>
          </a:p>
        </p:txBody>
      </p:sp>
    </p:spTree>
    <p:extLst>
      <p:ext uri="{BB962C8B-B14F-4D97-AF65-F5344CB8AC3E}">
        <p14:creationId xmlns:p14="http://schemas.microsoft.com/office/powerpoint/2010/main" val="4070470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3"/>
          <p:cNvSpPr>
            <a:spLocks noGrp="1" noChangeArrowheads="1"/>
          </p:cNvSpPr>
          <p:nvPr>
            <p:ph type="dt" idx="10"/>
          </p:nvPr>
        </p:nvSpPr>
        <p:spPr>
          <a:ln/>
        </p:spPr>
        <p:txBody>
          <a:bodyPr/>
          <a:lstStyle>
            <a:lvl1pPr>
              <a:defRPr/>
            </a:lvl1pPr>
          </a:lstStyle>
          <a:p>
            <a:pPr>
              <a:defRPr/>
            </a:pPr>
            <a:endParaRPr lang="it-IT"/>
          </a:p>
        </p:txBody>
      </p:sp>
      <p:sp>
        <p:nvSpPr>
          <p:cNvPr id="4" name="Rectangle 4"/>
          <p:cNvSpPr>
            <a:spLocks noGrp="1" noChangeArrowheads="1"/>
          </p:cNvSpPr>
          <p:nvPr>
            <p:ph type="ftr" idx="11"/>
          </p:nvPr>
        </p:nvSpPr>
        <p:spPr>
          <a:ln/>
        </p:spPr>
        <p:txBody>
          <a:bodyPr/>
          <a:lstStyle>
            <a:lvl1pPr>
              <a:defRPr/>
            </a:lvl1pPr>
          </a:lstStyle>
          <a:p>
            <a:pPr>
              <a:defRPr/>
            </a:pPr>
            <a:endParaRPr lang="it-IT"/>
          </a:p>
        </p:txBody>
      </p:sp>
      <p:sp>
        <p:nvSpPr>
          <p:cNvPr id="5" name="Rectangle 5"/>
          <p:cNvSpPr>
            <a:spLocks noGrp="1" noChangeArrowheads="1"/>
          </p:cNvSpPr>
          <p:nvPr>
            <p:ph type="sldNum" idx="12"/>
          </p:nvPr>
        </p:nvSpPr>
        <p:spPr>
          <a:ln/>
        </p:spPr>
        <p:txBody>
          <a:bodyPr/>
          <a:lstStyle>
            <a:lvl1pPr>
              <a:defRPr/>
            </a:lvl1pPr>
          </a:lstStyle>
          <a:p>
            <a:pPr>
              <a:defRPr/>
            </a:pPr>
            <a:fld id="{1B69AC90-23E7-4415-93C1-944E6A09719F}" type="slidenum">
              <a:rPr lang="it-IT"/>
              <a:pPr>
                <a:defRPr/>
              </a:pPr>
              <a:t>‹N›</a:t>
            </a:fld>
            <a:endParaRPr lang="it-IT"/>
          </a:p>
        </p:txBody>
      </p:sp>
    </p:spTree>
    <p:extLst>
      <p:ext uri="{BB962C8B-B14F-4D97-AF65-F5344CB8AC3E}">
        <p14:creationId xmlns:p14="http://schemas.microsoft.com/office/powerpoint/2010/main" val="4028098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it-IT"/>
          </a:p>
        </p:txBody>
      </p:sp>
      <p:sp>
        <p:nvSpPr>
          <p:cNvPr id="3" name="Rectangle 4"/>
          <p:cNvSpPr>
            <a:spLocks noGrp="1" noChangeArrowheads="1"/>
          </p:cNvSpPr>
          <p:nvPr>
            <p:ph type="ftr" idx="11"/>
          </p:nvPr>
        </p:nvSpPr>
        <p:spPr>
          <a:ln/>
        </p:spPr>
        <p:txBody>
          <a:bodyPr/>
          <a:lstStyle>
            <a:lvl1pPr>
              <a:defRPr/>
            </a:lvl1pPr>
          </a:lstStyle>
          <a:p>
            <a:pPr>
              <a:defRPr/>
            </a:pPr>
            <a:endParaRPr lang="it-IT"/>
          </a:p>
        </p:txBody>
      </p:sp>
      <p:sp>
        <p:nvSpPr>
          <p:cNvPr id="4" name="Rectangle 5"/>
          <p:cNvSpPr>
            <a:spLocks noGrp="1" noChangeArrowheads="1"/>
          </p:cNvSpPr>
          <p:nvPr>
            <p:ph type="sldNum" idx="12"/>
          </p:nvPr>
        </p:nvSpPr>
        <p:spPr>
          <a:ln/>
        </p:spPr>
        <p:txBody>
          <a:bodyPr/>
          <a:lstStyle>
            <a:lvl1pPr>
              <a:defRPr/>
            </a:lvl1pPr>
          </a:lstStyle>
          <a:p>
            <a:pPr>
              <a:defRPr/>
            </a:pPr>
            <a:fld id="{46955341-71FA-44D1-978F-1ADCF9875C81}" type="slidenum">
              <a:rPr lang="it-IT"/>
              <a:pPr>
                <a:defRPr/>
              </a:pPr>
              <a:t>‹N›</a:t>
            </a:fld>
            <a:endParaRPr lang="it-IT"/>
          </a:p>
        </p:txBody>
      </p:sp>
    </p:spTree>
    <p:extLst>
      <p:ext uri="{BB962C8B-B14F-4D97-AF65-F5344CB8AC3E}">
        <p14:creationId xmlns:p14="http://schemas.microsoft.com/office/powerpoint/2010/main" val="2315171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98DA41B9-0D96-44C4-9922-C9264BD6962E}" type="slidenum">
              <a:rPr lang="it-IT"/>
              <a:pPr>
                <a:defRPr/>
              </a:pPr>
              <a:t>‹N›</a:t>
            </a:fld>
            <a:endParaRPr lang="it-IT"/>
          </a:p>
        </p:txBody>
      </p:sp>
    </p:spTree>
    <p:extLst>
      <p:ext uri="{BB962C8B-B14F-4D97-AF65-F5344CB8AC3E}">
        <p14:creationId xmlns:p14="http://schemas.microsoft.com/office/powerpoint/2010/main" val="2031716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C6A2BF9E-D7D3-4CAC-98C2-77A9B0248DCA}" type="slidenum">
              <a:rPr lang="it-IT"/>
              <a:pPr>
                <a:defRPr/>
              </a:pPr>
              <a:t>‹N›</a:t>
            </a:fld>
            <a:endParaRPr lang="it-IT"/>
          </a:p>
        </p:txBody>
      </p:sp>
    </p:spTree>
    <p:extLst>
      <p:ext uri="{BB962C8B-B14F-4D97-AF65-F5344CB8AC3E}">
        <p14:creationId xmlns:p14="http://schemas.microsoft.com/office/powerpoint/2010/main" val="146744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458570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C3915512-B69C-40D3-AE48-65A42FB85F4E}" type="slidenum">
              <a:rPr lang="it-IT"/>
              <a:pPr>
                <a:defRPr/>
              </a:pPr>
              <a:t>‹N›</a:t>
            </a:fld>
            <a:endParaRPr lang="it-IT"/>
          </a:p>
        </p:txBody>
      </p:sp>
    </p:spTree>
    <p:extLst>
      <p:ext uri="{BB962C8B-B14F-4D97-AF65-F5344CB8AC3E}">
        <p14:creationId xmlns:p14="http://schemas.microsoft.com/office/powerpoint/2010/main" val="1619915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A1FC4C35-DE1A-4840-AE1D-C41759DBE03D}" type="slidenum">
              <a:rPr lang="it-IT"/>
              <a:pPr>
                <a:defRPr/>
              </a:pPr>
              <a:t>‹N›</a:t>
            </a:fld>
            <a:endParaRPr lang="it-IT"/>
          </a:p>
        </p:txBody>
      </p:sp>
    </p:spTree>
    <p:extLst>
      <p:ext uri="{BB962C8B-B14F-4D97-AF65-F5344CB8AC3E}">
        <p14:creationId xmlns:p14="http://schemas.microsoft.com/office/powerpoint/2010/main" val="17722522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4836C60-4A4B-474A-A97A-BD2A0774AD1D}"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509662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2ADF9A3-417A-4560-9169-F029616C8B44}"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752136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99F6AD9-F607-4A90-B320-FE0E94572C12}"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493177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33AB2AC-65C5-4B0A-84CA-E3BDC51E8D6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654953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US">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US">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58C4B595-F903-4E10-8762-14BC3A466F46}"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215567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en-US">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US">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BAAFA933-303C-4C61-A36C-F62611F963E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011523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US">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EE6B9030-E088-47B4-ABFD-330A1788349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784722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7DE94D09-FC05-49B7-931F-15FE4F248B3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982355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452940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F631D6C-CC2B-4050-8B19-2F17B6EF3B3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702834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49EF5B5-B3CC-4168-BE3F-ED2E506B9013}"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416951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9FF93DA-B50A-4CF1-A16C-AECD3B8B958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650132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5207884A-B1F8-4502-9C22-B10FE8750AFE}"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3154279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Titre 7"/>
          <p:cNvSpPr>
            <a:spLocks noGrp="1"/>
          </p:cNvSpPr>
          <p:nvPr>
            <p:ph type="title"/>
          </p:nvPr>
        </p:nvSpPr>
        <p:spPr/>
        <p:txBody>
          <a:bodyPr/>
          <a:lstStyle/>
          <a:p>
            <a:r>
              <a:rPr lang="fr-FR" smtClean="0"/>
              <a:t>Cliquez pour modifier le style du titre</a:t>
            </a:r>
            <a:endParaRPr lang="fr-FR"/>
          </a:p>
        </p:txBody>
      </p:sp>
      <p:sp>
        <p:nvSpPr>
          <p:cNvPr id="4" name="Espace réservé du pied de page 4"/>
          <p:cNvSpPr>
            <a:spLocks noGrp="1"/>
          </p:cNvSpPr>
          <p:nvPr>
            <p:ph type="ftr" sz="quarter" idx="10"/>
          </p:nvPr>
        </p:nvSpPr>
        <p:spPr>
          <a:xfrm>
            <a:off x="0" y="6492875"/>
            <a:ext cx="8675688" cy="365125"/>
          </a:xfrm>
        </p:spPr>
        <p:txBody>
          <a:bodyPr/>
          <a:lstStyle>
            <a:lvl1pPr fontAlgn="base">
              <a:spcBef>
                <a:spcPct val="0"/>
              </a:spcBef>
              <a:spcAft>
                <a:spcPct val="0"/>
              </a:spcAft>
              <a:defRPr>
                <a:latin typeface="Arial" charset="0"/>
                <a:cs typeface="Arial" charset="0"/>
              </a:defRPr>
            </a:lvl1pPr>
          </a:lstStyle>
          <a:p>
            <a:pPr>
              <a:defRPr/>
            </a:pPr>
            <a:r>
              <a:rPr lang="fr-FR"/>
              <a:t>EUSO-BALLOON Phase A </a:t>
            </a:r>
            <a:r>
              <a:rPr lang="fr-FR" err="1"/>
              <a:t>review</a:t>
            </a:r>
            <a:r>
              <a:rPr lang="fr-FR"/>
              <a:t> – EC unit – P. Barrillon</a:t>
            </a:r>
          </a:p>
        </p:txBody>
      </p:sp>
      <p:sp>
        <p:nvSpPr>
          <p:cNvPr id="5" name="Espace réservé du numéro de diapositive 5"/>
          <p:cNvSpPr>
            <a:spLocks noGrp="1"/>
          </p:cNvSpPr>
          <p:nvPr>
            <p:ph type="sldNum" sz="quarter" idx="11"/>
          </p:nvPr>
        </p:nvSpPr>
        <p:spPr>
          <a:xfrm>
            <a:off x="8675688" y="6492875"/>
            <a:ext cx="468312" cy="365125"/>
          </a:xfrm>
        </p:spPr>
        <p:txBody>
          <a:bodyPr/>
          <a:lstStyle>
            <a:lvl1pPr fontAlgn="base">
              <a:spcBef>
                <a:spcPct val="0"/>
              </a:spcBef>
              <a:spcAft>
                <a:spcPct val="0"/>
              </a:spcAft>
              <a:defRPr>
                <a:latin typeface="Arial" charset="0"/>
                <a:cs typeface="Arial" charset="0"/>
              </a:defRPr>
            </a:lvl1pPr>
          </a:lstStyle>
          <a:p>
            <a:pPr>
              <a:defRPr/>
            </a:pPr>
            <a:fld id="{18ED1CE1-864C-4AEC-9DE8-8EF20832D072}" type="slidenum">
              <a:rPr lang="fr-FR"/>
              <a:pPr>
                <a:defRPr/>
              </a:pPr>
              <a:t>‹N›</a:t>
            </a:fld>
            <a:endParaRPr lang="fr-FR"/>
          </a:p>
        </p:txBody>
      </p:sp>
    </p:spTree>
    <p:extLst>
      <p:ext uri="{BB962C8B-B14F-4D97-AF65-F5344CB8AC3E}">
        <p14:creationId xmlns:p14="http://schemas.microsoft.com/office/powerpoint/2010/main" val="719107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ADC6ED4E-23DA-4879-9EE1-0B0DBD1831FB}" type="slidenum">
              <a:rPr lang="en-US"/>
              <a:pPr>
                <a:defRPr/>
              </a:pPr>
              <a:t>‹N›</a:t>
            </a:fld>
            <a:endParaRPr lang="en-US"/>
          </a:p>
        </p:txBody>
      </p:sp>
    </p:spTree>
    <p:extLst>
      <p:ext uri="{BB962C8B-B14F-4D97-AF65-F5344CB8AC3E}">
        <p14:creationId xmlns:p14="http://schemas.microsoft.com/office/powerpoint/2010/main" val="52758631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42AB8930-EDF0-4FE2-858D-20B8F8A53256}" type="slidenum">
              <a:rPr lang="en-US"/>
              <a:pPr>
                <a:defRPr/>
              </a:pPr>
              <a:t>‹N›</a:t>
            </a:fld>
            <a:endParaRPr lang="en-US"/>
          </a:p>
        </p:txBody>
      </p:sp>
    </p:spTree>
    <p:extLst>
      <p:ext uri="{BB962C8B-B14F-4D97-AF65-F5344CB8AC3E}">
        <p14:creationId xmlns:p14="http://schemas.microsoft.com/office/powerpoint/2010/main" val="399278467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D0FDECA5-0C7C-491E-99D8-47BACD218C3D}" type="slidenum">
              <a:rPr lang="en-US"/>
              <a:pPr>
                <a:defRPr/>
              </a:pPr>
              <a:t>‹N›</a:t>
            </a:fld>
            <a:endParaRPr lang="en-US"/>
          </a:p>
        </p:txBody>
      </p:sp>
    </p:spTree>
    <p:extLst>
      <p:ext uri="{BB962C8B-B14F-4D97-AF65-F5344CB8AC3E}">
        <p14:creationId xmlns:p14="http://schemas.microsoft.com/office/powerpoint/2010/main" val="21171058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3C6202DA-31CA-4838-8112-5F3E910A4399}" type="slidenum">
              <a:rPr lang="en-US"/>
              <a:pPr>
                <a:defRPr/>
              </a:pPr>
              <a:t>‹N›</a:t>
            </a:fld>
            <a:endParaRPr lang="en-US"/>
          </a:p>
        </p:txBody>
      </p:sp>
    </p:spTree>
    <p:extLst>
      <p:ext uri="{BB962C8B-B14F-4D97-AF65-F5344CB8AC3E}">
        <p14:creationId xmlns:p14="http://schemas.microsoft.com/office/powerpoint/2010/main" val="304036502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8" name="Segnaposto piè di pagina 7"/>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9" name="Segnaposto numero diapositiva 8"/>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7BEF3518-B047-4605-A59C-DB6C4B524DAC}" type="slidenum">
              <a:rPr lang="en-US"/>
              <a:pPr>
                <a:defRPr/>
              </a:pPr>
              <a:t>‹N›</a:t>
            </a:fld>
            <a:endParaRPr lang="en-US"/>
          </a:p>
        </p:txBody>
      </p:sp>
    </p:spTree>
    <p:extLst>
      <p:ext uri="{BB962C8B-B14F-4D97-AF65-F5344CB8AC3E}">
        <p14:creationId xmlns:p14="http://schemas.microsoft.com/office/powerpoint/2010/main" val="1362829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843695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4" name="Segnaposto piè di pagina 3"/>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numero diapositiva 4"/>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CD3618DB-C2F8-4279-8164-B49B374FA705}" type="slidenum">
              <a:rPr lang="en-US"/>
              <a:pPr>
                <a:defRPr/>
              </a:pPr>
              <a:t>‹N›</a:t>
            </a:fld>
            <a:endParaRPr lang="en-US"/>
          </a:p>
        </p:txBody>
      </p:sp>
    </p:spTree>
    <p:extLst>
      <p:ext uri="{BB962C8B-B14F-4D97-AF65-F5344CB8AC3E}">
        <p14:creationId xmlns:p14="http://schemas.microsoft.com/office/powerpoint/2010/main" val="407460439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3" name="Segnaposto piè di pagina 2"/>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4" name="Segnaposto numero diapositiva 3"/>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D003F615-44E2-4523-89E4-04631600D163}" type="slidenum">
              <a:rPr lang="en-US"/>
              <a:pPr>
                <a:defRPr/>
              </a:pPr>
              <a:t>‹N›</a:t>
            </a:fld>
            <a:endParaRPr lang="en-US"/>
          </a:p>
        </p:txBody>
      </p:sp>
    </p:spTree>
    <p:extLst>
      <p:ext uri="{BB962C8B-B14F-4D97-AF65-F5344CB8AC3E}">
        <p14:creationId xmlns:p14="http://schemas.microsoft.com/office/powerpoint/2010/main" val="230332369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1BAE659F-46D0-46DA-AE98-4175AD16E6C7}" type="slidenum">
              <a:rPr lang="en-US"/>
              <a:pPr>
                <a:defRPr/>
              </a:pPr>
              <a:t>‹N›</a:t>
            </a:fld>
            <a:endParaRPr lang="en-US"/>
          </a:p>
        </p:txBody>
      </p:sp>
    </p:spTree>
    <p:extLst>
      <p:ext uri="{BB962C8B-B14F-4D97-AF65-F5344CB8AC3E}">
        <p14:creationId xmlns:p14="http://schemas.microsoft.com/office/powerpoint/2010/main" val="303956944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CA6F8D13-AE82-4F0E-96A2-588772D94F21}" type="slidenum">
              <a:rPr lang="en-US"/>
              <a:pPr>
                <a:defRPr/>
              </a:pPr>
              <a:t>‹N›</a:t>
            </a:fld>
            <a:endParaRPr lang="en-US"/>
          </a:p>
        </p:txBody>
      </p:sp>
    </p:spTree>
    <p:extLst>
      <p:ext uri="{BB962C8B-B14F-4D97-AF65-F5344CB8AC3E}">
        <p14:creationId xmlns:p14="http://schemas.microsoft.com/office/powerpoint/2010/main" val="197008806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ADD701C0-C249-477D-8B44-436554DC852D}" type="slidenum">
              <a:rPr lang="en-US"/>
              <a:pPr>
                <a:defRPr/>
              </a:pPr>
              <a:t>‹N›</a:t>
            </a:fld>
            <a:endParaRPr lang="en-US"/>
          </a:p>
        </p:txBody>
      </p:sp>
    </p:spTree>
    <p:extLst>
      <p:ext uri="{BB962C8B-B14F-4D97-AF65-F5344CB8AC3E}">
        <p14:creationId xmlns:p14="http://schemas.microsoft.com/office/powerpoint/2010/main" val="64668300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B09AF842-17A7-4C67-A13F-1F71CCCBFCED}" type="slidenum">
              <a:rPr lang="en-US"/>
              <a:pPr>
                <a:defRPr/>
              </a:pPr>
              <a:t>‹N›</a:t>
            </a:fld>
            <a:endParaRPr lang="en-US"/>
          </a:p>
        </p:txBody>
      </p:sp>
    </p:spTree>
    <p:extLst>
      <p:ext uri="{BB962C8B-B14F-4D97-AF65-F5344CB8AC3E}">
        <p14:creationId xmlns:p14="http://schemas.microsoft.com/office/powerpoint/2010/main" val="140893448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327617634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5130538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238243149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81000" y="1303338"/>
            <a:ext cx="4116388"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9788" y="1303338"/>
            <a:ext cx="4116387"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20847837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280246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17765073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349091650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56324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44117123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Arial" pitchFamily="34" charset="0"/>
            </a:endParaRP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53948870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82884531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70675" y="0"/>
            <a:ext cx="2095500" cy="6858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381000" y="0"/>
            <a:ext cx="6137275" cy="6858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53739419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sldNum" sz="quarter" idx="10"/>
          </p:nvPr>
        </p:nvSpPr>
        <p:spPr/>
        <p:txBody>
          <a:bodyPr/>
          <a:lstStyle>
            <a:lvl1pPr>
              <a:defRPr>
                <a:solidFill>
                  <a:srgbClr val="990033"/>
                </a:solidFill>
                <a:cs typeface="Arial" pitchFamily="34" charset="0"/>
              </a:defRPr>
            </a:lvl1pPr>
          </a:lstStyle>
          <a:p>
            <a:pPr>
              <a:defRPr/>
            </a:pPr>
            <a:endParaRPr lang="es-AR">
              <a:solidFill>
                <a:srgbClr val="669900"/>
              </a:solidFill>
            </a:endParaRPr>
          </a:p>
          <a:p>
            <a:pPr>
              <a:defRPr/>
            </a:pPr>
            <a:fld id="{0CC96B01-73B2-48E0-BF5B-4C0C56AB33D4}" type="slidenum">
              <a:rPr lang="es-ES"/>
              <a:pPr>
                <a:defRPr/>
              </a:pPr>
              <a:t>‹N›</a:t>
            </a:fld>
            <a:endParaRPr lang="es-ES"/>
          </a:p>
        </p:txBody>
      </p:sp>
    </p:spTree>
    <p:extLst>
      <p:ext uri="{BB962C8B-B14F-4D97-AF65-F5344CB8AC3E}">
        <p14:creationId xmlns:p14="http://schemas.microsoft.com/office/powerpoint/2010/main" val="23534361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sldNum" sz="quarter" idx="10"/>
          </p:nvPr>
        </p:nvSpPr>
        <p:spPr/>
        <p:txBody>
          <a:bodyPr/>
          <a:lstStyle>
            <a:lvl1pPr>
              <a:defRPr>
                <a:solidFill>
                  <a:srgbClr val="990033"/>
                </a:solidFill>
                <a:cs typeface="Arial" pitchFamily="34" charset="0"/>
              </a:defRPr>
            </a:lvl1pPr>
          </a:lstStyle>
          <a:p>
            <a:pPr>
              <a:defRPr/>
            </a:pPr>
            <a:endParaRPr lang="es-AR">
              <a:solidFill>
                <a:srgbClr val="669900"/>
              </a:solidFill>
            </a:endParaRPr>
          </a:p>
          <a:p>
            <a:pPr>
              <a:defRPr/>
            </a:pPr>
            <a:fld id="{AB78A108-D70C-48FB-A7CD-CE46E7DBE9AA}" type="slidenum">
              <a:rPr lang="es-ES"/>
              <a:pPr>
                <a:defRPr/>
              </a:pPr>
              <a:t>‹N›</a:t>
            </a:fld>
            <a:endParaRPr lang="es-ES"/>
          </a:p>
        </p:txBody>
      </p:sp>
    </p:spTree>
    <p:extLst>
      <p:ext uri="{BB962C8B-B14F-4D97-AF65-F5344CB8AC3E}">
        <p14:creationId xmlns:p14="http://schemas.microsoft.com/office/powerpoint/2010/main" val="2531793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sldNum" sz="quarter" idx="10"/>
          </p:nvPr>
        </p:nvSpPr>
        <p:spPr/>
        <p:txBody>
          <a:bodyPr/>
          <a:lstStyle>
            <a:lvl1pPr>
              <a:defRPr>
                <a:solidFill>
                  <a:srgbClr val="990033"/>
                </a:solidFill>
                <a:cs typeface="Arial" pitchFamily="34" charset="0"/>
              </a:defRPr>
            </a:lvl1pPr>
          </a:lstStyle>
          <a:p>
            <a:pPr>
              <a:defRPr/>
            </a:pPr>
            <a:endParaRPr lang="es-AR">
              <a:solidFill>
                <a:srgbClr val="669900"/>
              </a:solidFill>
            </a:endParaRPr>
          </a:p>
          <a:p>
            <a:pPr>
              <a:defRPr/>
            </a:pPr>
            <a:fld id="{489C5FDD-F1F9-4227-A8E2-560622E650E5}" type="slidenum">
              <a:rPr lang="es-ES"/>
              <a:pPr>
                <a:defRPr/>
              </a:pPr>
              <a:t>‹N›</a:t>
            </a:fld>
            <a:endParaRPr lang="es-ES"/>
          </a:p>
        </p:txBody>
      </p:sp>
    </p:spTree>
    <p:extLst>
      <p:ext uri="{BB962C8B-B14F-4D97-AF65-F5344CB8AC3E}">
        <p14:creationId xmlns:p14="http://schemas.microsoft.com/office/powerpoint/2010/main" val="2863502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96594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sldNum" sz="quarter" idx="10"/>
          </p:nvPr>
        </p:nvSpPr>
        <p:spPr/>
        <p:txBody>
          <a:bodyPr/>
          <a:lstStyle>
            <a:lvl1pPr>
              <a:defRPr>
                <a:solidFill>
                  <a:srgbClr val="990033"/>
                </a:solidFill>
                <a:cs typeface="Arial" pitchFamily="34" charset="0"/>
              </a:defRPr>
            </a:lvl1pPr>
          </a:lstStyle>
          <a:p>
            <a:pPr>
              <a:defRPr/>
            </a:pPr>
            <a:endParaRPr lang="es-AR">
              <a:solidFill>
                <a:srgbClr val="669900"/>
              </a:solidFill>
            </a:endParaRPr>
          </a:p>
          <a:p>
            <a:pPr>
              <a:defRPr/>
            </a:pPr>
            <a:fld id="{6A02128C-222E-40B1-84DE-9846D1E92B44}" type="slidenum">
              <a:rPr lang="es-ES"/>
              <a:pPr>
                <a:defRPr/>
              </a:pPr>
              <a:t>‹N›</a:t>
            </a:fld>
            <a:endParaRPr lang="es-ES"/>
          </a:p>
        </p:txBody>
      </p:sp>
    </p:spTree>
    <p:extLst>
      <p:ext uri="{BB962C8B-B14F-4D97-AF65-F5344CB8AC3E}">
        <p14:creationId xmlns:p14="http://schemas.microsoft.com/office/powerpoint/2010/main" val="2373513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sldNum" sz="quarter" idx="10"/>
          </p:nvPr>
        </p:nvSpPr>
        <p:spPr/>
        <p:txBody>
          <a:bodyPr/>
          <a:lstStyle>
            <a:lvl1pPr>
              <a:defRPr>
                <a:solidFill>
                  <a:srgbClr val="990033"/>
                </a:solidFill>
                <a:cs typeface="Arial" pitchFamily="34" charset="0"/>
              </a:defRPr>
            </a:lvl1pPr>
          </a:lstStyle>
          <a:p>
            <a:pPr>
              <a:defRPr/>
            </a:pPr>
            <a:endParaRPr lang="es-AR">
              <a:solidFill>
                <a:srgbClr val="669900"/>
              </a:solidFill>
            </a:endParaRPr>
          </a:p>
          <a:p>
            <a:pPr>
              <a:defRPr/>
            </a:pPr>
            <a:fld id="{531CCE1C-4C17-4F26-AA2A-EDD04674E4D3}" type="slidenum">
              <a:rPr lang="es-ES"/>
              <a:pPr>
                <a:defRPr/>
              </a:pPr>
              <a:t>‹N›</a:t>
            </a:fld>
            <a:endParaRPr lang="es-ES"/>
          </a:p>
        </p:txBody>
      </p:sp>
    </p:spTree>
    <p:extLst>
      <p:ext uri="{BB962C8B-B14F-4D97-AF65-F5344CB8AC3E}">
        <p14:creationId xmlns:p14="http://schemas.microsoft.com/office/powerpoint/2010/main" val="2861298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sldNum" sz="quarter" idx="10"/>
          </p:nvPr>
        </p:nvSpPr>
        <p:spPr/>
        <p:txBody>
          <a:bodyPr/>
          <a:lstStyle>
            <a:lvl1pPr>
              <a:defRPr>
                <a:solidFill>
                  <a:srgbClr val="990033"/>
                </a:solidFill>
                <a:cs typeface="Arial" pitchFamily="34" charset="0"/>
              </a:defRPr>
            </a:lvl1pPr>
          </a:lstStyle>
          <a:p>
            <a:pPr>
              <a:defRPr/>
            </a:pPr>
            <a:endParaRPr lang="es-AR">
              <a:solidFill>
                <a:srgbClr val="669900"/>
              </a:solidFill>
            </a:endParaRPr>
          </a:p>
          <a:p>
            <a:pPr>
              <a:defRPr/>
            </a:pPr>
            <a:fld id="{EFCF770D-8877-4CAA-9771-898AFA4DFB37}" type="slidenum">
              <a:rPr lang="es-ES"/>
              <a:pPr>
                <a:defRPr/>
              </a:pPr>
              <a:t>‹N›</a:t>
            </a:fld>
            <a:endParaRPr lang="es-ES"/>
          </a:p>
        </p:txBody>
      </p:sp>
    </p:spTree>
    <p:extLst>
      <p:ext uri="{BB962C8B-B14F-4D97-AF65-F5344CB8AC3E}">
        <p14:creationId xmlns:p14="http://schemas.microsoft.com/office/powerpoint/2010/main" val="25414667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solidFill>
                  <a:srgbClr val="990033"/>
                </a:solidFill>
                <a:cs typeface="Arial" pitchFamily="34" charset="0"/>
              </a:defRPr>
            </a:lvl1pPr>
          </a:lstStyle>
          <a:p>
            <a:pPr>
              <a:defRPr/>
            </a:pPr>
            <a:endParaRPr lang="es-AR">
              <a:solidFill>
                <a:srgbClr val="669900"/>
              </a:solidFill>
            </a:endParaRPr>
          </a:p>
          <a:p>
            <a:pPr>
              <a:defRPr/>
            </a:pPr>
            <a:fld id="{3410C4C6-E8F4-4C6A-89BC-7A3DF152DEAF}" type="slidenum">
              <a:rPr lang="es-ES"/>
              <a:pPr>
                <a:defRPr/>
              </a:pPr>
              <a:t>‹N›</a:t>
            </a:fld>
            <a:endParaRPr lang="es-ES"/>
          </a:p>
        </p:txBody>
      </p:sp>
    </p:spTree>
    <p:extLst>
      <p:ext uri="{BB962C8B-B14F-4D97-AF65-F5344CB8AC3E}">
        <p14:creationId xmlns:p14="http://schemas.microsoft.com/office/powerpoint/2010/main" val="10166674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sldNum" sz="quarter" idx="10"/>
          </p:nvPr>
        </p:nvSpPr>
        <p:spPr/>
        <p:txBody>
          <a:bodyPr/>
          <a:lstStyle>
            <a:lvl1pPr>
              <a:defRPr>
                <a:solidFill>
                  <a:srgbClr val="990033"/>
                </a:solidFill>
                <a:cs typeface="Arial" pitchFamily="34" charset="0"/>
              </a:defRPr>
            </a:lvl1pPr>
          </a:lstStyle>
          <a:p>
            <a:pPr>
              <a:defRPr/>
            </a:pPr>
            <a:endParaRPr lang="es-AR">
              <a:solidFill>
                <a:srgbClr val="669900"/>
              </a:solidFill>
            </a:endParaRPr>
          </a:p>
          <a:p>
            <a:pPr>
              <a:defRPr/>
            </a:pPr>
            <a:fld id="{01D1D1CB-5229-46FA-93E5-5D7D45C42DDB}" type="slidenum">
              <a:rPr lang="es-ES"/>
              <a:pPr>
                <a:defRPr/>
              </a:pPr>
              <a:t>‹N›</a:t>
            </a:fld>
            <a:endParaRPr lang="es-ES"/>
          </a:p>
        </p:txBody>
      </p:sp>
    </p:spTree>
    <p:extLst>
      <p:ext uri="{BB962C8B-B14F-4D97-AF65-F5344CB8AC3E}">
        <p14:creationId xmlns:p14="http://schemas.microsoft.com/office/powerpoint/2010/main" val="10229592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sldNum" sz="quarter" idx="10"/>
          </p:nvPr>
        </p:nvSpPr>
        <p:spPr/>
        <p:txBody>
          <a:bodyPr/>
          <a:lstStyle>
            <a:lvl1pPr>
              <a:defRPr>
                <a:solidFill>
                  <a:srgbClr val="990033"/>
                </a:solidFill>
                <a:cs typeface="Arial" pitchFamily="34" charset="0"/>
              </a:defRPr>
            </a:lvl1pPr>
          </a:lstStyle>
          <a:p>
            <a:pPr>
              <a:defRPr/>
            </a:pPr>
            <a:endParaRPr lang="es-AR">
              <a:solidFill>
                <a:srgbClr val="669900"/>
              </a:solidFill>
            </a:endParaRPr>
          </a:p>
          <a:p>
            <a:pPr>
              <a:defRPr/>
            </a:pPr>
            <a:fld id="{0DBCA425-3B11-4F32-B4A4-A20041C051FE}" type="slidenum">
              <a:rPr lang="es-ES"/>
              <a:pPr>
                <a:defRPr/>
              </a:pPr>
              <a:t>‹N›</a:t>
            </a:fld>
            <a:endParaRPr lang="es-ES"/>
          </a:p>
        </p:txBody>
      </p:sp>
    </p:spTree>
    <p:extLst>
      <p:ext uri="{BB962C8B-B14F-4D97-AF65-F5344CB8AC3E}">
        <p14:creationId xmlns:p14="http://schemas.microsoft.com/office/powerpoint/2010/main" val="2597284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sldNum" sz="quarter" idx="10"/>
          </p:nvPr>
        </p:nvSpPr>
        <p:spPr/>
        <p:txBody>
          <a:bodyPr/>
          <a:lstStyle>
            <a:lvl1pPr>
              <a:defRPr>
                <a:solidFill>
                  <a:srgbClr val="990033"/>
                </a:solidFill>
                <a:cs typeface="Arial" pitchFamily="34" charset="0"/>
              </a:defRPr>
            </a:lvl1pPr>
          </a:lstStyle>
          <a:p>
            <a:pPr>
              <a:defRPr/>
            </a:pPr>
            <a:endParaRPr lang="es-AR">
              <a:solidFill>
                <a:srgbClr val="669900"/>
              </a:solidFill>
            </a:endParaRPr>
          </a:p>
          <a:p>
            <a:pPr>
              <a:defRPr/>
            </a:pPr>
            <a:fld id="{C8E345B0-5440-4BA8-9895-B0CD80228E13}" type="slidenum">
              <a:rPr lang="es-ES"/>
              <a:pPr>
                <a:defRPr/>
              </a:pPr>
              <a:t>‹N›</a:t>
            </a:fld>
            <a:endParaRPr lang="es-ES"/>
          </a:p>
        </p:txBody>
      </p:sp>
    </p:spTree>
    <p:extLst>
      <p:ext uri="{BB962C8B-B14F-4D97-AF65-F5344CB8AC3E}">
        <p14:creationId xmlns:p14="http://schemas.microsoft.com/office/powerpoint/2010/main" val="34675228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sldNum" sz="quarter" idx="10"/>
          </p:nvPr>
        </p:nvSpPr>
        <p:spPr/>
        <p:txBody>
          <a:bodyPr/>
          <a:lstStyle>
            <a:lvl1pPr>
              <a:defRPr>
                <a:solidFill>
                  <a:srgbClr val="990033"/>
                </a:solidFill>
                <a:cs typeface="Arial" pitchFamily="34" charset="0"/>
              </a:defRPr>
            </a:lvl1pPr>
          </a:lstStyle>
          <a:p>
            <a:pPr>
              <a:defRPr/>
            </a:pPr>
            <a:endParaRPr lang="es-AR">
              <a:solidFill>
                <a:srgbClr val="669900"/>
              </a:solidFill>
            </a:endParaRPr>
          </a:p>
          <a:p>
            <a:pPr>
              <a:defRPr/>
            </a:pPr>
            <a:fld id="{86FDD7BF-28D3-4B52-9A96-12D55CFB76CC}" type="slidenum">
              <a:rPr lang="es-ES"/>
              <a:pPr>
                <a:defRPr/>
              </a:pPr>
              <a:t>‹N›</a:t>
            </a:fld>
            <a:endParaRPr lang="es-ES"/>
          </a:p>
        </p:txBody>
      </p:sp>
    </p:spTree>
    <p:extLst>
      <p:ext uri="{BB962C8B-B14F-4D97-AF65-F5344CB8AC3E}">
        <p14:creationId xmlns:p14="http://schemas.microsoft.com/office/powerpoint/2010/main" val="26614721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a:defRPr>
                <a:cs typeface="Arial" pitchFamily="34" charset="0"/>
              </a:defRPr>
            </a:lvl1pPr>
          </a:lstStyle>
          <a:p>
            <a:pPr>
              <a:defRPr/>
            </a:pPr>
            <a:fld id="{564C8C0F-FC15-43FD-B87F-4E2A89D717D6}" type="slidenum">
              <a:rPr lang="en-US"/>
              <a:pPr>
                <a:defRPr/>
              </a:pPr>
              <a:t>‹N›</a:t>
            </a:fld>
            <a:endParaRPr lang="en-US"/>
          </a:p>
        </p:txBody>
      </p:sp>
    </p:spTree>
    <p:extLst>
      <p:ext uri="{BB962C8B-B14F-4D97-AF65-F5344CB8AC3E}">
        <p14:creationId xmlns:p14="http://schemas.microsoft.com/office/powerpoint/2010/main" val="1723989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a:defRPr>
                <a:cs typeface="Arial" pitchFamily="34" charset="0"/>
              </a:defRPr>
            </a:lvl1pPr>
          </a:lstStyle>
          <a:p>
            <a:pPr>
              <a:defRPr/>
            </a:pPr>
            <a:fld id="{8A036D06-582B-47B8-9E61-BF870F4C8369}" type="slidenum">
              <a:rPr lang="en-US"/>
              <a:pPr>
                <a:defRPr/>
              </a:pPr>
              <a:t>‹N›</a:t>
            </a:fld>
            <a:endParaRPr lang="en-US"/>
          </a:p>
        </p:txBody>
      </p:sp>
    </p:spTree>
    <p:extLst>
      <p:ext uri="{BB962C8B-B14F-4D97-AF65-F5344CB8AC3E}">
        <p14:creationId xmlns:p14="http://schemas.microsoft.com/office/powerpoint/2010/main" val="16605966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1.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image" Target="../media/image1.jpeg"/><Relationship Id="rId2" Type="http://schemas.openxmlformats.org/officeDocument/2006/relationships/slideLayout" Target="../slideLayouts/slideLayout99.xml"/><Relationship Id="rId16" Type="http://schemas.openxmlformats.org/officeDocument/2006/relationships/theme" Target="../theme/theme12.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image" Target="../media/image1.jpeg"/><Relationship Id="rId2" Type="http://schemas.openxmlformats.org/officeDocument/2006/relationships/slideLayout" Target="../slideLayouts/slideLayout125.xml"/><Relationship Id="rId16" Type="http://schemas.openxmlformats.org/officeDocument/2006/relationships/theme" Target="../theme/theme14.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5.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theme" Target="../theme/theme16.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69.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5" Type="http://schemas.openxmlformats.org/officeDocument/2006/relationships/theme" Target="../theme/theme17.xml"/><Relationship Id="rId4"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8.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jpe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9.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extLst>
      <p:ext uri="{BB962C8B-B14F-4D97-AF65-F5344CB8AC3E}">
        <p14:creationId xmlns:p14="http://schemas.microsoft.com/office/powerpoint/2010/main" val="3927053042"/>
      </p:ext>
    </p:extLst>
  </p:cSld>
  <p:clrMap bg1="lt1" tx1="dk1" bg2="lt2" tx2="dk2" accent1="accent1" accent2="accent2" accent3="accent3" accent4="accent4" accent5="accent5" accent6="accent6" hlink="hlink" folHlink="folHlink"/>
  <p:sldLayoutIdLst>
    <p:sldLayoutId id="2147483709" r:id="rId1"/>
    <p:sldLayoutId id="2147483710" r:id="rId2"/>
  </p:sldLayoutIdLst>
  <p:transition>
    <p:random/>
  </p:transition>
  <p:hf sldNum="0" hdr="0" ftr="0" dt="0"/>
  <p:txStyles>
    <p:titleStyle>
      <a:lvl1pPr algn="ctr" rtl="0" eaLnBrk="0" fontAlgn="base" hangingPunct="0">
        <a:spcBef>
          <a:spcPct val="0"/>
        </a:spcBef>
        <a:spcAft>
          <a:spcPct val="0"/>
        </a:spcAft>
        <a:defRPr sz="4000" b="1" i="1">
          <a:solidFill>
            <a:srgbClr val="E10707"/>
          </a:solidFill>
          <a:latin typeface="+mj-lt"/>
          <a:ea typeface="MS PGothic" pitchFamily="34" charset="-128"/>
          <a:cs typeface="ＭＳ Ｐゴシック" charset="-128"/>
        </a:defRPr>
      </a:lvl1pPr>
      <a:lvl2pPr algn="ctr" rtl="0" eaLnBrk="0" fontAlgn="base" hangingPunct="0">
        <a:spcBef>
          <a:spcPct val="0"/>
        </a:spcBef>
        <a:spcAft>
          <a:spcPct val="0"/>
        </a:spcAft>
        <a:defRPr sz="4000" b="1" i="1">
          <a:solidFill>
            <a:srgbClr val="E10707"/>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000" b="1" i="1">
          <a:solidFill>
            <a:srgbClr val="E10707"/>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000" b="1" i="1">
          <a:solidFill>
            <a:srgbClr val="E10707"/>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000" b="1" i="1">
          <a:solidFill>
            <a:srgbClr val="E10707"/>
          </a:solidFill>
          <a:latin typeface="Times New Roman" charset="0"/>
          <a:ea typeface="MS PGothic" pitchFamily="34" charset="-128"/>
          <a:cs typeface="ＭＳ Ｐゴシック" charset="-128"/>
        </a:defRPr>
      </a:lvl5pPr>
      <a:lvl6pPr marL="457200" algn="ctr" rtl="0" fontAlgn="base">
        <a:spcBef>
          <a:spcPct val="0"/>
        </a:spcBef>
        <a:spcAft>
          <a:spcPct val="0"/>
        </a:spcAft>
        <a:defRPr sz="4000" b="1" i="1">
          <a:solidFill>
            <a:srgbClr val="E10707"/>
          </a:solidFill>
          <a:latin typeface="Times New Roman" charset="0"/>
        </a:defRPr>
      </a:lvl6pPr>
      <a:lvl7pPr marL="914400" algn="ctr" rtl="0" fontAlgn="base">
        <a:spcBef>
          <a:spcPct val="0"/>
        </a:spcBef>
        <a:spcAft>
          <a:spcPct val="0"/>
        </a:spcAft>
        <a:defRPr sz="4000" b="1" i="1">
          <a:solidFill>
            <a:srgbClr val="E10707"/>
          </a:solidFill>
          <a:latin typeface="Times New Roman" charset="0"/>
        </a:defRPr>
      </a:lvl7pPr>
      <a:lvl8pPr marL="1371600" algn="ctr" rtl="0" fontAlgn="base">
        <a:spcBef>
          <a:spcPct val="0"/>
        </a:spcBef>
        <a:spcAft>
          <a:spcPct val="0"/>
        </a:spcAft>
        <a:defRPr sz="4000" b="1" i="1">
          <a:solidFill>
            <a:srgbClr val="E10707"/>
          </a:solidFill>
          <a:latin typeface="Times New Roman" charset="0"/>
        </a:defRPr>
      </a:lvl8pPr>
      <a:lvl9pPr marL="1828800" algn="ctr" rtl="0" fontAlgn="base">
        <a:spcBef>
          <a:spcPct val="0"/>
        </a:spcBef>
        <a:spcAft>
          <a:spcPct val="0"/>
        </a:spcAft>
        <a:defRPr sz="4000" b="1" i="1">
          <a:solidFill>
            <a:srgbClr val="E10707"/>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rgbClr val="003366"/>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003366"/>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003366"/>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003366"/>
          </a:solidFill>
          <a:latin typeface="+mn-lt"/>
          <a:ea typeface="MS PGothic" pitchFamily="34" charset="-128"/>
        </a:defRPr>
      </a:lvl5pPr>
      <a:lvl6pPr marL="2514600" indent="-228600" algn="l" rtl="0" fontAlgn="base">
        <a:spcBef>
          <a:spcPct val="20000"/>
        </a:spcBef>
        <a:spcAft>
          <a:spcPct val="0"/>
        </a:spcAft>
        <a:buChar char="»"/>
        <a:defRPr sz="2000">
          <a:solidFill>
            <a:srgbClr val="003366"/>
          </a:solidFill>
          <a:latin typeface="+mn-lt"/>
          <a:ea typeface="ＭＳ Ｐゴシック" charset="-128"/>
        </a:defRPr>
      </a:lvl6pPr>
      <a:lvl7pPr marL="2971800" indent="-228600" algn="l" rtl="0" fontAlgn="base">
        <a:spcBef>
          <a:spcPct val="20000"/>
        </a:spcBef>
        <a:spcAft>
          <a:spcPct val="0"/>
        </a:spcAft>
        <a:buChar char="»"/>
        <a:defRPr sz="2000">
          <a:solidFill>
            <a:srgbClr val="003366"/>
          </a:solidFill>
          <a:latin typeface="+mn-lt"/>
          <a:ea typeface="ＭＳ Ｐゴシック" charset="-128"/>
        </a:defRPr>
      </a:lvl7pPr>
      <a:lvl8pPr marL="3429000" indent="-228600" algn="l" rtl="0" fontAlgn="base">
        <a:spcBef>
          <a:spcPct val="20000"/>
        </a:spcBef>
        <a:spcAft>
          <a:spcPct val="0"/>
        </a:spcAft>
        <a:buChar char="»"/>
        <a:defRPr sz="2000">
          <a:solidFill>
            <a:srgbClr val="003366"/>
          </a:solidFill>
          <a:latin typeface="+mn-lt"/>
          <a:ea typeface="ＭＳ Ｐゴシック" charset="-128"/>
        </a:defRPr>
      </a:lvl8pPr>
      <a:lvl9pPr marL="3886200" indent="-228600" algn="l" rtl="0" fontAlgn="base">
        <a:spcBef>
          <a:spcPct val="20000"/>
        </a:spcBef>
        <a:spcAft>
          <a:spcPct val="0"/>
        </a:spcAft>
        <a:buChar char="»"/>
        <a:defRPr sz="2000">
          <a:solidFill>
            <a:srgbClr val="0033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0114" name="Rectangle 2"/>
          <p:cNvSpPr>
            <a:spLocks noGrp="1" noChangeArrowheads="1"/>
          </p:cNvSpPr>
          <p:nvPr>
            <p:ph type="title"/>
          </p:nvPr>
        </p:nvSpPr>
        <p:spPr bwMode="auto">
          <a:xfrm>
            <a:off x="685800" y="0"/>
            <a:ext cx="7767638"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5" tIns="35715" rIns="76352" bIns="35715" numCol="1" anchor="ctr" anchorCtr="0" compatLnSpc="1">
            <a:prstTxWarp prst="textNoShape">
              <a:avLst/>
            </a:prstTxWarp>
          </a:bodyPr>
          <a:lstStyle/>
          <a:p>
            <a:pPr lvl="0"/>
            <a:r>
              <a:rPr lang="en-US" smtClean="0">
                <a:sym typeface="Arial" pitchFamily="34" charset="0"/>
              </a:rPr>
              <a:t>Click to edit Master title style</a:t>
            </a:r>
          </a:p>
        </p:txBody>
      </p:sp>
      <p:sp>
        <p:nvSpPr>
          <p:cNvPr id="3075" name="Rectangle 3"/>
          <p:cNvSpPr>
            <a:spLocks noGrp="1" noChangeArrowheads="1"/>
          </p:cNvSpPr>
          <p:nvPr>
            <p:ph type="body" idx="1"/>
          </p:nvPr>
        </p:nvSpPr>
        <p:spPr bwMode="auto">
          <a:xfrm>
            <a:off x="381000" y="1303338"/>
            <a:ext cx="8385175" cy="555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5" tIns="35715" rIns="76352" bIns="35715" numCol="1" anchor="t" anchorCtr="0" compatLnSpc="1">
            <a:prstTxWarp prst="textNoShape">
              <a:avLst/>
            </a:prstTxWarp>
          </a:bodyPr>
          <a:lstStyle/>
          <a:p>
            <a:pPr lvl="0"/>
            <a:r>
              <a:rPr lang="en-US" smtClean="0">
                <a:sym typeface="Arial" pitchFamily="34" charset="0"/>
              </a:rPr>
              <a:t>Click to edit Master text styles</a:t>
            </a:r>
          </a:p>
          <a:p>
            <a:pPr lvl="1"/>
            <a:r>
              <a:rPr lang="en-US" smtClean="0">
                <a:sym typeface="Arial" pitchFamily="34" charset="0"/>
              </a:rPr>
              <a:t>Second level</a:t>
            </a:r>
          </a:p>
          <a:p>
            <a:pPr lvl="2"/>
            <a:r>
              <a:rPr lang="en-US" smtClean="0">
                <a:sym typeface="Arial" pitchFamily="34" charset="0"/>
              </a:rPr>
              <a:t>Third level</a:t>
            </a:r>
          </a:p>
          <a:p>
            <a:pPr lvl="3"/>
            <a:r>
              <a:rPr lang="en-US" smtClean="0">
                <a:sym typeface="Arial" pitchFamily="34" charset="0"/>
              </a:rPr>
              <a:t>Fourth level</a:t>
            </a:r>
          </a:p>
          <a:p>
            <a:pPr lvl="4"/>
            <a:r>
              <a:rPr lang="en-US" smtClean="0">
                <a:sym typeface="Arial" pitchFamily="34" charset="0"/>
              </a:rPr>
              <a:t>Fifth level</a:t>
            </a:r>
          </a:p>
        </p:txBody>
      </p:sp>
    </p:spTree>
    <p:extLst>
      <p:ext uri="{BB962C8B-B14F-4D97-AF65-F5344CB8AC3E}">
        <p14:creationId xmlns:p14="http://schemas.microsoft.com/office/powerpoint/2010/main" val="145061941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p:txStyles>
    <p:titleStyle>
      <a:lvl1pPr marL="4763" indent="-4763" algn="ctr" defTabSz="642938" rtl="0" eaLnBrk="0" fontAlgn="base" hangingPunct="0">
        <a:spcBef>
          <a:spcPct val="0"/>
        </a:spcBef>
        <a:spcAft>
          <a:spcPct val="0"/>
        </a:spcAft>
        <a:defRPr sz="3500" b="1" i="1" u="sng">
          <a:solidFill>
            <a:srgbClr val="3333CC"/>
          </a:solidFill>
          <a:effectLst>
            <a:outerShdw blurRad="38100" dist="38100" dir="2700000" algn="tl">
              <a:srgbClr val="C0C0C0"/>
            </a:outerShdw>
          </a:effectLst>
          <a:latin typeface="+mj-lt"/>
          <a:ea typeface="+mj-ea"/>
          <a:cs typeface="+mj-cs"/>
          <a:sym typeface="Arial" pitchFamily="34" charset="0"/>
        </a:defRPr>
      </a:lvl1pPr>
      <a:lvl2pPr marL="4763" indent="-4763" algn="ctr" defTabSz="642938" rtl="0" eaLnBrk="0" fontAlgn="base" hangingPunct="0">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2pPr>
      <a:lvl3pPr marL="4763" indent="-4763" algn="ctr" defTabSz="642938" rtl="0" eaLnBrk="0" fontAlgn="base" hangingPunct="0">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3pPr>
      <a:lvl4pPr marL="4763" indent="-4763" algn="ctr" defTabSz="642938" rtl="0" eaLnBrk="0" fontAlgn="base" hangingPunct="0">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4pPr>
      <a:lvl5pPr marL="4763" indent="-4763" algn="ctr" defTabSz="642938" rtl="0" eaLnBrk="0" fontAlgn="base" hangingPunct="0">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5pPr>
      <a:lvl6pPr marL="461963" algn="ctr" defTabSz="642938" rtl="0" fontAlgn="base">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6pPr>
      <a:lvl7pPr marL="919163" algn="ctr" defTabSz="642938" rtl="0" fontAlgn="base">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7pPr>
      <a:lvl8pPr marL="1376363" algn="ctr" defTabSz="642938" rtl="0" fontAlgn="base">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8pPr>
      <a:lvl9pPr marL="1833563" algn="ctr" defTabSz="642938" rtl="0" fontAlgn="base">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9pPr>
    </p:titleStyle>
    <p:bodyStyle>
      <a:lvl1pPr marL="4763" indent="-4763" algn="l" defTabSz="642938" rtl="0" eaLnBrk="0" fontAlgn="base" hangingPunct="0">
        <a:spcBef>
          <a:spcPts val="563"/>
        </a:spcBef>
        <a:spcAft>
          <a:spcPct val="0"/>
        </a:spcAft>
        <a:defRPr sz="2400">
          <a:solidFill>
            <a:schemeClr val="tx1"/>
          </a:solidFill>
          <a:latin typeface="+mn-lt"/>
          <a:ea typeface="+mn-ea"/>
          <a:cs typeface="+mn-cs"/>
          <a:sym typeface="Arial" pitchFamily="34" charset="0"/>
        </a:defRPr>
      </a:lvl1pPr>
      <a:lvl2pPr marL="514350" indent="-200025" algn="l" defTabSz="642938" rtl="0" eaLnBrk="0" fontAlgn="base" hangingPunct="0">
        <a:spcBef>
          <a:spcPts val="488"/>
        </a:spcBef>
        <a:spcAft>
          <a:spcPct val="0"/>
        </a:spcAft>
        <a:buSzPct val="100000"/>
        <a:buFont typeface="Arial" pitchFamily="34" charset="0"/>
        <a:buChar char="–"/>
        <a:defRPr sz="2000">
          <a:solidFill>
            <a:schemeClr val="tx1"/>
          </a:solidFill>
          <a:latin typeface="+mn-lt"/>
          <a:sym typeface="Arial" pitchFamily="34" charset="0"/>
        </a:defRPr>
      </a:lvl2pPr>
      <a:lvl3pPr marL="795338" indent="-160338" algn="l" defTabSz="642938" rtl="0" eaLnBrk="0" fontAlgn="base" hangingPunct="0">
        <a:spcBef>
          <a:spcPts val="425"/>
        </a:spcBef>
        <a:spcAft>
          <a:spcPct val="0"/>
        </a:spcAft>
        <a:buSzPct val="100000"/>
        <a:buFont typeface="Arial" pitchFamily="34" charset="0"/>
        <a:buChar char="•"/>
        <a:defRPr sz="1700">
          <a:solidFill>
            <a:schemeClr val="tx1"/>
          </a:solidFill>
          <a:latin typeface="+mn-lt"/>
          <a:sym typeface="Arial" pitchFamily="34" charset="0"/>
        </a:defRPr>
      </a:lvl3pPr>
      <a:lvl4pPr marL="1117600" indent="-160338" algn="l" defTabSz="642938" rtl="0" eaLnBrk="0" fontAlgn="base" hangingPunct="0">
        <a:spcBef>
          <a:spcPts val="425"/>
        </a:spcBef>
        <a:spcAft>
          <a:spcPct val="0"/>
        </a:spcAft>
        <a:buSzPct val="100000"/>
        <a:buFont typeface="Arial" pitchFamily="34" charset="0"/>
        <a:buChar char="–"/>
        <a:defRPr sz="1700">
          <a:solidFill>
            <a:schemeClr val="tx1"/>
          </a:solidFill>
          <a:latin typeface="+mn-lt"/>
          <a:sym typeface="Arial" pitchFamily="34" charset="0"/>
        </a:defRPr>
      </a:lvl4pPr>
      <a:lvl5pPr marL="1438275" indent="-160338" algn="l" defTabSz="642938" rtl="0" eaLnBrk="0" fontAlgn="base" hangingPunct="0">
        <a:spcBef>
          <a:spcPts val="350"/>
        </a:spcBef>
        <a:spcAft>
          <a:spcPct val="0"/>
        </a:spcAft>
        <a:buSzPct val="100000"/>
        <a:buFont typeface="Arial" pitchFamily="34" charset="0"/>
        <a:buChar char="»"/>
        <a:defRPr sz="1500">
          <a:solidFill>
            <a:schemeClr val="tx1"/>
          </a:solidFill>
          <a:latin typeface="+mn-lt"/>
          <a:sym typeface="Arial" pitchFamily="34" charset="0"/>
        </a:defRPr>
      </a:lvl5pPr>
      <a:lvl6pPr marL="1895475" indent="-160338" algn="l" defTabSz="642938" rtl="0" fontAlgn="base">
        <a:spcBef>
          <a:spcPts val="350"/>
        </a:spcBef>
        <a:spcAft>
          <a:spcPct val="0"/>
        </a:spcAft>
        <a:buSzPct val="100000"/>
        <a:buFont typeface="Arial" pitchFamily="34" charset="0"/>
        <a:buChar char="»"/>
        <a:defRPr sz="1500">
          <a:solidFill>
            <a:schemeClr val="tx1"/>
          </a:solidFill>
          <a:latin typeface="+mn-lt"/>
          <a:sym typeface="Arial" pitchFamily="34" charset="0"/>
        </a:defRPr>
      </a:lvl6pPr>
      <a:lvl7pPr marL="2352675" indent="-160338" algn="l" defTabSz="642938" rtl="0" fontAlgn="base">
        <a:spcBef>
          <a:spcPts val="350"/>
        </a:spcBef>
        <a:spcAft>
          <a:spcPct val="0"/>
        </a:spcAft>
        <a:buSzPct val="100000"/>
        <a:buFont typeface="Arial" pitchFamily="34" charset="0"/>
        <a:buChar char="»"/>
        <a:defRPr sz="1500">
          <a:solidFill>
            <a:schemeClr val="tx1"/>
          </a:solidFill>
          <a:latin typeface="+mn-lt"/>
          <a:sym typeface="Arial" pitchFamily="34" charset="0"/>
        </a:defRPr>
      </a:lvl7pPr>
      <a:lvl8pPr marL="2809875" indent="-160338" algn="l" defTabSz="642938" rtl="0" fontAlgn="base">
        <a:spcBef>
          <a:spcPts val="350"/>
        </a:spcBef>
        <a:spcAft>
          <a:spcPct val="0"/>
        </a:spcAft>
        <a:buSzPct val="100000"/>
        <a:buFont typeface="Arial" pitchFamily="34" charset="0"/>
        <a:buChar char="»"/>
        <a:defRPr sz="1500">
          <a:solidFill>
            <a:schemeClr val="tx1"/>
          </a:solidFill>
          <a:latin typeface="+mn-lt"/>
          <a:sym typeface="Arial" pitchFamily="34" charset="0"/>
        </a:defRPr>
      </a:lvl8pPr>
      <a:lvl9pPr marL="3267075" indent="-160338" algn="l" defTabSz="642938" rtl="0" fontAlgn="base">
        <a:spcBef>
          <a:spcPts val="350"/>
        </a:spcBef>
        <a:spcAft>
          <a:spcPct val="0"/>
        </a:spcAft>
        <a:buSzPct val="100000"/>
        <a:buFont typeface="Arial" pitchFamily="34" charset="0"/>
        <a:buChar char="»"/>
        <a:defRPr sz="1500">
          <a:solidFill>
            <a:schemeClr val="tx1"/>
          </a:solidFill>
          <a:latin typeface="+mn-lt"/>
          <a:sym typeface="Arial" pitchFamily="34" charset="0"/>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1447800" y="609600"/>
            <a:ext cx="7010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571396" name="Rectangle 4"/>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solidFill>
                  <a:srgbClr val="669900"/>
                </a:solidFill>
                <a:latin typeface="+mn-lt"/>
                <a:cs typeface="+mn-cs"/>
              </a:defRPr>
            </a:lvl1pPr>
          </a:lstStyle>
          <a:p>
            <a:pPr fontAlgn="base">
              <a:spcBef>
                <a:spcPct val="0"/>
              </a:spcBef>
              <a:spcAft>
                <a:spcPct val="0"/>
              </a:spcAft>
              <a:defRPr/>
            </a:pPr>
            <a:endParaRPr lang="es-AR"/>
          </a:p>
          <a:p>
            <a:pPr fontAlgn="base">
              <a:spcBef>
                <a:spcPct val="0"/>
              </a:spcBef>
              <a:spcAft>
                <a:spcPct val="0"/>
              </a:spcAft>
              <a:defRPr/>
            </a:pPr>
            <a:fld id="{8A5305C1-6471-4613-A162-C739C0AE9974}" type="slidenum">
              <a:rPr lang="es-ES">
                <a:solidFill>
                  <a:srgbClr val="990033"/>
                </a:solidFill>
              </a:rPr>
              <a:pPr fontAlgn="base">
                <a:spcBef>
                  <a:spcPct val="0"/>
                </a:spcBef>
                <a:spcAft>
                  <a:spcPct val="0"/>
                </a:spcAft>
                <a:defRPr/>
              </a:pPr>
              <a:t>‹N›</a:t>
            </a:fld>
            <a:endParaRPr lang="es-ES">
              <a:solidFill>
                <a:srgbClr val="990033"/>
              </a:solidFill>
            </a:endParaRPr>
          </a:p>
        </p:txBody>
      </p:sp>
    </p:spTree>
    <p:extLst>
      <p:ext uri="{BB962C8B-B14F-4D97-AF65-F5344CB8AC3E}">
        <p14:creationId xmlns:p14="http://schemas.microsoft.com/office/powerpoint/2010/main" val="244232415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3200">
          <a:solidFill>
            <a:srgbClr val="CC0000"/>
          </a:solidFill>
          <a:latin typeface="+mj-lt"/>
          <a:ea typeface="+mj-ea"/>
          <a:cs typeface="+mj-cs"/>
        </a:defRPr>
      </a:lvl1pPr>
      <a:lvl2pPr algn="ctr" rtl="0" eaLnBrk="0" fontAlgn="base" hangingPunct="0">
        <a:spcBef>
          <a:spcPct val="0"/>
        </a:spcBef>
        <a:spcAft>
          <a:spcPct val="0"/>
        </a:spcAft>
        <a:defRPr sz="3200">
          <a:solidFill>
            <a:srgbClr val="CC0000"/>
          </a:solidFill>
          <a:latin typeface="Arial Black" pitchFamily="34" charset="0"/>
        </a:defRPr>
      </a:lvl2pPr>
      <a:lvl3pPr algn="ctr" rtl="0" eaLnBrk="0" fontAlgn="base" hangingPunct="0">
        <a:spcBef>
          <a:spcPct val="0"/>
        </a:spcBef>
        <a:spcAft>
          <a:spcPct val="0"/>
        </a:spcAft>
        <a:defRPr sz="3200">
          <a:solidFill>
            <a:srgbClr val="CC0000"/>
          </a:solidFill>
          <a:latin typeface="Arial Black" pitchFamily="34" charset="0"/>
        </a:defRPr>
      </a:lvl3pPr>
      <a:lvl4pPr algn="ctr" rtl="0" eaLnBrk="0" fontAlgn="base" hangingPunct="0">
        <a:spcBef>
          <a:spcPct val="0"/>
        </a:spcBef>
        <a:spcAft>
          <a:spcPct val="0"/>
        </a:spcAft>
        <a:defRPr sz="3200">
          <a:solidFill>
            <a:srgbClr val="CC0000"/>
          </a:solidFill>
          <a:latin typeface="Arial Black" pitchFamily="34" charset="0"/>
        </a:defRPr>
      </a:lvl4pPr>
      <a:lvl5pPr algn="ctr" rtl="0" eaLnBrk="0" fontAlgn="base" hangingPunct="0">
        <a:spcBef>
          <a:spcPct val="0"/>
        </a:spcBef>
        <a:spcAft>
          <a:spcPct val="0"/>
        </a:spcAft>
        <a:defRPr sz="3200">
          <a:solidFill>
            <a:srgbClr val="CC0000"/>
          </a:solidFill>
          <a:latin typeface="Arial Black" pitchFamily="34" charset="0"/>
        </a:defRPr>
      </a:lvl5pPr>
      <a:lvl6pPr marL="457200" algn="ctr" rtl="0" fontAlgn="base">
        <a:spcBef>
          <a:spcPct val="0"/>
        </a:spcBef>
        <a:spcAft>
          <a:spcPct val="0"/>
        </a:spcAft>
        <a:defRPr sz="3200">
          <a:solidFill>
            <a:srgbClr val="CC0000"/>
          </a:solidFill>
          <a:latin typeface="Arial Black" pitchFamily="34" charset="0"/>
        </a:defRPr>
      </a:lvl6pPr>
      <a:lvl7pPr marL="914400" algn="ctr" rtl="0" fontAlgn="base">
        <a:spcBef>
          <a:spcPct val="0"/>
        </a:spcBef>
        <a:spcAft>
          <a:spcPct val="0"/>
        </a:spcAft>
        <a:defRPr sz="3200">
          <a:solidFill>
            <a:srgbClr val="CC0000"/>
          </a:solidFill>
          <a:latin typeface="Arial Black" pitchFamily="34" charset="0"/>
        </a:defRPr>
      </a:lvl7pPr>
      <a:lvl8pPr marL="1371600" algn="ctr" rtl="0" fontAlgn="base">
        <a:spcBef>
          <a:spcPct val="0"/>
        </a:spcBef>
        <a:spcAft>
          <a:spcPct val="0"/>
        </a:spcAft>
        <a:defRPr sz="3200">
          <a:solidFill>
            <a:srgbClr val="CC0000"/>
          </a:solidFill>
          <a:latin typeface="Arial Black" pitchFamily="34" charset="0"/>
        </a:defRPr>
      </a:lvl8pPr>
      <a:lvl9pPr marL="1828800" algn="ctr" rtl="0" fontAlgn="base">
        <a:spcBef>
          <a:spcPct val="0"/>
        </a:spcBef>
        <a:spcAft>
          <a:spcPct val="0"/>
        </a:spcAft>
        <a:defRPr sz="3200">
          <a:solidFill>
            <a:srgbClr val="CC0000"/>
          </a:solidFill>
          <a:latin typeface="Arial Black" pitchFamily="34" charset="0"/>
        </a:defRPr>
      </a:lvl9pPr>
    </p:titleStyle>
    <p:bodyStyle>
      <a:lvl1pPr marL="342900" indent="-342900" algn="l" rtl="0" eaLnBrk="0" fontAlgn="base" hangingPunct="0">
        <a:spcBef>
          <a:spcPct val="20000"/>
        </a:spcBef>
        <a:spcAft>
          <a:spcPct val="0"/>
        </a:spcAft>
        <a:buSzPct val="100000"/>
        <a:buChar char="•"/>
        <a:defRPr sz="2400" b="1">
          <a:solidFill>
            <a:srgbClr val="00279F"/>
          </a:solidFill>
          <a:latin typeface="+mn-lt"/>
          <a:ea typeface="+mn-ea"/>
          <a:cs typeface="+mn-cs"/>
        </a:defRPr>
      </a:lvl1pPr>
      <a:lvl2pPr marL="742950" indent="-285750" algn="l" rtl="0" eaLnBrk="0" fontAlgn="base" hangingPunct="0">
        <a:spcBef>
          <a:spcPct val="20000"/>
        </a:spcBef>
        <a:spcAft>
          <a:spcPct val="0"/>
        </a:spcAft>
        <a:buSzPct val="100000"/>
        <a:buChar char="–"/>
        <a:defRPr sz="2000" b="1">
          <a:solidFill>
            <a:srgbClr val="00279F"/>
          </a:solidFill>
          <a:latin typeface="+mn-lt"/>
        </a:defRPr>
      </a:lvl2pPr>
      <a:lvl3pPr marL="1143000" indent="-228600" algn="l" rtl="0" eaLnBrk="0" fontAlgn="base" hangingPunct="0">
        <a:spcBef>
          <a:spcPct val="20000"/>
        </a:spcBef>
        <a:spcAft>
          <a:spcPct val="0"/>
        </a:spcAft>
        <a:buSzPct val="100000"/>
        <a:buChar char="•"/>
        <a:defRPr sz="2000" b="1" i="1">
          <a:solidFill>
            <a:srgbClr val="00279F"/>
          </a:solidFill>
          <a:latin typeface="+mn-lt"/>
        </a:defRPr>
      </a:lvl3pPr>
      <a:lvl4pPr marL="1600200" indent="-228600" algn="l" rtl="0" eaLnBrk="0" fontAlgn="base" hangingPunct="0">
        <a:spcBef>
          <a:spcPct val="20000"/>
        </a:spcBef>
        <a:spcAft>
          <a:spcPct val="0"/>
        </a:spcAft>
        <a:buSzPct val="100000"/>
        <a:buChar char="–"/>
        <a:defRPr>
          <a:solidFill>
            <a:srgbClr val="00279F"/>
          </a:solidFill>
          <a:latin typeface="+mn-lt"/>
        </a:defRPr>
      </a:lvl4pPr>
      <a:lvl5pPr marL="2057400" indent="-228600" algn="l" rtl="0" eaLnBrk="0" fontAlgn="base" hangingPunct="0">
        <a:spcBef>
          <a:spcPct val="20000"/>
        </a:spcBef>
        <a:spcAft>
          <a:spcPct val="0"/>
        </a:spcAft>
        <a:buSzPct val="100000"/>
        <a:buChar char="•"/>
        <a:defRPr sz="1600" b="1">
          <a:solidFill>
            <a:srgbClr val="00279F"/>
          </a:solidFill>
          <a:latin typeface="+mn-lt"/>
        </a:defRPr>
      </a:lvl5pPr>
      <a:lvl6pPr marL="2514600" indent="-228600" algn="l" rtl="0" fontAlgn="base">
        <a:spcBef>
          <a:spcPct val="20000"/>
        </a:spcBef>
        <a:spcAft>
          <a:spcPct val="0"/>
        </a:spcAft>
        <a:buSzPct val="100000"/>
        <a:buChar char="•"/>
        <a:defRPr sz="1600" b="1">
          <a:solidFill>
            <a:srgbClr val="00279F"/>
          </a:solidFill>
          <a:latin typeface="+mn-lt"/>
        </a:defRPr>
      </a:lvl6pPr>
      <a:lvl7pPr marL="2971800" indent="-228600" algn="l" rtl="0" fontAlgn="base">
        <a:spcBef>
          <a:spcPct val="20000"/>
        </a:spcBef>
        <a:spcAft>
          <a:spcPct val="0"/>
        </a:spcAft>
        <a:buSzPct val="100000"/>
        <a:buChar char="•"/>
        <a:defRPr sz="1600" b="1">
          <a:solidFill>
            <a:srgbClr val="00279F"/>
          </a:solidFill>
          <a:latin typeface="+mn-lt"/>
        </a:defRPr>
      </a:lvl7pPr>
      <a:lvl8pPr marL="3429000" indent="-228600" algn="l" rtl="0" fontAlgn="base">
        <a:spcBef>
          <a:spcPct val="20000"/>
        </a:spcBef>
        <a:spcAft>
          <a:spcPct val="0"/>
        </a:spcAft>
        <a:buSzPct val="100000"/>
        <a:buChar char="•"/>
        <a:defRPr sz="1600" b="1">
          <a:solidFill>
            <a:srgbClr val="00279F"/>
          </a:solidFill>
          <a:latin typeface="+mn-lt"/>
        </a:defRPr>
      </a:lvl8pPr>
      <a:lvl9pPr marL="3886200" indent="-228600" algn="l" rtl="0" fontAlgn="base">
        <a:spcBef>
          <a:spcPct val="20000"/>
        </a:spcBef>
        <a:spcAft>
          <a:spcPct val="0"/>
        </a:spcAft>
        <a:buSzPct val="100000"/>
        <a:buChar char="•"/>
        <a:defRPr sz="1600" b="1">
          <a:solidFill>
            <a:srgbClr val="00279F"/>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10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46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210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cs typeface="+mn-cs"/>
              </a:defRPr>
            </a:lvl1pPr>
          </a:lstStyle>
          <a:p>
            <a:pPr fontAlgn="base">
              <a:spcBef>
                <a:spcPct val="0"/>
              </a:spcBef>
              <a:spcAft>
                <a:spcPct val="0"/>
              </a:spcAft>
              <a:defRPr/>
            </a:pPr>
            <a:endParaRPr lang="en-US"/>
          </a:p>
        </p:txBody>
      </p:sp>
      <p:sp>
        <p:nvSpPr>
          <p:cNvPr id="210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210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cs typeface="+mn-cs"/>
              </a:defRPr>
            </a:lvl1pPr>
          </a:lstStyle>
          <a:p>
            <a:pPr fontAlgn="base">
              <a:spcBef>
                <a:spcPct val="0"/>
              </a:spcBef>
              <a:spcAft>
                <a:spcPct val="0"/>
              </a:spcAft>
              <a:defRPr/>
            </a:pPr>
            <a:fld id="{1BFAF2A9-C8E1-42B5-990F-EC9AA369F3C2}"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54353084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Lst>
  <p:txStyles>
    <p:title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fontAlgn="base">
              <a:spcBef>
                <a:spcPct val="0"/>
              </a:spcBef>
              <a:spcAft>
                <a:spcPct val="0"/>
              </a:spcAft>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fontAlgn="base">
              <a:spcBef>
                <a:spcPct val="0"/>
              </a:spcBef>
              <a:spcAft>
                <a:spcPct val="0"/>
              </a:spcAft>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fontAlgn="base">
              <a:spcBef>
                <a:spcPct val="0"/>
              </a:spcBef>
              <a:spcAft>
                <a:spcPct val="0"/>
              </a:spcAft>
              <a:defRPr/>
            </a:pPr>
            <a:fld id="{2A95FBCA-88B8-4C68-B448-976FAD701926}" type="slidenum">
              <a:rPr lang="it-IT"/>
              <a:pPr fontAlgn="base">
                <a:spcBef>
                  <a:spcPct val="0"/>
                </a:spcBef>
                <a:spcAft>
                  <a:spcPct val="0"/>
                </a:spcAft>
                <a:defRPr/>
              </a:pPr>
              <a:t>‹N›</a:t>
            </a:fld>
            <a:endParaRPr lang="it-IT"/>
          </a:p>
        </p:txBody>
      </p:sp>
    </p:spTree>
    <p:extLst>
      <p:ext uri="{BB962C8B-B14F-4D97-AF65-F5344CB8AC3E}">
        <p14:creationId xmlns:p14="http://schemas.microsoft.com/office/powerpoint/2010/main" val="1305817149"/>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10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210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210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fontAlgn="base">
              <a:spcBef>
                <a:spcPct val="0"/>
              </a:spcBef>
              <a:spcAft>
                <a:spcPct val="0"/>
              </a:spcAft>
            </a:pPr>
            <a:endParaRPr lang="en-US" smtClean="0">
              <a:solidFill>
                <a:srgbClr val="000000"/>
              </a:solidFill>
            </a:endParaRPr>
          </a:p>
        </p:txBody>
      </p:sp>
      <p:sp>
        <p:nvSpPr>
          <p:cNvPr id="210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algn="ctr" fontAlgn="base">
              <a:spcBef>
                <a:spcPct val="0"/>
              </a:spcBef>
              <a:spcAft>
                <a:spcPct val="0"/>
              </a:spcAft>
            </a:pPr>
            <a:endParaRPr lang="en-US" smtClean="0">
              <a:solidFill>
                <a:srgbClr val="000000"/>
              </a:solidFill>
            </a:endParaRPr>
          </a:p>
        </p:txBody>
      </p:sp>
      <p:sp>
        <p:nvSpPr>
          <p:cNvPr id="210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2F9F6776-F6F9-46E1-AC87-F776377FB818}" type="slidenum">
              <a:rPr lang="en-US" smtClean="0">
                <a:solidFill>
                  <a:srgbClr val="000000"/>
                </a:solidFill>
              </a:rPr>
              <a:pPr fontAlgn="base">
                <a:spcBef>
                  <a:spcPct val="0"/>
                </a:spcBef>
                <a:spcAft>
                  <a:spcPct val="0"/>
                </a:spcAft>
              </a:pPr>
              <a:t>‹N›</a:t>
            </a:fld>
            <a:endParaRPr lang="en-US" smtClean="0">
              <a:solidFill>
                <a:srgbClr val="000000"/>
              </a:solidFill>
            </a:endParaRPr>
          </a:p>
        </p:txBody>
      </p:sp>
    </p:spTree>
    <p:extLst>
      <p:ext uri="{BB962C8B-B14F-4D97-AF65-F5344CB8AC3E}">
        <p14:creationId xmlns:p14="http://schemas.microsoft.com/office/powerpoint/2010/main" val="624459408"/>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Lst>
  <p:txStyles>
    <p:titleStyle>
      <a:lvl1pPr algn="ctr" rtl="0" fontAlgn="base">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rgbClr val="FFCC00"/>
        </a:buClr>
        <a:buFont typeface="Wingdings" pitchFamily="2" charset="2"/>
        <a:buChar char="§"/>
        <a:defRPr sz="3200">
          <a:solidFill>
            <a:srgbClr val="FFFFFF"/>
          </a:solidFill>
          <a:latin typeface="+mn-lt"/>
          <a:ea typeface="+mn-ea"/>
          <a:cs typeface="+mn-cs"/>
        </a:defRPr>
      </a:lvl1pPr>
      <a:lvl2pPr marL="742950" indent="-285750" algn="l" rtl="0" fontAlgn="base">
        <a:spcBef>
          <a:spcPct val="20000"/>
        </a:spcBef>
        <a:spcAft>
          <a:spcPct val="0"/>
        </a:spcAft>
        <a:buChar char="–"/>
        <a:defRPr sz="2800">
          <a:solidFill>
            <a:srgbClr val="FFFFFF"/>
          </a:solidFill>
          <a:latin typeface="+mn-lt"/>
        </a:defRPr>
      </a:lvl2pPr>
      <a:lvl3pPr marL="1143000" indent="-228600" algn="l" rtl="0" fontAlgn="base">
        <a:spcBef>
          <a:spcPct val="20000"/>
        </a:spcBef>
        <a:spcAft>
          <a:spcPct val="0"/>
        </a:spcAft>
        <a:buChar char="•"/>
        <a:defRPr sz="2400">
          <a:solidFill>
            <a:srgbClr val="FFFFFF"/>
          </a:solidFill>
          <a:latin typeface="+mn-lt"/>
        </a:defRPr>
      </a:lvl3pPr>
      <a:lvl4pPr marL="1600200" indent="-228600" algn="l" rtl="0" fontAlgn="base">
        <a:spcBef>
          <a:spcPct val="20000"/>
        </a:spcBef>
        <a:spcAft>
          <a:spcPct val="0"/>
        </a:spcAft>
        <a:buChar char="–"/>
        <a:defRPr sz="2000">
          <a:solidFill>
            <a:srgbClr val="FFFFFF"/>
          </a:solidFill>
          <a:latin typeface="+mn-lt"/>
        </a:defRPr>
      </a:lvl4pPr>
      <a:lvl5pPr marL="2057400" indent="-228600" algn="l" rtl="0" fontAlgn="base">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AAE6B-BEF7-4670-B78D-E4831AE1D4EF}" type="datetimeFigureOut">
              <a:rPr lang="it-IT" smtClean="0"/>
              <a:t>19/11/2012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34348-71F2-48EE-9387-6A0834B417AF}" type="slidenum">
              <a:rPr lang="it-IT" smtClean="0"/>
              <a:t>‹N›</a:t>
            </a:fld>
            <a:endParaRPr lang="it-IT"/>
          </a:p>
        </p:txBody>
      </p:sp>
    </p:spTree>
    <p:extLst>
      <p:ext uri="{BB962C8B-B14F-4D97-AF65-F5344CB8AC3E}">
        <p14:creationId xmlns:p14="http://schemas.microsoft.com/office/powerpoint/2010/main" val="3179903879"/>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ED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323850" y="6308725"/>
            <a:ext cx="2674938"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3366"/>
                </a:solidFill>
                <a:latin typeface="Times New Roman" pitchFamily="-110" charset="0"/>
                <a:ea typeface="ＭＳ Ｐゴシック" pitchFamily="-110" charset="-128"/>
                <a:cs typeface="ＭＳ Ｐゴシック" pitchFamily="-110" charset="-128"/>
              </a:defRPr>
            </a:lvl1pPr>
          </a:lstStyle>
          <a:p>
            <a:pPr fontAlgn="base">
              <a:spcBef>
                <a:spcPct val="0"/>
              </a:spcBef>
              <a:spcAft>
                <a:spcPct val="0"/>
              </a:spcAft>
              <a:defRPr/>
            </a:pPr>
            <a:r>
              <a:rPr lang="it-IT" b="1" i="1"/>
              <a:t>Erice, September 16-24, 2009</a:t>
            </a:r>
          </a:p>
        </p:txBody>
      </p:sp>
      <p:sp>
        <p:nvSpPr>
          <p:cNvPr id="1029" name="Rectangle 5"/>
          <p:cNvSpPr>
            <a:spLocks noGrp="1" noChangeArrowheads="1"/>
          </p:cNvSpPr>
          <p:nvPr>
            <p:ph type="ftr" sz="quarter" idx="3"/>
          </p:nvPr>
        </p:nvSpPr>
        <p:spPr bwMode="auto">
          <a:xfrm>
            <a:off x="3203575" y="6308725"/>
            <a:ext cx="331311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i="0">
                <a:solidFill>
                  <a:srgbClr val="003366"/>
                </a:solidFill>
                <a:latin typeface="Times New Roman" pitchFamily="-110" charset="0"/>
                <a:ea typeface="ＭＳ Ｐゴシック" pitchFamily="-110" charset="-128"/>
                <a:cs typeface="ＭＳ Ｐゴシック" pitchFamily="-110" charset="-128"/>
              </a:defRPr>
            </a:lvl1pPr>
          </a:lstStyle>
          <a:p>
            <a:pPr fontAlgn="base">
              <a:spcBef>
                <a:spcPct val="0"/>
              </a:spcBef>
              <a:spcAft>
                <a:spcPct val="0"/>
              </a:spcAft>
              <a:defRPr/>
            </a:pPr>
            <a:r>
              <a:rPr lang="it-IT" b="1"/>
              <a:t>31</a:t>
            </a:r>
            <a:r>
              <a:rPr lang="en-US" b="1"/>
              <a:t>st </a:t>
            </a:r>
            <a:r>
              <a:rPr lang="it-IT" b="1"/>
              <a:t>Course of </a:t>
            </a:r>
          </a:p>
          <a:p>
            <a:pPr fontAlgn="base">
              <a:spcBef>
                <a:spcPct val="0"/>
              </a:spcBef>
              <a:spcAft>
                <a:spcPct val="0"/>
              </a:spcAft>
              <a:defRPr/>
            </a:pPr>
            <a:r>
              <a:rPr lang="it-IT" b="1"/>
              <a:t>International School of Nuclear Physics</a:t>
            </a:r>
          </a:p>
        </p:txBody>
      </p:sp>
      <p:sp>
        <p:nvSpPr>
          <p:cNvPr id="1030" name="Rectangle 7"/>
          <p:cNvSpPr>
            <a:spLocks noChangeArrowheads="1"/>
          </p:cNvSpPr>
          <p:nvPr/>
        </p:nvSpPr>
        <p:spPr bwMode="auto">
          <a:xfrm>
            <a:off x="6248400" y="6308725"/>
            <a:ext cx="2895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it-IT" sz="1200" b="1" smtClean="0">
                <a:solidFill>
                  <a:srgbClr val="003366"/>
                </a:solidFill>
                <a:ea typeface="MS PGothic" pitchFamily="34" charset="-128"/>
              </a:rPr>
              <a:t>Andrea Santangelo,</a:t>
            </a:r>
          </a:p>
          <a:p>
            <a:pPr algn="ctr" fontAlgn="base">
              <a:spcBef>
                <a:spcPct val="0"/>
              </a:spcBef>
              <a:spcAft>
                <a:spcPct val="0"/>
              </a:spcAft>
            </a:pPr>
            <a:r>
              <a:rPr lang="it-IT" sz="1200" b="1" smtClean="0">
                <a:solidFill>
                  <a:srgbClr val="003366"/>
                </a:solidFill>
                <a:ea typeface="MS PGothic" pitchFamily="34" charset="-128"/>
              </a:rPr>
              <a:t>Kepler Center-Tü</a:t>
            </a:r>
          </a:p>
        </p:txBody>
      </p:sp>
    </p:spTree>
    <p:extLst>
      <p:ext uri="{BB962C8B-B14F-4D97-AF65-F5344CB8AC3E}">
        <p14:creationId xmlns:p14="http://schemas.microsoft.com/office/powerpoint/2010/main" val="2371435597"/>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Lst>
  <p:transition>
    <p:random/>
  </p:transition>
  <p:hf sldNum="0" hdr="0"/>
  <p:txStyles>
    <p:titleStyle>
      <a:lvl1pPr algn="ctr" rtl="0" eaLnBrk="0" fontAlgn="base" hangingPunct="0">
        <a:spcBef>
          <a:spcPct val="0"/>
        </a:spcBef>
        <a:spcAft>
          <a:spcPct val="0"/>
        </a:spcAft>
        <a:defRPr sz="4000" b="1" i="1">
          <a:solidFill>
            <a:srgbClr val="E10707"/>
          </a:solidFill>
          <a:latin typeface="+mj-lt"/>
          <a:ea typeface="MS PGothic" pitchFamily="34" charset="-128"/>
          <a:cs typeface="ＭＳ Ｐゴシック" charset="-128"/>
        </a:defRPr>
      </a:lvl1pPr>
      <a:lvl2pPr algn="ctr" rtl="0" eaLnBrk="0" fontAlgn="base" hangingPunct="0">
        <a:spcBef>
          <a:spcPct val="0"/>
        </a:spcBef>
        <a:spcAft>
          <a:spcPct val="0"/>
        </a:spcAft>
        <a:defRPr sz="4000" b="1" i="1">
          <a:solidFill>
            <a:srgbClr val="E10707"/>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000" b="1" i="1">
          <a:solidFill>
            <a:srgbClr val="E10707"/>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000" b="1" i="1">
          <a:solidFill>
            <a:srgbClr val="E10707"/>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000" b="1" i="1">
          <a:solidFill>
            <a:srgbClr val="E10707"/>
          </a:solidFill>
          <a:latin typeface="Times New Roman" charset="0"/>
          <a:ea typeface="MS PGothic" pitchFamily="34" charset="-128"/>
          <a:cs typeface="ＭＳ Ｐゴシック" charset="-128"/>
        </a:defRPr>
      </a:lvl5pPr>
      <a:lvl6pPr marL="457200" algn="ctr" rtl="0" fontAlgn="base">
        <a:spcBef>
          <a:spcPct val="0"/>
        </a:spcBef>
        <a:spcAft>
          <a:spcPct val="0"/>
        </a:spcAft>
        <a:defRPr sz="4000" b="1" i="1">
          <a:solidFill>
            <a:srgbClr val="E10707"/>
          </a:solidFill>
          <a:latin typeface="Times New Roman" charset="0"/>
        </a:defRPr>
      </a:lvl6pPr>
      <a:lvl7pPr marL="914400" algn="ctr" rtl="0" fontAlgn="base">
        <a:spcBef>
          <a:spcPct val="0"/>
        </a:spcBef>
        <a:spcAft>
          <a:spcPct val="0"/>
        </a:spcAft>
        <a:defRPr sz="4000" b="1" i="1">
          <a:solidFill>
            <a:srgbClr val="E10707"/>
          </a:solidFill>
          <a:latin typeface="Times New Roman" charset="0"/>
        </a:defRPr>
      </a:lvl7pPr>
      <a:lvl8pPr marL="1371600" algn="ctr" rtl="0" fontAlgn="base">
        <a:spcBef>
          <a:spcPct val="0"/>
        </a:spcBef>
        <a:spcAft>
          <a:spcPct val="0"/>
        </a:spcAft>
        <a:defRPr sz="4000" b="1" i="1">
          <a:solidFill>
            <a:srgbClr val="E10707"/>
          </a:solidFill>
          <a:latin typeface="Times New Roman" charset="0"/>
        </a:defRPr>
      </a:lvl8pPr>
      <a:lvl9pPr marL="1828800" algn="ctr" rtl="0" fontAlgn="base">
        <a:spcBef>
          <a:spcPct val="0"/>
        </a:spcBef>
        <a:spcAft>
          <a:spcPct val="0"/>
        </a:spcAft>
        <a:defRPr sz="4000" b="1" i="1">
          <a:solidFill>
            <a:srgbClr val="E10707"/>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rgbClr val="003366"/>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003366"/>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003366"/>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003366"/>
          </a:solidFill>
          <a:latin typeface="+mn-lt"/>
          <a:ea typeface="MS PGothic" pitchFamily="34" charset="-128"/>
        </a:defRPr>
      </a:lvl5pPr>
      <a:lvl6pPr marL="2514600" indent="-228600" algn="l" rtl="0" fontAlgn="base">
        <a:spcBef>
          <a:spcPct val="20000"/>
        </a:spcBef>
        <a:spcAft>
          <a:spcPct val="0"/>
        </a:spcAft>
        <a:buChar char="»"/>
        <a:defRPr sz="2000">
          <a:solidFill>
            <a:srgbClr val="003366"/>
          </a:solidFill>
          <a:latin typeface="+mn-lt"/>
          <a:ea typeface="ＭＳ Ｐゴシック" charset="-128"/>
        </a:defRPr>
      </a:lvl6pPr>
      <a:lvl7pPr marL="2971800" indent="-228600" algn="l" rtl="0" fontAlgn="base">
        <a:spcBef>
          <a:spcPct val="20000"/>
        </a:spcBef>
        <a:spcAft>
          <a:spcPct val="0"/>
        </a:spcAft>
        <a:buChar char="»"/>
        <a:defRPr sz="2000">
          <a:solidFill>
            <a:srgbClr val="003366"/>
          </a:solidFill>
          <a:latin typeface="+mn-lt"/>
          <a:ea typeface="ＭＳ Ｐゴシック" charset="-128"/>
        </a:defRPr>
      </a:lvl7pPr>
      <a:lvl8pPr marL="3429000" indent="-228600" algn="l" rtl="0" fontAlgn="base">
        <a:spcBef>
          <a:spcPct val="20000"/>
        </a:spcBef>
        <a:spcAft>
          <a:spcPct val="0"/>
        </a:spcAft>
        <a:buChar char="»"/>
        <a:defRPr sz="2000">
          <a:solidFill>
            <a:srgbClr val="003366"/>
          </a:solidFill>
          <a:latin typeface="+mn-lt"/>
          <a:ea typeface="ＭＳ Ｐゴシック" charset="-128"/>
        </a:defRPr>
      </a:lvl8pPr>
      <a:lvl9pPr marL="3886200" indent="-228600" algn="l" rtl="0" fontAlgn="base">
        <a:spcBef>
          <a:spcPct val="20000"/>
        </a:spcBef>
        <a:spcAft>
          <a:spcPct val="0"/>
        </a:spcAft>
        <a:buChar char="»"/>
        <a:defRPr sz="2000">
          <a:solidFill>
            <a:srgbClr val="0033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ED3"/>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extLst>
      <p:ext uri="{BB962C8B-B14F-4D97-AF65-F5344CB8AC3E}">
        <p14:creationId xmlns:p14="http://schemas.microsoft.com/office/powerpoint/2010/main" val="813195355"/>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Lst>
  <p:transition>
    <p:random/>
  </p:transition>
  <p:hf sldNum="0" hdr="0"/>
  <p:txStyles>
    <p:titleStyle>
      <a:lvl1pPr algn="ctr" rtl="0" eaLnBrk="0" fontAlgn="base" hangingPunct="0">
        <a:spcBef>
          <a:spcPct val="0"/>
        </a:spcBef>
        <a:spcAft>
          <a:spcPct val="0"/>
        </a:spcAft>
        <a:defRPr sz="4000" b="1" i="1">
          <a:solidFill>
            <a:srgbClr val="E10707"/>
          </a:solidFill>
          <a:latin typeface="+mj-lt"/>
          <a:ea typeface="ＭＳ Ｐゴシック" charset="-128"/>
          <a:cs typeface="ＭＳ Ｐゴシック" charset="-128"/>
        </a:defRPr>
      </a:lvl1pPr>
      <a:lvl2pPr algn="ctr" rtl="0" eaLnBrk="0" fontAlgn="base" hangingPunct="0">
        <a:spcBef>
          <a:spcPct val="0"/>
        </a:spcBef>
        <a:spcAft>
          <a:spcPct val="0"/>
        </a:spcAft>
        <a:defRPr sz="4000" b="1" i="1">
          <a:solidFill>
            <a:srgbClr val="E10707"/>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000" b="1" i="1">
          <a:solidFill>
            <a:srgbClr val="E10707"/>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000" b="1" i="1">
          <a:solidFill>
            <a:srgbClr val="E10707"/>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000" b="1" i="1">
          <a:solidFill>
            <a:srgbClr val="E10707"/>
          </a:solidFill>
          <a:latin typeface="Times New Roman" charset="0"/>
          <a:ea typeface="ＭＳ Ｐゴシック" charset="-128"/>
          <a:cs typeface="ＭＳ Ｐゴシック" charset="-128"/>
        </a:defRPr>
      </a:lvl5pPr>
      <a:lvl6pPr marL="457200" algn="ctr" rtl="0" fontAlgn="base">
        <a:spcBef>
          <a:spcPct val="0"/>
        </a:spcBef>
        <a:spcAft>
          <a:spcPct val="0"/>
        </a:spcAft>
        <a:defRPr sz="4000" b="1" i="1">
          <a:solidFill>
            <a:srgbClr val="E10707"/>
          </a:solidFill>
          <a:latin typeface="Times New Roman" charset="0"/>
        </a:defRPr>
      </a:lvl6pPr>
      <a:lvl7pPr marL="914400" algn="ctr" rtl="0" fontAlgn="base">
        <a:spcBef>
          <a:spcPct val="0"/>
        </a:spcBef>
        <a:spcAft>
          <a:spcPct val="0"/>
        </a:spcAft>
        <a:defRPr sz="4000" b="1" i="1">
          <a:solidFill>
            <a:srgbClr val="E10707"/>
          </a:solidFill>
          <a:latin typeface="Times New Roman" charset="0"/>
        </a:defRPr>
      </a:lvl7pPr>
      <a:lvl8pPr marL="1371600" algn="ctr" rtl="0" fontAlgn="base">
        <a:spcBef>
          <a:spcPct val="0"/>
        </a:spcBef>
        <a:spcAft>
          <a:spcPct val="0"/>
        </a:spcAft>
        <a:defRPr sz="4000" b="1" i="1">
          <a:solidFill>
            <a:srgbClr val="E10707"/>
          </a:solidFill>
          <a:latin typeface="Times New Roman" charset="0"/>
        </a:defRPr>
      </a:lvl8pPr>
      <a:lvl9pPr marL="1828800" algn="ctr" rtl="0" fontAlgn="base">
        <a:spcBef>
          <a:spcPct val="0"/>
        </a:spcBef>
        <a:spcAft>
          <a:spcPct val="0"/>
        </a:spcAft>
        <a:defRPr sz="4000" b="1" i="1">
          <a:solidFill>
            <a:srgbClr val="E10707"/>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0033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66"/>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03366"/>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03366"/>
          </a:solidFill>
          <a:latin typeface="+mn-lt"/>
          <a:ea typeface="ＭＳ Ｐゴシック" charset="-128"/>
        </a:defRPr>
      </a:lvl5pPr>
      <a:lvl6pPr marL="2514600" indent="-228600" algn="l" rtl="0" fontAlgn="base">
        <a:spcBef>
          <a:spcPct val="20000"/>
        </a:spcBef>
        <a:spcAft>
          <a:spcPct val="0"/>
        </a:spcAft>
        <a:buChar char="»"/>
        <a:defRPr sz="2000">
          <a:solidFill>
            <a:srgbClr val="003366"/>
          </a:solidFill>
          <a:latin typeface="+mn-lt"/>
          <a:ea typeface="ＭＳ Ｐゴシック" charset="-128"/>
        </a:defRPr>
      </a:lvl6pPr>
      <a:lvl7pPr marL="2971800" indent="-228600" algn="l" rtl="0" fontAlgn="base">
        <a:spcBef>
          <a:spcPct val="20000"/>
        </a:spcBef>
        <a:spcAft>
          <a:spcPct val="0"/>
        </a:spcAft>
        <a:buChar char="»"/>
        <a:defRPr sz="2000">
          <a:solidFill>
            <a:srgbClr val="003366"/>
          </a:solidFill>
          <a:latin typeface="+mn-lt"/>
          <a:ea typeface="ＭＳ Ｐゴシック" charset="-128"/>
        </a:defRPr>
      </a:lvl7pPr>
      <a:lvl8pPr marL="3429000" indent="-228600" algn="l" rtl="0" fontAlgn="base">
        <a:spcBef>
          <a:spcPct val="20000"/>
        </a:spcBef>
        <a:spcAft>
          <a:spcPct val="0"/>
        </a:spcAft>
        <a:buChar char="»"/>
        <a:defRPr sz="2000">
          <a:solidFill>
            <a:srgbClr val="003366"/>
          </a:solidFill>
          <a:latin typeface="+mn-lt"/>
          <a:ea typeface="ＭＳ Ｐゴシック" charset="-128"/>
        </a:defRPr>
      </a:lvl8pPr>
      <a:lvl9pPr marL="3886200" indent="-228600" algn="l" rtl="0" fontAlgn="base">
        <a:spcBef>
          <a:spcPct val="20000"/>
        </a:spcBef>
        <a:spcAft>
          <a:spcPct val="0"/>
        </a:spcAft>
        <a:buChar char="»"/>
        <a:defRPr sz="2000">
          <a:solidFill>
            <a:srgbClr val="0033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74BD5F3D-45BF-4192-B43E-6D50EBDFE92A}" type="slidenum">
              <a:rPr lang="en-US">
                <a:solidFill>
                  <a:srgbClr val="000000"/>
                </a:solidFill>
              </a:rPr>
              <a:pPr fontAlgn="base">
                <a:spcBef>
                  <a:spcPct val="0"/>
                </a:spcBef>
                <a:spcAft>
                  <a:spcPct val="0"/>
                </a:spcAft>
                <a:defRPr/>
              </a:pPr>
              <a:t>‹N›</a:t>
            </a:fld>
            <a:endParaRPr lang="en-US">
              <a:solidFill>
                <a:srgbClr val="000000"/>
              </a:solidFill>
            </a:endParaRPr>
          </a:p>
        </p:txBody>
      </p:sp>
    </p:spTree>
    <p:extLst>
      <p:ext uri="{BB962C8B-B14F-4D97-AF65-F5344CB8AC3E}">
        <p14:creationId xmlns:p14="http://schemas.microsoft.com/office/powerpoint/2010/main" val="410622975"/>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95EC3-3749-4735-BBBA-2046B42575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9562866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extLst>
      <p:ext uri="{BB962C8B-B14F-4D97-AF65-F5344CB8AC3E}">
        <p14:creationId xmlns:p14="http://schemas.microsoft.com/office/powerpoint/2010/main" val="256479312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transition>
    <p:random/>
  </p:transition>
  <p:hf sldNum="0" hdr="0" ftr="0" dt="0"/>
  <p:txStyles>
    <p:titleStyle>
      <a:lvl1pPr algn="ctr" rtl="0" eaLnBrk="0" fontAlgn="base" hangingPunct="0">
        <a:spcBef>
          <a:spcPct val="0"/>
        </a:spcBef>
        <a:spcAft>
          <a:spcPct val="0"/>
        </a:spcAft>
        <a:defRPr sz="4000" b="1" i="1">
          <a:solidFill>
            <a:srgbClr val="E10707"/>
          </a:solidFill>
          <a:latin typeface="+mj-lt"/>
          <a:ea typeface="ＭＳ Ｐゴシック" charset="-128"/>
          <a:cs typeface="ＭＳ Ｐゴシック" charset="-128"/>
        </a:defRPr>
      </a:lvl1pPr>
      <a:lvl2pPr algn="ctr" rtl="0" eaLnBrk="0" fontAlgn="base" hangingPunct="0">
        <a:spcBef>
          <a:spcPct val="0"/>
        </a:spcBef>
        <a:spcAft>
          <a:spcPct val="0"/>
        </a:spcAft>
        <a:defRPr sz="4000" b="1" i="1">
          <a:solidFill>
            <a:srgbClr val="E10707"/>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000" b="1" i="1">
          <a:solidFill>
            <a:srgbClr val="E10707"/>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000" b="1" i="1">
          <a:solidFill>
            <a:srgbClr val="E10707"/>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000" b="1" i="1">
          <a:solidFill>
            <a:srgbClr val="E10707"/>
          </a:solidFill>
          <a:latin typeface="Times New Roman" charset="0"/>
          <a:ea typeface="ＭＳ Ｐゴシック" charset="-128"/>
          <a:cs typeface="ＭＳ Ｐゴシック" charset="-128"/>
        </a:defRPr>
      </a:lvl5pPr>
      <a:lvl6pPr marL="457200" algn="ctr" rtl="0" fontAlgn="base">
        <a:spcBef>
          <a:spcPct val="0"/>
        </a:spcBef>
        <a:spcAft>
          <a:spcPct val="0"/>
        </a:spcAft>
        <a:defRPr sz="4000" b="1" i="1">
          <a:solidFill>
            <a:srgbClr val="E10707"/>
          </a:solidFill>
          <a:latin typeface="Times New Roman" charset="0"/>
        </a:defRPr>
      </a:lvl6pPr>
      <a:lvl7pPr marL="914400" algn="ctr" rtl="0" fontAlgn="base">
        <a:spcBef>
          <a:spcPct val="0"/>
        </a:spcBef>
        <a:spcAft>
          <a:spcPct val="0"/>
        </a:spcAft>
        <a:defRPr sz="4000" b="1" i="1">
          <a:solidFill>
            <a:srgbClr val="E10707"/>
          </a:solidFill>
          <a:latin typeface="Times New Roman" charset="0"/>
        </a:defRPr>
      </a:lvl7pPr>
      <a:lvl8pPr marL="1371600" algn="ctr" rtl="0" fontAlgn="base">
        <a:spcBef>
          <a:spcPct val="0"/>
        </a:spcBef>
        <a:spcAft>
          <a:spcPct val="0"/>
        </a:spcAft>
        <a:defRPr sz="4000" b="1" i="1">
          <a:solidFill>
            <a:srgbClr val="E10707"/>
          </a:solidFill>
          <a:latin typeface="Times New Roman" charset="0"/>
        </a:defRPr>
      </a:lvl8pPr>
      <a:lvl9pPr marL="1828800" algn="ctr" rtl="0" fontAlgn="base">
        <a:spcBef>
          <a:spcPct val="0"/>
        </a:spcBef>
        <a:spcAft>
          <a:spcPct val="0"/>
        </a:spcAft>
        <a:defRPr sz="4000" b="1" i="1">
          <a:solidFill>
            <a:srgbClr val="E10707"/>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0033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66"/>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03366"/>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03366"/>
          </a:solidFill>
          <a:latin typeface="+mn-lt"/>
          <a:ea typeface="ＭＳ Ｐゴシック" charset="-128"/>
        </a:defRPr>
      </a:lvl5pPr>
      <a:lvl6pPr marL="2514600" indent="-228600" algn="l" rtl="0" fontAlgn="base">
        <a:spcBef>
          <a:spcPct val="20000"/>
        </a:spcBef>
        <a:spcAft>
          <a:spcPct val="0"/>
        </a:spcAft>
        <a:buChar char="»"/>
        <a:defRPr sz="2000">
          <a:solidFill>
            <a:srgbClr val="003366"/>
          </a:solidFill>
          <a:latin typeface="+mn-lt"/>
          <a:ea typeface="ＭＳ Ｐゴシック" charset="-128"/>
        </a:defRPr>
      </a:lvl6pPr>
      <a:lvl7pPr marL="2971800" indent="-228600" algn="l" rtl="0" fontAlgn="base">
        <a:spcBef>
          <a:spcPct val="20000"/>
        </a:spcBef>
        <a:spcAft>
          <a:spcPct val="0"/>
        </a:spcAft>
        <a:buChar char="»"/>
        <a:defRPr sz="2000">
          <a:solidFill>
            <a:srgbClr val="003366"/>
          </a:solidFill>
          <a:latin typeface="+mn-lt"/>
          <a:ea typeface="ＭＳ Ｐゴシック" charset="-128"/>
        </a:defRPr>
      </a:lvl7pPr>
      <a:lvl8pPr marL="3429000" indent="-228600" algn="l" rtl="0" fontAlgn="base">
        <a:spcBef>
          <a:spcPct val="20000"/>
        </a:spcBef>
        <a:spcAft>
          <a:spcPct val="0"/>
        </a:spcAft>
        <a:buChar char="»"/>
        <a:defRPr sz="2000">
          <a:solidFill>
            <a:srgbClr val="003366"/>
          </a:solidFill>
          <a:latin typeface="+mn-lt"/>
          <a:ea typeface="ＭＳ Ｐゴシック" charset="-128"/>
        </a:defRPr>
      </a:lvl8pPr>
      <a:lvl9pPr marL="3886200" indent="-228600" algn="l" rtl="0" fontAlgn="base">
        <a:spcBef>
          <a:spcPct val="20000"/>
        </a:spcBef>
        <a:spcAft>
          <a:spcPct val="0"/>
        </a:spcAft>
        <a:buChar char="»"/>
        <a:defRPr sz="2000">
          <a:solidFill>
            <a:srgbClr val="0033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0A59C-A3FC-4263-B593-BB3F9F5D15D4}" type="datetimeFigureOut">
              <a:rPr kumimoji="1" lang="ja-JP" altLang="en-US" smtClean="0">
                <a:solidFill>
                  <a:prstClr val="black">
                    <a:tint val="75000"/>
                  </a:prstClr>
                </a:solidFill>
              </a:rPr>
              <a:pPr/>
              <a:t>2012/11/19</a:t>
            </a:fld>
            <a:endParaRPr kumimoji="1"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D2389-1CD2-48A1-9B10-F94D5D5E4A96}"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69033884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t-IT" smtClean="0"/>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endParaRPr lang="it-IT">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it-IT">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08A7C5C6-FBFA-4BF8-89CD-9B616C0C17BE}" type="slidenum">
              <a:rPr lang="it-IT">
                <a:cs typeface="Arial" charset="0"/>
              </a:rPr>
              <a:pPr fontAlgn="base">
                <a:spcBef>
                  <a:spcPct val="0"/>
                </a:spcBef>
                <a:spcAft>
                  <a:spcPct val="0"/>
                </a:spcAft>
              </a:pPr>
              <a:t>‹N›</a:t>
            </a:fld>
            <a:endParaRPr lang="it-IT">
              <a:cs typeface="Arial" charset="0"/>
            </a:endParaRPr>
          </a:p>
        </p:txBody>
      </p:sp>
    </p:spTree>
    <p:extLst>
      <p:ext uri="{BB962C8B-B14F-4D97-AF65-F5344CB8AC3E}">
        <p14:creationId xmlns:p14="http://schemas.microsoft.com/office/powerpoint/2010/main" val="181815298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a:t>
            </a:r>
            <a:r>
              <a:rPr lang="ja-JP" altLang="ja-JP" smtClean="0"/>
              <a:t> </a:t>
            </a:r>
            <a:r>
              <a:rPr lang="ja-JP" altLang="en-US" smtClean="0"/>
              <a:t>タイトルの書式設定</a:t>
            </a:r>
            <a:endParaRPr lang="ja-JP" smtClean="0"/>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a:t>
            </a:r>
            <a:r>
              <a:rPr lang="ja-JP" altLang="ja-JP" smtClean="0"/>
              <a:t> </a:t>
            </a:r>
            <a:r>
              <a:rPr lang="ja-JP" altLang="en-US" smtClean="0"/>
              <a:t>テキストの書式設定</a:t>
            </a:r>
            <a:endParaRPr lang="ja-JP" altLang="ja-JP" smtClean="0"/>
          </a:p>
          <a:p>
            <a:pPr lvl="1"/>
            <a:r>
              <a:rPr lang="ja-JP" altLang="en-US" smtClean="0"/>
              <a:t>第</a:t>
            </a:r>
            <a:r>
              <a:rPr lang="ja-JP" altLang="ja-JP" smtClean="0"/>
              <a:t> 2 </a:t>
            </a:r>
            <a:r>
              <a:rPr lang="ja-JP" altLang="en-US" smtClean="0"/>
              <a:t>レベル</a:t>
            </a:r>
            <a:endParaRPr lang="ja-JP" altLang="ja-JP" smtClean="0"/>
          </a:p>
          <a:p>
            <a:pPr lvl="2"/>
            <a:r>
              <a:rPr lang="ja-JP" altLang="en-US" smtClean="0"/>
              <a:t>第</a:t>
            </a:r>
            <a:r>
              <a:rPr lang="ja-JP" altLang="ja-JP" smtClean="0"/>
              <a:t> 3 </a:t>
            </a:r>
            <a:r>
              <a:rPr lang="ja-JP" altLang="en-US" smtClean="0"/>
              <a:t>レベル</a:t>
            </a:r>
            <a:endParaRPr lang="ja-JP" altLang="ja-JP" smtClean="0"/>
          </a:p>
          <a:p>
            <a:pPr lvl="3"/>
            <a:r>
              <a:rPr lang="ja-JP" altLang="en-US" smtClean="0"/>
              <a:t>第</a:t>
            </a:r>
            <a:r>
              <a:rPr lang="ja-JP" altLang="ja-JP" smtClean="0"/>
              <a:t> 4 </a:t>
            </a:r>
            <a:r>
              <a:rPr lang="ja-JP" altLang="en-US" smtClean="0"/>
              <a:t>レベル</a:t>
            </a:r>
            <a:endParaRPr lang="ja-JP" altLang="ja-JP" smtClean="0"/>
          </a:p>
          <a:p>
            <a:pPr lvl="4"/>
            <a:r>
              <a:rPr lang="ja-JP" altLang="en-US" smtClean="0"/>
              <a:t>第</a:t>
            </a:r>
            <a:r>
              <a:rPr lang="ja-JP" altLang="ja-JP" smtClean="0"/>
              <a:t> 5 </a:t>
            </a:r>
            <a:r>
              <a:rPr lang="ja-JP" altLang="en-US" smtClean="0"/>
              <a:t>レベル</a:t>
            </a:r>
            <a:endParaRPr lang="ja-JP" smtClean="0"/>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solidFill>
                  <a:srgbClr val="000000"/>
                </a:solidFill>
                <a:latin typeface="Arial" pitchFamily="34" charset="0"/>
                <a:ea typeface="ＭＳ Ｐゴシック" pitchFamily="50" charset="-128"/>
                <a:cs typeface="+mn-cs"/>
              </a:defRPr>
            </a:lvl1pPr>
          </a:lstStyle>
          <a:p>
            <a:pPr fontAlgn="base">
              <a:spcBef>
                <a:spcPct val="0"/>
              </a:spcBef>
              <a:spcAft>
                <a:spcPct val="0"/>
              </a:spcAft>
              <a:defRPr/>
            </a:pPr>
            <a:endParaRPr 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pitchFamily="34" charset="0"/>
                <a:ea typeface="ＭＳ Ｐゴシック" pitchFamily="50" charset="-128"/>
                <a:cs typeface="+mn-cs"/>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2499906737"/>
      </p:ext>
    </p:extLst>
  </p:cSld>
  <p:clrMap bg1="lt1" tx1="dk1" bg2="lt2" tx2="dk2" accent1="accent1" accent2="accent2" accent3="accent3" accent4="accent4" accent5="accent5" accent6="accent6" hlink="hlink" folHlink="folHlink"/>
  <p:sldLayoutIdLst>
    <p:sldLayoutId id="2147483802" r:id="rId1"/>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Arial" pitchFamily="34" charset="0"/>
          <a:ea typeface="ＭＳ Ｐゴシック" pitchFamily="50" charset="-128"/>
        </a:defRPr>
      </a:lvl6pPr>
      <a:lvl7pPr marL="914400" algn="ctr" rtl="0" eaLnBrk="0" fontAlgn="base" hangingPunct="0">
        <a:spcBef>
          <a:spcPct val="0"/>
        </a:spcBef>
        <a:spcAft>
          <a:spcPct val="0"/>
        </a:spcAft>
        <a:defRPr sz="4400">
          <a:solidFill>
            <a:schemeClr val="tx2"/>
          </a:solidFill>
          <a:latin typeface="Arial" pitchFamily="34" charset="0"/>
          <a:ea typeface="ＭＳ Ｐゴシック" pitchFamily="50" charset="-128"/>
        </a:defRPr>
      </a:lvl7pPr>
      <a:lvl8pPr marL="1371600" algn="ctr" rtl="0" eaLnBrk="0" fontAlgn="base" hangingPunct="0">
        <a:spcBef>
          <a:spcPct val="0"/>
        </a:spcBef>
        <a:spcAft>
          <a:spcPct val="0"/>
        </a:spcAft>
        <a:defRPr sz="4400">
          <a:solidFill>
            <a:schemeClr val="tx2"/>
          </a:solidFill>
          <a:latin typeface="Arial" pitchFamily="34" charset="0"/>
          <a:ea typeface="ＭＳ Ｐゴシック" pitchFamily="50" charset="-128"/>
        </a:defRPr>
      </a:lvl8pPr>
      <a:lvl9pPr marL="1828800" algn="ctr" rtl="0" eaLnBrk="0" fontAlgn="base" hangingPunct="0">
        <a:spcBef>
          <a:spcPct val="0"/>
        </a:spcBef>
        <a:spcAft>
          <a:spcPct val="0"/>
        </a:spcAft>
        <a:defRPr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Fate clic per modificare il formato del testo del titolo</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2" name="Rectangle 3"/>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latin typeface="Arial" charset="0"/>
                <a:ea typeface="Microsoft YaHei" charset="-122"/>
              </a:defRPr>
            </a:lvl1pPr>
          </a:lstStyle>
          <a:p>
            <a:pPr defTabSz="449263" fontAlgn="base">
              <a:spcBef>
                <a:spcPct val="0"/>
              </a:spcBef>
              <a:spcAft>
                <a:spcPct val="0"/>
              </a:spcAft>
              <a:buSzPct val="100000"/>
              <a:defRPr/>
            </a:pPr>
            <a:endParaRPr lang="it-IT"/>
          </a:p>
        </p:txBody>
      </p:sp>
      <p:sp>
        <p:nvSpPr>
          <p:cNvPr id="1028" name="Rectangle 4"/>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latin typeface="Arial" charset="0"/>
                <a:ea typeface="Microsoft YaHei" charset="-122"/>
              </a:defRPr>
            </a:lvl1pPr>
          </a:lstStyle>
          <a:p>
            <a:pPr defTabSz="449263" fontAlgn="base">
              <a:spcBef>
                <a:spcPct val="0"/>
              </a:spcBef>
              <a:spcAft>
                <a:spcPct val="0"/>
              </a:spcAft>
              <a:buSzPct val="100000"/>
              <a:defRPr/>
            </a:pPr>
            <a:endParaRPr lang="it-IT"/>
          </a:p>
        </p:txBody>
      </p:sp>
      <p:sp>
        <p:nvSpPr>
          <p:cNvPr id="1029"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latin typeface="Arial" charset="0"/>
                <a:ea typeface="Microsoft YaHei" charset="-122"/>
              </a:defRPr>
            </a:lvl1pPr>
          </a:lstStyle>
          <a:p>
            <a:pPr defTabSz="449263" fontAlgn="base">
              <a:spcBef>
                <a:spcPct val="0"/>
              </a:spcBef>
              <a:spcAft>
                <a:spcPct val="0"/>
              </a:spcAft>
              <a:buSzPct val="100000"/>
              <a:defRPr/>
            </a:pPr>
            <a:fld id="{DE65337A-787C-4C6A-96B4-A56797E3336B}" type="slidenum">
              <a:rPr lang="it-IT"/>
              <a:pPr defTabSz="449263" fontAlgn="base">
                <a:spcBef>
                  <a:spcPct val="0"/>
                </a:spcBef>
                <a:spcAft>
                  <a:spcPct val="0"/>
                </a:spcAft>
                <a:buSzPct val="100000"/>
                <a:defRPr/>
              </a:pPr>
              <a:t>‹N›</a:t>
            </a:fld>
            <a:endParaRPr lang="it-IT"/>
          </a:p>
        </p:txBody>
      </p:sp>
    </p:spTree>
    <p:extLst>
      <p:ext uri="{BB962C8B-B14F-4D97-AF65-F5344CB8AC3E}">
        <p14:creationId xmlns:p14="http://schemas.microsoft.com/office/powerpoint/2010/main" val="61968066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cs typeface="Arial" pitchFamily="34"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cs typeface="Arial" pitchFamily="34"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05913A0-1BA3-445B-8B24-436ABEEF9631}" type="slidenum">
              <a:rPr lang="en-US" smtClean="0">
                <a:solidFill>
                  <a:srgbClr val="000000"/>
                </a:solidFill>
                <a:cs typeface="Arial" pitchFamily="34" charset="0"/>
              </a:rPr>
              <a:pPr fontAlgn="base">
                <a:spcBef>
                  <a:spcPct val="0"/>
                </a:spcBef>
                <a:spcAft>
                  <a:spcPct val="0"/>
                </a:spcAft>
              </a:pPr>
              <a:t>‹N›</a:t>
            </a:fld>
            <a:endParaRPr lang="en-US" smtClean="0">
              <a:solidFill>
                <a:srgbClr val="000000"/>
              </a:solidFill>
              <a:cs typeface="Arial" pitchFamily="34" charset="0"/>
            </a:endParaRPr>
          </a:p>
        </p:txBody>
      </p:sp>
    </p:spTree>
    <p:extLst>
      <p:ext uri="{BB962C8B-B14F-4D97-AF65-F5344CB8AC3E}">
        <p14:creationId xmlns:p14="http://schemas.microsoft.com/office/powerpoint/2010/main" val="87820441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27" r:id="rId13"/>
  </p:sldLayoutIdLst>
  <p:txStyles>
    <p:titleStyle>
      <a:lvl1pPr algn="ctr" rtl="0" fontAlgn="base">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rgbClr val="FFCC00"/>
        </a:buClr>
        <a:buFont typeface="Wingdings" pitchFamily="2" charset="2"/>
        <a:buChar char="§"/>
        <a:defRPr sz="3200">
          <a:solidFill>
            <a:srgbClr val="FFFFFF"/>
          </a:solidFill>
          <a:latin typeface="+mn-lt"/>
          <a:ea typeface="+mn-ea"/>
          <a:cs typeface="+mn-cs"/>
        </a:defRPr>
      </a:lvl1pPr>
      <a:lvl2pPr marL="742950" indent="-285750" algn="l" rtl="0" fontAlgn="base">
        <a:spcBef>
          <a:spcPct val="20000"/>
        </a:spcBef>
        <a:spcAft>
          <a:spcPct val="0"/>
        </a:spcAft>
        <a:buChar char="–"/>
        <a:defRPr sz="2800">
          <a:solidFill>
            <a:srgbClr val="FFFFFF"/>
          </a:solidFill>
          <a:latin typeface="+mn-lt"/>
        </a:defRPr>
      </a:lvl2pPr>
      <a:lvl3pPr marL="1143000" indent="-228600" algn="l" rtl="0" fontAlgn="base">
        <a:spcBef>
          <a:spcPct val="20000"/>
        </a:spcBef>
        <a:spcAft>
          <a:spcPct val="0"/>
        </a:spcAft>
        <a:buChar char="•"/>
        <a:defRPr sz="2400">
          <a:solidFill>
            <a:srgbClr val="FFFFFF"/>
          </a:solidFill>
          <a:latin typeface="+mn-lt"/>
        </a:defRPr>
      </a:lvl3pPr>
      <a:lvl4pPr marL="1600200" indent="-228600" algn="l" rtl="0" fontAlgn="base">
        <a:spcBef>
          <a:spcPct val="20000"/>
        </a:spcBef>
        <a:spcAft>
          <a:spcPct val="0"/>
        </a:spcAft>
        <a:buChar char="–"/>
        <a:defRPr sz="2000">
          <a:solidFill>
            <a:srgbClr val="FFFFFF"/>
          </a:solidFill>
          <a:latin typeface="+mn-lt"/>
        </a:defRPr>
      </a:lvl4pPr>
      <a:lvl5pPr marL="2057400" indent="-228600" algn="l" rtl="0" fontAlgn="base">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060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20060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endParaRPr lang="en-US"/>
          </a:p>
        </p:txBody>
      </p:sp>
      <p:sp>
        <p:nvSpPr>
          <p:cNvPr id="20060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endParaRPr lang="en-US"/>
          </a:p>
        </p:txBody>
      </p:sp>
      <p:sp>
        <p:nvSpPr>
          <p:cNvPr id="20060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fld id="{9AC9E288-EB5E-4B2F-9A33-4098E914D715}"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3030191013"/>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txStyles>
    <p:title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6.xml"/><Relationship Id="rId7" Type="http://schemas.openxmlformats.org/officeDocument/2006/relationships/oleObject" Target="../embeddings/oleObject3.bin"/><Relationship Id="rId2" Type="http://schemas.openxmlformats.org/officeDocument/2006/relationships/slideLayout" Target="../slideLayouts/slideLayout150.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oleObject2.bin"/><Relationship Id="rId10" Type="http://schemas.openxmlformats.org/officeDocument/2006/relationships/image" Target="../media/image33.emf"/><Relationship Id="rId4" Type="http://schemas.openxmlformats.org/officeDocument/2006/relationships/image" Target="../media/image34.jpeg"/><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0.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wmf"/><Relationship Id="rId1" Type="http://schemas.openxmlformats.org/officeDocument/2006/relationships/slideLayout" Target="../slideLayouts/slideLayout140.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44.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45.xml"/></Relationships>
</file>

<file path=ppt/slides/_rels/slide1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6.xml"/><Relationship Id="rId4" Type="http://schemas.openxmlformats.org/officeDocument/2006/relationships/image" Target="../media/image17.emf"/></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5.xml"/></Relationships>
</file>

<file path=ppt/slides/_rels/slide3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64.emf"/><Relationship Id="rId5" Type="http://schemas.openxmlformats.org/officeDocument/2006/relationships/oleObject" Target="../embeddings/oleObject5.bin"/><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5.xml"/><Relationship Id="rId1" Type="http://schemas.openxmlformats.org/officeDocument/2006/relationships/vmlDrawing" Target="../drawings/vmlDrawing4.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wmf"/></Relationships>
</file>

<file path=ppt/slides/_rels/slide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5.xml"/></Relationships>
</file>

<file path=ppt/slides/_rels/slide4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2.xml"/><Relationship Id="rId16"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9.xml"/><Relationship Id="rId1" Type="http://schemas.openxmlformats.org/officeDocument/2006/relationships/vmlDrawing" Target="../drawings/vmlDrawing5.v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vmlDrawing" Target="../drawings/vmlDrawing6.vml"/><Relationship Id="rId6" Type="http://schemas.openxmlformats.org/officeDocument/2006/relationships/image" Target="../media/image84.png"/><Relationship Id="rId5" Type="http://schemas.openxmlformats.org/officeDocument/2006/relationships/oleObject" Target="file:///C:\Users\picozza\Desktop\--localhost-Users-santangelo-ANDREA-CONFERENCES-2011-2011.08.10(ICRCPeking)-!OLE_LINK8" TargetMode="Externa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3.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0.emf"/><Relationship Id="rId4" Type="http://schemas.openxmlformats.org/officeDocument/2006/relationships/image" Target="../media/image21.png"/><Relationship Id="rId9"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7.jpeg"/><Relationship Id="rId7" Type="http://schemas.openxmlformats.org/officeDocument/2006/relationships/oleObject" Target="../embeddings/oleObject8.bin"/><Relationship Id="rId2" Type="http://schemas.openxmlformats.org/officeDocument/2006/relationships/slideLayout" Target="../slideLayouts/slideLayout167.xml"/><Relationship Id="rId1" Type="http://schemas.openxmlformats.org/officeDocument/2006/relationships/vmlDrawing" Target="../drawings/vmlDrawing7.vml"/><Relationship Id="rId6" Type="http://schemas.openxmlformats.org/officeDocument/2006/relationships/image" Target="../media/image98.emf"/><Relationship Id="rId11" Type="http://schemas.openxmlformats.org/officeDocument/2006/relationships/image" Target="../media/image96.emf"/><Relationship Id="rId5" Type="http://schemas.openxmlformats.org/officeDocument/2006/relationships/image" Target="../media/image94.emf"/><Relationship Id="rId10" Type="http://schemas.openxmlformats.org/officeDocument/2006/relationships/oleObject" Target="../embeddings/oleObject9.bin"/><Relationship Id="rId4" Type="http://schemas.openxmlformats.org/officeDocument/2006/relationships/oleObject" Target="../embeddings/oleObject7.bin"/><Relationship Id="rId9" Type="http://schemas.openxmlformats.org/officeDocument/2006/relationships/image" Target="../media/image99.emf"/></Relationships>
</file>

<file path=ppt/slides/_rels/slide57.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60.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slideLayout" Target="../slideLayouts/slideLayout152.xml"/><Relationship Id="rId1" Type="http://schemas.openxmlformats.org/officeDocument/2006/relationships/vmlDrawing" Target="../drawings/vmlDrawing8.vml"/><Relationship Id="rId5" Type="http://schemas.openxmlformats.org/officeDocument/2006/relationships/image" Target="../media/image107.emf"/><Relationship Id="rId4" Type="http://schemas.openxmlformats.org/officeDocument/2006/relationships/oleObject" Target="../embeddings/oleObject10.bin"/></Relationships>
</file>

<file path=ppt/slides/_rels/slide64.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114.emf"/><Relationship Id="rId4" Type="http://schemas.openxmlformats.org/officeDocument/2006/relationships/image" Target="../media/image113.emf"/></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177.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69.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1.png"/><Relationship Id="rId15" Type="http://schemas.openxmlformats.org/officeDocument/2006/relationships/image" Target="../media/image120.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9.xml"/><Relationship Id="rId5" Type="http://schemas.openxmlformats.org/officeDocument/2006/relationships/image" Target="../media/image126.png"/><Relationship Id="rId4" Type="http://schemas.openxmlformats.org/officeDocument/2006/relationships/image" Target="../media/image125.jpe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7.xml"/></Relationships>
</file>

<file path=ppt/slides/_rels/slide8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jpeg"/><Relationship Id="rId18" Type="http://schemas.openxmlformats.org/officeDocument/2006/relationships/image" Target="../media/image142.png"/><Relationship Id="rId3" Type="http://schemas.openxmlformats.org/officeDocument/2006/relationships/image" Target="../media/image127.png"/><Relationship Id="rId7" Type="http://schemas.openxmlformats.org/officeDocument/2006/relationships/image" Target="../media/image131.jpeg"/><Relationship Id="rId12" Type="http://schemas.openxmlformats.org/officeDocument/2006/relationships/image" Target="../media/image136.jpeg"/><Relationship Id="rId17" Type="http://schemas.openxmlformats.org/officeDocument/2006/relationships/image" Target="../media/image141.jpeg"/><Relationship Id="rId2" Type="http://schemas.openxmlformats.org/officeDocument/2006/relationships/notesSlide" Target="../notesSlides/notesSlide19.xml"/><Relationship Id="rId16" Type="http://schemas.openxmlformats.org/officeDocument/2006/relationships/image" Target="../media/image140.jpeg"/><Relationship Id="rId1" Type="http://schemas.openxmlformats.org/officeDocument/2006/relationships/slideLayout" Target="../slideLayouts/slideLayout24.xml"/><Relationship Id="rId6" Type="http://schemas.openxmlformats.org/officeDocument/2006/relationships/image" Target="../media/image130.png"/><Relationship Id="rId11" Type="http://schemas.openxmlformats.org/officeDocument/2006/relationships/image" Target="../media/image135.jpeg"/><Relationship Id="rId5" Type="http://schemas.openxmlformats.org/officeDocument/2006/relationships/image" Target="../media/image129.jpeg"/><Relationship Id="rId15" Type="http://schemas.openxmlformats.org/officeDocument/2006/relationships/image" Target="../media/image139.jpeg"/><Relationship Id="rId10" Type="http://schemas.openxmlformats.org/officeDocument/2006/relationships/image" Target="../media/image134.jpeg"/><Relationship Id="rId4" Type="http://schemas.openxmlformats.org/officeDocument/2006/relationships/image" Target="../media/image128.png"/><Relationship Id="rId9" Type="http://schemas.openxmlformats.org/officeDocument/2006/relationships/image" Target="../media/image133.jpeg"/><Relationship Id="rId14" Type="http://schemas.openxmlformats.org/officeDocument/2006/relationships/image" Target="../media/image138.jpeg"/></Relationships>
</file>

<file path=ppt/slides/_rels/slide8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9.xml"/><Relationship Id="rId4" Type="http://schemas.openxmlformats.org/officeDocument/2006/relationships/image" Target="../media/image14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44.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ctrTitle"/>
          </p:nvPr>
        </p:nvSpPr>
        <p:spPr>
          <a:xfrm>
            <a:off x="-246380" y="922338"/>
            <a:ext cx="9604376" cy="3024187"/>
          </a:xfrm>
        </p:spPr>
        <p:txBody>
          <a:bodyPr/>
          <a:lstStyle/>
          <a:p>
            <a:r>
              <a:rPr lang="it-IT" sz="4000" dirty="0" smtClean="0">
                <a:latin typeface="Times New Roman" pitchFamily="-1" charset="0"/>
                <a:ea typeface="ＭＳ Ｐゴシック" pitchFamily="-1" charset="-128"/>
              </a:rPr>
              <a:t/>
            </a:r>
            <a:br>
              <a:rPr lang="it-IT" sz="4000" dirty="0" smtClean="0">
                <a:latin typeface="Times New Roman" pitchFamily="-1" charset="0"/>
                <a:ea typeface="ＭＳ Ｐゴシック" pitchFamily="-1" charset="-128"/>
              </a:rPr>
            </a:br>
            <a:r>
              <a:rPr lang="it-IT" sz="4000" dirty="0" smtClean="0">
                <a:latin typeface="Times New Roman" pitchFamily="-1" charset="0"/>
                <a:ea typeface="ＭＳ Ｐゴシック" pitchFamily="-1" charset="-128"/>
              </a:rPr>
              <a:t> </a:t>
            </a:r>
            <a:br>
              <a:rPr lang="it-IT" sz="4000" dirty="0" smtClean="0">
                <a:latin typeface="Times New Roman" pitchFamily="-1" charset="0"/>
                <a:ea typeface="ＭＳ Ｐゴシック" pitchFamily="-1" charset="-128"/>
              </a:rPr>
            </a:br>
            <a:r>
              <a:rPr lang="en-US" sz="3600" dirty="0">
                <a:solidFill>
                  <a:srgbClr val="FF0000"/>
                </a:solidFill>
              </a:rPr>
              <a:t>Cosmic Rays of Extreme </a:t>
            </a:r>
            <a:r>
              <a:rPr lang="en-US" sz="3600" dirty="0" smtClean="0">
                <a:solidFill>
                  <a:srgbClr val="FF0000"/>
                </a:solidFill>
              </a:rPr>
              <a:t>Energies </a:t>
            </a:r>
            <a:br>
              <a:rPr lang="en-US" sz="3600" dirty="0" smtClean="0">
                <a:solidFill>
                  <a:srgbClr val="FF0000"/>
                </a:solidFill>
              </a:rPr>
            </a:br>
            <a:r>
              <a:rPr lang="en-US" sz="3600" dirty="0" smtClean="0">
                <a:solidFill>
                  <a:srgbClr val="FF0000"/>
                </a:solidFill>
              </a:rPr>
              <a:t>The JEM-EUSO mission</a:t>
            </a:r>
            <a:r>
              <a:rPr lang="en-US" sz="4000" dirty="0"/>
              <a:t/>
            </a:r>
            <a:br>
              <a:rPr lang="en-US" sz="4000" dirty="0"/>
            </a:br>
            <a:endParaRPr lang="it-IT" sz="4000" dirty="0"/>
          </a:p>
        </p:txBody>
      </p:sp>
      <p:sp>
        <p:nvSpPr>
          <p:cNvPr id="266243" name="Rectangle 3"/>
          <p:cNvSpPr>
            <a:spLocks noGrp="1" noChangeArrowheads="1"/>
          </p:cNvSpPr>
          <p:nvPr>
            <p:ph type="subTitle" idx="1"/>
          </p:nvPr>
        </p:nvSpPr>
        <p:spPr>
          <a:xfrm>
            <a:off x="1115616" y="4005064"/>
            <a:ext cx="7222587" cy="2520280"/>
          </a:xfrm>
        </p:spPr>
        <p:txBody>
          <a:bodyPr>
            <a:normAutofit fontScale="62500" lnSpcReduction="20000"/>
          </a:bodyPr>
          <a:lstStyle/>
          <a:p>
            <a:pPr marL="609600" indent="-609600" eaLnBrk="1" hangingPunct="1"/>
            <a:r>
              <a:rPr lang="it-IT" sz="2800" i="1" dirty="0" smtClean="0">
                <a:solidFill>
                  <a:srgbClr val="FF0000"/>
                </a:solidFill>
                <a:latin typeface="Calibri" pitchFamily="34" charset="0"/>
                <a:ea typeface="ＭＳ Ｐゴシック" pitchFamily="-1" charset="-128"/>
                <a:cs typeface="Calibri" pitchFamily="34" charset="0"/>
              </a:rPr>
              <a:t>Piergiorgio </a:t>
            </a:r>
            <a:r>
              <a:rPr lang="it-IT" sz="2800" i="1" dirty="0" err="1" smtClean="0">
                <a:solidFill>
                  <a:srgbClr val="FF0000"/>
                </a:solidFill>
                <a:latin typeface="Calibri" pitchFamily="34" charset="0"/>
                <a:ea typeface="ＭＳ Ｐゴシック" pitchFamily="-1" charset="-128"/>
                <a:cs typeface="Calibri" pitchFamily="34" charset="0"/>
              </a:rPr>
              <a:t>Picozza</a:t>
            </a:r>
            <a:endParaRPr lang="it-IT" sz="2800" i="1" dirty="0" smtClean="0">
              <a:solidFill>
                <a:srgbClr val="FF0000"/>
              </a:solidFill>
              <a:latin typeface="Calibri" pitchFamily="34" charset="0"/>
              <a:ea typeface="ＭＳ Ｐゴシック" pitchFamily="-1" charset="-128"/>
              <a:cs typeface="Calibri" pitchFamily="34" charset="0"/>
            </a:endParaRPr>
          </a:p>
          <a:p>
            <a:pPr marL="609600" indent="-609600" eaLnBrk="1" hangingPunct="1"/>
            <a:r>
              <a:rPr lang="it-IT" sz="2800" i="1" dirty="0" smtClean="0">
                <a:solidFill>
                  <a:srgbClr val="FF0000"/>
                </a:solidFill>
                <a:latin typeface="Calibri" pitchFamily="34" charset="0"/>
                <a:ea typeface="ＭＳ Ｐゴシック" pitchFamily="-1" charset="-128"/>
                <a:cs typeface="Calibri" pitchFamily="34" charset="0"/>
              </a:rPr>
              <a:t>INFN and </a:t>
            </a:r>
            <a:r>
              <a:rPr lang="it-IT" sz="2800" i="1" dirty="0" err="1" smtClean="0">
                <a:solidFill>
                  <a:srgbClr val="FF0000"/>
                </a:solidFill>
                <a:latin typeface="Calibri" pitchFamily="34" charset="0"/>
                <a:ea typeface="ＭＳ Ｐゴシック" pitchFamily="-1" charset="-128"/>
                <a:cs typeface="Calibri" pitchFamily="34" charset="0"/>
              </a:rPr>
              <a:t>University</a:t>
            </a:r>
            <a:r>
              <a:rPr lang="it-IT" sz="2800" i="1" dirty="0" smtClean="0">
                <a:solidFill>
                  <a:srgbClr val="FF0000"/>
                </a:solidFill>
                <a:latin typeface="Calibri" pitchFamily="34" charset="0"/>
                <a:ea typeface="ＭＳ Ｐゴシック" pitchFamily="-1" charset="-128"/>
                <a:cs typeface="Calibri" pitchFamily="34" charset="0"/>
              </a:rPr>
              <a:t> of Rome Tor Vergata</a:t>
            </a:r>
          </a:p>
          <a:p>
            <a:pPr marL="609600" indent="-609600" eaLnBrk="1" hangingPunct="1"/>
            <a:r>
              <a:rPr lang="it-IT" sz="2800" i="1" dirty="0" smtClean="0">
                <a:solidFill>
                  <a:srgbClr val="FF0000"/>
                </a:solidFill>
                <a:latin typeface="Calibri" pitchFamily="34" charset="0"/>
                <a:ea typeface="ＭＳ Ｐゴシック" pitchFamily="-1" charset="-128"/>
                <a:cs typeface="Calibri" pitchFamily="34" charset="0"/>
              </a:rPr>
              <a:t>RIKEN, Japan</a:t>
            </a:r>
          </a:p>
          <a:p>
            <a:pPr marL="609600" indent="-609600" eaLnBrk="1" hangingPunct="1"/>
            <a:endParaRPr lang="it-IT" sz="2800" i="1" dirty="0" smtClean="0">
              <a:solidFill>
                <a:srgbClr val="FF0000"/>
              </a:solidFill>
              <a:latin typeface="Calibri" pitchFamily="34" charset="0"/>
              <a:ea typeface="ＭＳ Ｐゴシック" pitchFamily="-1" charset="-128"/>
              <a:cs typeface="Calibri" pitchFamily="34" charset="0"/>
            </a:endParaRPr>
          </a:p>
          <a:p>
            <a:pPr marL="609600" indent="-609600" eaLnBrk="1" hangingPunct="1"/>
            <a:r>
              <a:rPr lang="it-IT" sz="2400" dirty="0" smtClean="0">
                <a:solidFill>
                  <a:srgbClr val="0070C0"/>
                </a:solidFill>
                <a:latin typeface="Calibri" pitchFamily="34" charset="0"/>
                <a:ea typeface="ＭＳ Ｐゴシック" pitchFamily="-1" charset="-128"/>
                <a:cs typeface="Calibri" pitchFamily="34" charset="0"/>
              </a:rPr>
              <a:t>Workshop on </a:t>
            </a:r>
            <a:r>
              <a:rPr lang="it-IT" sz="2400" dirty="0" err="1" smtClean="0">
                <a:solidFill>
                  <a:srgbClr val="0070C0"/>
                </a:solidFill>
                <a:latin typeface="Calibri" pitchFamily="34" charset="0"/>
                <a:ea typeface="ＭＳ Ｐゴシック" pitchFamily="-1" charset="-128"/>
                <a:cs typeface="Calibri" pitchFamily="34" charset="0"/>
              </a:rPr>
              <a:t>Recent</a:t>
            </a:r>
            <a:r>
              <a:rPr lang="it-IT" sz="2400" dirty="0" smtClean="0">
                <a:solidFill>
                  <a:srgbClr val="0070C0"/>
                </a:solidFill>
                <a:latin typeface="Calibri" pitchFamily="34" charset="0"/>
                <a:ea typeface="ＭＳ Ｐゴシック" pitchFamily="-1" charset="-128"/>
                <a:cs typeface="Calibri" pitchFamily="34" charset="0"/>
              </a:rPr>
              <a:t> </a:t>
            </a:r>
            <a:r>
              <a:rPr lang="it-IT" sz="2400" dirty="0" err="1" smtClean="0">
                <a:solidFill>
                  <a:srgbClr val="0070C0"/>
                </a:solidFill>
                <a:latin typeface="Calibri" pitchFamily="34" charset="0"/>
                <a:ea typeface="ＭＳ Ｐゴシック" pitchFamily="-1" charset="-128"/>
                <a:cs typeface="Calibri" pitchFamily="34" charset="0"/>
              </a:rPr>
              <a:t>Developments</a:t>
            </a:r>
            <a:r>
              <a:rPr lang="it-IT" sz="2400" dirty="0" smtClean="0">
                <a:solidFill>
                  <a:srgbClr val="0070C0"/>
                </a:solidFill>
                <a:latin typeface="Calibri" pitchFamily="34" charset="0"/>
                <a:ea typeface="ＭＳ Ｐゴシック" pitchFamily="-1" charset="-128"/>
                <a:cs typeface="Calibri" pitchFamily="34" charset="0"/>
              </a:rPr>
              <a:t>  in</a:t>
            </a:r>
          </a:p>
          <a:p>
            <a:pPr marL="609600" indent="-609600" eaLnBrk="1" hangingPunct="1"/>
            <a:r>
              <a:rPr lang="it-IT" sz="2400" dirty="0" err="1" smtClean="0">
                <a:solidFill>
                  <a:srgbClr val="0070C0"/>
                </a:solidFill>
                <a:latin typeface="Calibri" pitchFamily="34" charset="0"/>
                <a:ea typeface="ＭＳ Ｐゴシック" pitchFamily="-1" charset="-128"/>
                <a:cs typeface="Calibri" pitchFamily="34" charset="0"/>
              </a:rPr>
              <a:t>Astronuclear</a:t>
            </a:r>
            <a:r>
              <a:rPr lang="it-IT" sz="2400" dirty="0" smtClean="0">
                <a:solidFill>
                  <a:srgbClr val="0070C0"/>
                </a:solidFill>
                <a:latin typeface="Calibri" pitchFamily="34" charset="0"/>
                <a:ea typeface="ＭＳ Ｐゴシック" pitchFamily="-1" charset="-128"/>
                <a:cs typeface="Calibri" pitchFamily="34" charset="0"/>
              </a:rPr>
              <a:t> and </a:t>
            </a:r>
            <a:r>
              <a:rPr lang="it-IT" sz="2400" dirty="0" err="1" smtClean="0">
                <a:solidFill>
                  <a:srgbClr val="0070C0"/>
                </a:solidFill>
                <a:latin typeface="Calibri" pitchFamily="34" charset="0"/>
                <a:ea typeface="ＭＳ Ｐゴシック" pitchFamily="-1" charset="-128"/>
                <a:cs typeface="Calibri" pitchFamily="34" charset="0"/>
              </a:rPr>
              <a:t>Astroparticle</a:t>
            </a:r>
            <a:r>
              <a:rPr lang="it-IT" sz="2400" dirty="0" smtClean="0">
                <a:solidFill>
                  <a:srgbClr val="0070C0"/>
                </a:solidFill>
                <a:latin typeface="Calibri" pitchFamily="34" charset="0"/>
                <a:ea typeface="ＭＳ Ｐゴシック" pitchFamily="-1" charset="-128"/>
                <a:cs typeface="Calibri" pitchFamily="34" charset="0"/>
              </a:rPr>
              <a:t> </a:t>
            </a:r>
            <a:r>
              <a:rPr lang="it-IT" sz="2400" dirty="0" err="1" smtClean="0">
                <a:solidFill>
                  <a:srgbClr val="0070C0"/>
                </a:solidFill>
                <a:latin typeface="Calibri" pitchFamily="34" charset="0"/>
                <a:ea typeface="ＭＳ Ｐゴシック" pitchFamily="-1" charset="-128"/>
                <a:cs typeface="Calibri" pitchFamily="34" charset="0"/>
              </a:rPr>
              <a:t>Physics</a:t>
            </a:r>
            <a:endParaRPr lang="it-IT" sz="2400" dirty="0" smtClean="0">
              <a:solidFill>
                <a:srgbClr val="0070C0"/>
              </a:solidFill>
              <a:latin typeface="Calibri" pitchFamily="34" charset="0"/>
              <a:ea typeface="ＭＳ Ｐゴシック" pitchFamily="-1" charset="-128"/>
              <a:cs typeface="Calibri" pitchFamily="34" charset="0"/>
            </a:endParaRPr>
          </a:p>
          <a:p>
            <a:pPr marL="609600" indent="-609600" eaLnBrk="1" hangingPunct="1"/>
            <a:endParaRPr lang="it-IT" sz="2400" dirty="0" smtClean="0">
              <a:solidFill>
                <a:srgbClr val="0070C0"/>
              </a:solidFill>
              <a:latin typeface="Calibri" pitchFamily="34" charset="0"/>
              <a:ea typeface="ＭＳ Ｐゴシック" pitchFamily="-1" charset="-128"/>
              <a:cs typeface="Calibri" pitchFamily="34" charset="0"/>
            </a:endParaRPr>
          </a:p>
          <a:p>
            <a:pPr marL="609600" indent="-609600" eaLnBrk="1" hangingPunct="1"/>
            <a:r>
              <a:rPr lang="it-IT" sz="2400" dirty="0" smtClean="0">
                <a:solidFill>
                  <a:srgbClr val="0070C0"/>
                </a:solidFill>
                <a:latin typeface="Calibri" pitchFamily="34" charset="0"/>
                <a:ea typeface="ＭＳ Ｐゴシック" pitchFamily="-1" charset="-128"/>
                <a:cs typeface="Calibri" pitchFamily="34" charset="0"/>
              </a:rPr>
              <a:t>ICTP, Trieste</a:t>
            </a:r>
          </a:p>
          <a:p>
            <a:pPr marL="609600" indent="-609600" eaLnBrk="1" hangingPunct="1"/>
            <a:r>
              <a:rPr lang="it-IT" sz="2400" dirty="0" smtClean="0">
                <a:solidFill>
                  <a:srgbClr val="0070C0"/>
                </a:solidFill>
                <a:latin typeface="Calibri" pitchFamily="34" charset="0"/>
                <a:ea typeface="ＭＳ Ｐゴシック" pitchFamily="-1" charset="-128"/>
                <a:cs typeface="Calibri" pitchFamily="34" charset="0"/>
              </a:rPr>
              <a:t> </a:t>
            </a:r>
            <a:r>
              <a:rPr lang="it-IT" sz="2400" dirty="0" err="1" smtClean="0">
                <a:solidFill>
                  <a:srgbClr val="0070C0"/>
                </a:solidFill>
                <a:latin typeface="Calibri" pitchFamily="34" charset="0"/>
                <a:ea typeface="ＭＳ Ｐゴシック" pitchFamily="-1" charset="-128"/>
                <a:cs typeface="Calibri" pitchFamily="34" charset="0"/>
              </a:rPr>
              <a:t>November</a:t>
            </a:r>
            <a:r>
              <a:rPr lang="it-IT" sz="2400" dirty="0" smtClean="0">
                <a:solidFill>
                  <a:srgbClr val="0070C0"/>
                </a:solidFill>
                <a:latin typeface="Calibri" pitchFamily="34" charset="0"/>
                <a:ea typeface="ＭＳ Ｐゴシック" pitchFamily="-1" charset="-128"/>
                <a:cs typeface="Calibri" pitchFamily="34" charset="0"/>
              </a:rPr>
              <a:t>  19 </a:t>
            </a:r>
            <a:r>
              <a:rPr lang="it-IT" sz="2400" dirty="0" smtClean="0">
                <a:solidFill>
                  <a:srgbClr val="0070C0"/>
                </a:solidFill>
                <a:latin typeface="Calibri" pitchFamily="34" charset="0"/>
                <a:ea typeface="ＭＳ Ｐゴシック" pitchFamily="-1" charset="-128"/>
                <a:cs typeface="Calibri" pitchFamily="34" charset="0"/>
              </a:rPr>
              <a:t>– 23, 2012</a:t>
            </a:r>
            <a:endParaRPr lang="it-IT" sz="2400" dirty="0" smtClean="0">
              <a:solidFill>
                <a:srgbClr val="0070C0"/>
              </a:solidFill>
              <a:latin typeface="Calibri" pitchFamily="34" charset="0"/>
              <a:ea typeface="ＭＳ Ｐゴシック" pitchFamily="-1" charset="-128"/>
              <a:cs typeface="Calibri" pitchFamily="34" charset="0"/>
            </a:endParaRPr>
          </a:p>
          <a:p>
            <a:pPr marL="609600" indent="-609600" eaLnBrk="1" hangingPunct="1"/>
            <a:endParaRPr lang="it-IT" sz="2400" i="1" dirty="0" smtClean="0">
              <a:latin typeface="Times New Roman" pitchFamily="-1" charset="0"/>
              <a:ea typeface="ＭＳ Ｐゴシック" pitchFamily="-1" charset="-128"/>
            </a:endParaRPr>
          </a:p>
        </p:txBody>
      </p:sp>
      <p:pic>
        <p:nvPicPr>
          <p:cNvPr id="2662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148272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45" name="Group 9"/>
          <p:cNvGrpSpPr>
            <a:grpSpLocks/>
          </p:cNvGrpSpPr>
          <p:nvPr/>
        </p:nvGrpSpPr>
        <p:grpSpPr bwMode="auto">
          <a:xfrm>
            <a:off x="4500563" y="14288"/>
            <a:ext cx="4116387" cy="461962"/>
            <a:chOff x="2934" y="13132"/>
            <a:chExt cx="6484" cy="728"/>
          </a:xfrm>
        </p:grpSpPr>
        <p:pic>
          <p:nvPicPr>
            <p:cNvPr id="266256" name="Picture 10" descr="イタリア国旗"/>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7" name="Picture 11" descr="スイス国旗"/>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8" name="Picture 12" descr="フランス国旗"/>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9" name="Picture 13" descr="アメリカ合衆国（米国）国旗"/>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0" name="Picture 14" descr="日本国旗"/>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1" name="Picture 15" descr="ドイツ国旗"/>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4" y="13132"/>
              <a:ext cx="1083"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46" name="Group 2"/>
          <p:cNvGrpSpPr>
            <a:grpSpLocks/>
          </p:cNvGrpSpPr>
          <p:nvPr/>
        </p:nvGrpSpPr>
        <p:grpSpPr bwMode="auto">
          <a:xfrm>
            <a:off x="4211638" y="476250"/>
            <a:ext cx="4114800" cy="461963"/>
            <a:chOff x="2934" y="13861"/>
            <a:chExt cx="6480" cy="728"/>
          </a:xfrm>
        </p:grpSpPr>
        <p:pic>
          <p:nvPicPr>
            <p:cNvPr id="266250" name="Picture 3" descr="ロシア国旗"/>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4" y="13861"/>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1" name="Picture 4" descr="メキシコ国旗"/>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4" y="13861"/>
              <a:ext cx="1085"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2" name="Picture 5" descr="大韓民国（韓国）国旗"/>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34" y="13861"/>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3" name="Picture 6" descr="spanis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4" y="13861"/>
              <a:ext cx="105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4" name="Picture 7" descr="polan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4" y="13861"/>
              <a:ext cx="105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5" name="Picture 8" descr="slovaki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34" y="13861"/>
              <a:ext cx="10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247" name="Picture 2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316913" y="490538"/>
            <a:ext cx="647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8" name="Title 1"/>
          <p:cNvSpPr txBox="1">
            <a:spLocks/>
          </p:cNvSpPr>
          <p:nvPr/>
        </p:nvSpPr>
        <p:spPr bwMode="auto">
          <a:xfrm>
            <a:off x="3563938" y="44450"/>
            <a:ext cx="58324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fontAlgn="base">
              <a:spcBef>
                <a:spcPct val="0"/>
              </a:spcBef>
              <a:spcAft>
                <a:spcPct val="0"/>
              </a:spcAft>
            </a:pPr>
            <a:r>
              <a:rPr lang="en-US" sz="1800" i="1">
                <a:solidFill>
                  <a:srgbClr val="000066"/>
                </a:solidFill>
                <a:latin typeface="Times New Roman" pitchFamily="-1" charset="0"/>
                <a:ea typeface="ＭＳ Ｐゴシック" pitchFamily="-1" charset="-128"/>
              </a:rPr>
              <a:t>“Doing astronomy by looking downward”</a:t>
            </a:r>
          </a:p>
        </p:txBody>
      </p:sp>
      <p:sp>
        <p:nvSpPr>
          <p:cNvPr id="2" name="Rettangolo 1"/>
          <p:cNvSpPr/>
          <p:nvPr/>
        </p:nvSpPr>
        <p:spPr>
          <a:xfrm>
            <a:off x="8326438" y="6309320"/>
            <a:ext cx="314325" cy="2160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FF"/>
              </a:solidFill>
            </a:endParaRPr>
          </a:p>
        </p:txBody>
      </p:sp>
    </p:spTree>
    <p:extLst>
      <p:ext uri="{BB962C8B-B14F-4D97-AF65-F5344CB8AC3E}">
        <p14:creationId xmlns:p14="http://schemas.microsoft.com/office/powerpoint/2010/main" val="80570948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11"/>
          <p:cNvGrpSpPr>
            <a:grpSpLocks/>
          </p:cNvGrpSpPr>
          <p:nvPr/>
        </p:nvGrpSpPr>
        <p:grpSpPr bwMode="auto">
          <a:xfrm>
            <a:off x="4267200" y="76200"/>
            <a:ext cx="4768850" cy="6705600"/>
            <a:chOff x="4267200" y="76200"/>
            <a:chExt cx="4768850" cy="6705600"/>
          </a:xfrm>
        </p:grpSpPr>
        <p:pic>
          <p:nvPicPr>
            <p:cNvPr id="38921" name="Picture 2" descr="eas-t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76200"/>
              <a:ext cx="47688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922" name="Object 3"/>
            <p:cNvGraphicFramePr>
              <a:graphicFrameLocks noChangeAspect="1"/>
            </p:cNvGraphicFramePr>
            <p:nvPr/>
          </p:nvGraphicFramePr>
          <p:xfrm>
            <a:off x="7019925" y="2997200"/>
            <a:ext cx="1692275" cy="630238"/>
          </p:xfrm>
          <a:graphic>
            <a:graphicData uri="http://schemas.openxmlformats.org/presentationml/2006/ole">
              <mc:AlternateContent xmlns:mc="http://schemas.openxmlformats.org/markup-compatibility/2006">
                <mc:Choice xmlns:v="urn:schemas-microsoft-com:vml" Requires="v">
                  <p:oleObj spid="_x0000_s1218" name="Formel" r:id="rId5" imgW="647700" imgH="241300" progId="Equation.3">
                    <p:embed/>
                  </p:oleObj>
                </mc:Choice>
                <mc:Fallback>
                  <p:oleObj name="Formel" r:id="rId5" imgW="6477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2997200"/>
                          <a:ext cx="1692275" cy="630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8923" name="Object 5"/>
            <p:cNvGraphicFramePr>
              <a:graphicFrameLocks noChangeAspect="1"/>
            </p:cNvGraphicFramePr>
            <p:nvPr/>
          </p:nvGraphicFramePr>
          <p:xfrm>
            <a:off x="6948488" y="4076700"/>
            <a:ext cx="1979612" cy="439738"/>
          </p:xfrm>
          <a:graphic>
            <a:graphicData uri="http://schemas.openxmlformats.org/presentationml/2006/ole">
              <mc:AlternateContent xmlns:mc="http://schemas.openxmlformats.org/markup-compatibility/2006">
                <mc:Choice xmlns:v="urn:schemas-microsoft-com:vml" Requires="v">
                  <p:oleObj spid="_x0000_s1219" name="Equation" r:id="rId7" imgW="1143000" imgH="254000" progId="Equation.3">
                    <p:embed/>
                  </p:oleObj>
                </mc:Choice>
                <mc:Fallback>
                  <p:oleObj name="Equation" r:id="rId7" imgW="11430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488" y="4076700"/>
                          <a:ext cx="1979612" cy="439738"/>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38914" name="Text Box 5"/>
          <p:cNvSpPr txBox="1">
            <a:spLocks noChangeArrowheads="1"/>
          </p:cNvSpPr>
          <p:nvPr/>
        </p:nvSpPr>
        <p:spPr bwMode="auto">
          <a:xfrm>
            <a:off x="25400" y="188913"/>
            <a:ext cx="4114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en-US" sz="1600" b="0" i="0">
                <a:solidFill>
                  <a:schemeClr val="accent2"/>
                </a:solidFill>
                <a:latin typeface="Arial" pitchFamily="34" charset="0"/>
                <a:cs typeface="Arial" pitchFamily="34" charset="0"/>
              </a:rPr>
              <a:t>Viewed from a distance, an EAS appears as a </a:t>
            </a:r>
            <a:r>
              <a:rPr lang="en-US" sz="1600">
                <a:solidFill>
                  <a:srgbClr val="E82C00"/>
                </a:solidFill>
                <a:latin typeface="Arial" pitchFamily="34" charset="0"/>
                <a:cs typeface="Arial" pitchFamily="34" charset="0"/>
              </a:rPr>
              <a:t>luminous disc moving at the speed of light</a:t>
            </a:r>
            <a:r>
              <a:rPr lang="en-US" sz="1600" b="0" i="0">
                <a:solidFill>
                  <a:schemeClr val="accent2"/>
                </a:solidFill>
                <a:latin typeface="Arial" pitchFamily="34" charset="0"/>
                <a:cs typeface="Arial" pitchFamily="34" charset="0"/>
              </a:rPr>
              <a:t>. Its luminosity increases up to a maximum and gradually fades</a:t>
            </a:r>
          </a:p>
        </p:txBody>
      </p:sp>
      <p:grpSp>
        <p:nvGrpSpPr>
          <p:cNvPr id="4" name="Group 3"/>
          <p:cNvGrpSpPr>
            <a:grpSpLocks/>
          </p:cNvGrpSpPr>
          <p:nvPr/>
        </p:nvGrpSpPr>
        <p:grpSpPr bwMode="auto">
          <a:xfrm>
            <a:off x="0" y="3825875"/>
            <a:ext cx="4572000" cy="2859088"/>
            <a:chOff x="0" y="3825875"/>
            <a:chExt cx="4572000" cy="2859088"/>
          </a:xfrm>
        </p:grpSpPr>
        <p:sp>
          <p:nvSpPr>
            <p:cNvPr id="38919" name="Text Box 8"/>
            <p:cNvSpPr txBox="1">
              <a:spLocks noChangeArrowheads="1"/>
            </p:cNvSpPr>
            <p:nvPr/>
          </p:nvSpPr>
          <p:spPr bwMode="auto">
            <a:xfrm>
              <a:off x="0" y="3825875"/>
              <a:ext cx="3960813" cy="8302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en-US" sz="2400">
                  <a:solidFill>
                    <a:srgbClr val="17027E"/>
                  </a:solidFill>
                  <a:latin typeface="Arial" pitchFamily="34" charset="0"/>
                  <a:cs typeface="Arial" pitchFamily="34" charset="0"/>
                </a:rPr>
                <a:t>X</a:t>
              </a:r>
              <a:r>
                <a:rPr lang="en-US" sz="2400" baseline="-25000">
                  <a:solidFill>
                    <a:srgbClr val="17027E"/>
                  </a:solidFill>
                  <a:latin typeface="Arial" pitchFamily="34" charset="0"/>
                  <a:cs typeface="Arial" pitchFamily="34" charset="0"/>
                </a:rPr>
                <a:t>0</a:t>
              </a:r>
              <a:r>
                <a:rPr lang="en-US" sz="2400">
                  <a:solidFill>
                    <a:srgbClr val="17027E"/>
                  </a:solidFill>
                  <a:latin typeface="Arial" pitchFamily="34" charset="0"/>
                  <a:cs typeface="Arial" pitchFamily="34" charset="0"/>
                </a:rPr>
                <a:t> is the depth of the first interaction</a:t>
              </a:r>
            </a:p>
          </p:txBody>
        </p:sp>
        <p:sp>
          <p:nvSpPr>
            <p:cNvPr id="38920" name="Text Box 11"/>
            <p:cNvSpPr txBox="1">
              <a:spLocks noChangeArrowheads="1"/>
            </p:cNvSpPr>
            <p:nvPr/>
          </p:nvSpPr>
          <p:spPr bwMode="auto">
            <a:xfrm>
              <a:off x="0" y="4652963"/>
              <a:ext cx="4572000" cy="20320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en-US" sz="2400">
                  <a:solidFill>
                    <a:srgbClr val="17027E"/>
                  </a:solidFill>
                  <a:latin typeface="Arial" pitchFamily="34" charset="0"/>
                  <a:cs typeface="Arial" pitchFamily="34" charset="0"/>
                </a:rPr>
                <a:t>X</a:t>
              </a:r>
              <a:r>
                <a:rPr lang="en-US" sz="2400" baseline="-25000">
                  <a:solidFill>
                    <a:srgbClr val="17027E"/>
                  </a:solidFill>
                  <a:latin typeface="Arial" pitchFamily="34" charset="0"/>
                  <a:cs typeface="Arial" pitchFamily="34" charset="0"/>
                </a:rPr>
                <a:t>max</a:t>
              </a:r>
              <a:r>
                <a:rPr lang="en-US" sz="2400">
                  <a:solidFill>
                    <a:srgbClr val="17027E"/>
                  </a:solidFill>
                  <a:latin typeface="Arial" pitchFamily="34" charset="0"/>
                  <a:cs typeface="Arial" pitchFamily="34" charset="0"/>
                </a:rPr>
                <a:t> is the depth of the maximum (Energy, particle type)</a:t>
              </a:r>
            </a:p>
            <a:p>
              <a:pPr eaLnBrk="1" hangingPunct="1"/>
              <a:endParaRPr lang="en-US" sz="1800">
                <a:solidFill>
                  <a:srgbClr val="E82C00"/>
                </a:solidFill>
                <a:latin typeface="Arial" pitchFamily="34" charset="0"/>
                <a:cs typeface="Arial" pitchFamily="34" charset="0"/>
              </a:endParaRPr>
            </a:p>
            <a:p>
              <a:pPr eaLnBrk="1" hangingPunct="1"/>
              <a:r>
                <a:rPr lang="en-US" sz="1800">
                  <a:solidFill>
                    <a:srgbClr val="E82C00"/>
                  </a:solidFill>
                  <a:latin typeface="Arial" pitchFamily="34" charset="0"/>
                  <a:cs typeface="Arial" pitchFamily="34" charset="0"/>
                </a:rPr>
                <a:t>X is the cumulate slant depth, in g/cm</a:t>
              </a:r>
              <a:r>
                <a:rPr lang="en-US" sz="1800" baseline="30000">
                  <a:solidFill>
                    <a:srgbClr val="E82C00"/>
                  </a:solidFill>
                  <a:latin typeface="Arial" pitchFamily="34" charset="0"/>
                  <a:cs typeface="Arial" pitchFamily="34" charset="0"/>
                </a:rPr>
                <a:t>2</a:t>
              </a:r>
              <a:r>
                <a:rPr lang="en-US" sz="1800">
                  <a:solidFill>
                    <a:srgbClr val="E82C00"/>
                  </a:solidFill>
                  <a:latin typeface="Arial" pitchFamily="34" charset="0"/>
                  <a:cs typeface="Arial" pitchFamily="34" charset="0"/>
                </a:rPr>
                <a:t> (thickness of air traversed)</a:t>
              </a:r>
            </a:p>
          </p:txBody>
        </p:sp>
      </p:grpSp>
      <p:grpSp>
        <p:nvGrpSpPr>
          <p:cNvPr id="3" name="Group 2"/>
          <p:cNvGrpSpPr>
            <a:grpSpLocks/>
          </p:cNvGrpSpPr>
          <p:nvPr/>
        </p:nvGrpSpPr>
        <p:grpSpPr bwMode="auto">
          <a:xfrm>
            <a:off x="0" y="1612900"/>
            <a:ext cx="4905375" cy="1960563"/>
            <a:chOff x="0" y="1612900"/>
            <a:chExt cx="4905375" cy="1960563"/>
          </a:xfrm>
        </p:grpSpPr>
        <p:sp>
          <p:nvSpPr>
            <p:cNvPr id="38917" name="Text Box 9"/>
            <p:cNvSpPr txBox="1">
              <a:spLocks noChangeArrowheads="1"/>
            </p:cNvSpPr>
            <p:nvPr/>
          </p:nvSpPr>
          <p:spPr bwMode="auto">
            <a:xfrm>
              <a:off x="0" y="1612900"/>
              <a:ext cx="41767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en-US" sz="1600" b="0" i="0" dirty="0">
                  <a:solidFill>
                    <a:schemeClr val="accent2"/>
                  </a:solidFill>
                  <a:latin typeface="Arial" pitchFamily="34" charset="0"/>
                  <a:cs typeface="Arial" pitchFamily="34" charset="0"/>
                </a:rPr>
                <a:t>The number of charged particles (mainly e+ and e-) </a:t>
              </a:r>
              <a:r>
                <a:rPr lang="en-US" sz="1600" b="0" i="0" dirty="0">
                  <a:solidFill>
                    <a:srgbClr val="FF0000"/>
                  </a:solidFill>
                  <a:latin typeface="Arial" pitchFamily="34" charset="0"/>
                  <a:cs typeface="Arial" pitchFamily="34" charset="0"/>
                </a:rPr>
                <a:t>can be </a:t>
              </a:r>
              <a:r>
                <a:rPr lang="en-US" sz="1600" b="0" i="0" dirty="0" err="1">
                  <a:solidFill>
                    <a:srgbClr val="FF0000"/>
                  </a:solidFill>
                  <a:latin typeface="Arial" pitchFamily="34" charset="0"/>
                  <a:cs typeface="Arial" pitchFamily="34" charset="0"/>
                </a:rPr>
                <a:t>parametrized</a:t>
              </a:r>
              <a:r>
                <a:rPr lang="en-US" sz="1600" b="0" i="0" dirty="0">
                  <a:solidFill>
                    <a:srgbClr val="FF0000"/>
                  </a:solidFill>
                  <a:latin typeface="Arial" pitchFamily="34" charset="0"/>
                  <a:cs typeface="Arial" pitchFamily="34" charset="0"/>
                </a:rPr>
                <a:t> by the </a:t>
              </a:r>
              <a:r>
                <a:rPr lang="en-US" sz="1600" b="0" i="0" dirty="0" err="1">
                  <a:solidFill>
                    <a:srgbClr val="FF0000"/>
                  </a:solidFill>
                  <a:latin typeface="Arial" pitchFamily="34" charset="0"/>
                  <a:cs typeface="Arial" pitchFamily="34" charset="0"/>
                </a:rPr>
                <a:t>Gaisser-Hillas</a:t>
              </a:r>
              <a:r>
                <a:rPr lang="en-US" sz="1600" b="0" i="0" dirty="0">
                  <a:solidFill>
                    <a:srgbClr val="FF0000"/>
                  </a:solidFill>
                  <a:latin typeface="Arial" pitchFamily="34" charset="0"/>
                  <a:cs typeface="Arial" pitchFamily="34" charset="0"/>
                </a:rPr>
                <a:t> function </a:t>
              </a:r>
            </a:p>
          </p:txBody>
        </p:sp>
        <p:graphicFrame>
          <p:nvGraphicFramePr>
            <p:cNvPr id="38918" name="Object 2"/>
            <p:cNvGraphicFramePr>
              <a:graphicFrameLocks noChangeAspect="1"/>
            </p:cNvGraphicFramePr>
            <p:nvPr/>
          </p:nvGraphicFramePr>
          <p:xfrm>
            <a:off x="34925" y="2632075"/>
            <a:ext cx="4870450" cy="941388"/>
          </p:xfrm>
          <a:graphic>
            <a:graphicData uri="http://schemas.openxmlformats.org/presentationml/2006/ole">
              <mc:AlternateContent xmlns:mc="http://schemas.openxmlformats.org/markup-compatibility/2006">
                <mc:Choice xmlns:v="urn:schemas-microsoft-com:vml" Requires="v">
                  <p:oleObj spid="_x0000_s1220" name="Equation" r:id="rId9" imgW="2959100" imgH="571500" progId="Equation.3">
                    <p:embed/>
                  </p:oleObj>
                </mc:Choice>
                <mc:Fallback>
                  <p:oleObj name="Equation" r:id="rId9" imgW="2959100" imgH="5715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 y="2632075"/>
                          <a:ext cx="4870450" cy="941388"/>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Tree>
    <p:extLst>
      <p:ext uri="{BB962C8B-B14F-4D97-AF65-F5344CB8AC3E}">
        <p14:creationId xmlns:p14="http://schemas.microsoft.com/office/powerpoint/2010/main" val="2589450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endParaRPr lang="en-US" smtClean="0">
              <a:ea typeface="ＭＳ Ｐゴシック" pitchFamily="34" charset="-128"/>
            </a:endParaRPr>
          </a:p>
        </p:txBody>
      </p:sp>
      <p:sp>
        <p:nvSpPr>
          <p:cNvPr id="28674" name="Content Placeholder 2"/>
          <p:cNvSpPr>
            <a:spLocks noGrp="1"/>
          </p:cNvSpPr>
          <p:nvPr>
            <p:ph idx="1"/>
          </p:nvPr>
        </p:nvSpPr>
        <p:spPr/>
        <p:txBody>
          <a:bodyPr/>
          <a:lstStyle/>
          <a:p>
            <a:endParaRPr lang="en-US" smtClean="0">
              <a:ea typeface="ＭＳ Ｐゴシック" pitchFamily="34" charset="-128"/>
            </a:endParaRPr>
          </a:p>
        </p:txBody>
      </p:sp>
      <p:pic>
        <p:nvPicPr>
          <p:cNvPr id="2867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76200"/>
            <a:ext cx="9147175"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478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76200" y="5256213"/>
            <a:ext cx="8991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6000" b="1" i="1">
                <a:solidFill>
                  <a:srgbClr val="E10707"/>
                </a:solidFill>
                <a:latin typeface="Times New Roman" pitchFamily="18" charset="0"/>
                <a:ea typeface="ＭＳ Ｐゴシック" pitchFamily="34" charset="-128"/>
              </a:defRPr>
            </a:lvl1pPr>
            <a:lvl2pPr marL="742950" indent="-285750" eaLnBrk="0" hangingPunct="0">
              <a:defRPr sz="6000" b="1" i="1">
                <a:solidFill>
                  <a:srgbClr val="E10707"/>
                </a:solidFill>
                <a:latin typeface="Times New Roman" pitchFamily="18" charset="0"/>
                <a:ea typeface="ＭＳ Ｐゴシック" pitchFamily="34" charset="-128"/>
              </a:defRPr>
            </a:lvl2pPr>
            <a:lvl3pPr marL="1143000" indent="-228600" eaLnBrk="0" hangingPunct="0">
              <a:defRPr sz="6000" b="1" i="1">
                <a:solidFill>
                  <a:srgbClr val="E10707"/>
                </a:solidFill>
                <a:latin typeface="Times New Roman" pitchFamily="18" charset="0"/>
                <a:ea typeface="ＭＳ Ｐゴシック" pitchFamily="34" charset="-128"/>
              </a:defRPr>
            </a:lvl3pPr>
            <a:lvl4pPr marL="1600200" indent="-228600" eaLnBrk="0" hangingPunct="0">
              <a:defRPr sz="6000" b="1" i="1">
                <a:solidFill>
                  <a:srgbClr val="E10707"/>
                </a:solidFill>
                <a:latin typeface="Times New Roman" pitchFamily="18" charset="0"/>
                <a:ea typeface="ＭＳ Ｐゴシック" pitchFamily="34" charset="-128"/>
              </a:defRPr>
            </a:lvl4pPr>
            <a:lvl5pPr marL="2057400" indent="-228600" eaLnBrk="0" hangingPunct="0">
              <a:defRPr sz="6000" b="1" i="1">
                <a:solidFill>
                  <a:srgbClr val="E10707"/>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9pPr>
          </a:lstStyle>
          <a:p>
            <a:pPr algn="ctr"/>
            <a:r>
              <a:rPr lang="en-US" sz="1800" b="0">
                <a:solidFill>
                  <a:srgbClr val="FF0000"/>
                </a:solidFill>
                <a:latin typeface="Arial" pitchFamily="34" charset="0"/>
                <a:cs typeface="Arial" pitchFamily="34" charset="0"/>
              </a:rPr>
              <a:t>At Volcano Ranch, New Mexico, </a:t>
            </a:r>
          </a:p>
          <a:p>
            <a:pPr algn="ctr"/>
            <a:r>
              <a:rPr lang="en-US" altLang="en-US" sz="1800" b="0">
                <a:solidFill>
                  <a:srgbClr val="FF0000"/>
                </a:solidFill>
                <a:latin typeface="Arial" pitchFamily="34" charset="0"/>
                <a:cs typeface="Arial" pitchFamily="34" charset="0"/>
              </a:rPr>
              <a:t>“</a:t>
            </a:r>
            <a:r>
              <a:rPr lang="en-US" sz="1800" b="0">
                <a:solidFill>
                  <a:srgbClr val="FF0000"/>
                </a:solidFill>
                <a:latin typeface="Arial" pitchFamily="34" charset="0"/>
                <a:cs typeface="Arial" pitchFamily="34" charset="0"/>
              </a:rPr>
              <a:t>The Queen of the Desert, MIT Array 19 plastic scintillators</a:t>
            </a:r>
            <a:r>
              <a:rPr lang="en-US" altLang="en-US" sz="1800" b="0">
                <a:solidFill>
                  <a:srgbClr val="FF0000"/>
                </a:solidFill>
                <a:latin typeface="Arial" pitchFamily="34" charset="0"/>
                <a:cs typeface="Arial" pitchFamily="34" charset="0"/>
              </a:rPr>
              <a:t>”</a:t>
            </a:r>
            <a:endParaRPr lang="en-US" sz="1800" b="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503697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45593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 Box 4"/>
          <p:cNvSpPr txBox="1">
            <a:spLocks noChangeArrowheads="1"/>
          </p:cNvSpPr>
          <p:nvPr/>
        </p:nvSpPr>
        <p:spPr bwMode="auto">
          <a:xfrm>
            <a:off x="4859338" y="5084763"/>
            <a:ext cx="4284662" cy="895350"/>
          </a:xfrm>
          <a:prstGeom prst="rect">
            <a:avLst/>
          </a:prstGeom>
          <a:solidFill>
            <a:srgbClr val="FFFFA6"/>
          </a:solidFill>
          <a:ln w="9525">
            <a:solidFill>
              <a:srgbClr val="DC0000"/>
            </a:solidFill>
            <a:miter lim="800000"/>
            <a:headEnd/>
            <a:tailEnd/>
          </a:ln>
        </p:spPr>
        <p:txBody>
          <a:bodyPr>
            <a:spAutoFit/>
          </a:bodyPr>
          <a:lstStyle>
            <a:lvl1pPr eaLnBrk="0" hangingPunct="0">
              <a:defRPr sz="6000" b="1" i="1">
                <a:solidFill>
                  <a:srgbClr val="E10707"/>
                </a:solidFill>
                <a:latin typeface="Times New Roman" pitchFamily="18" charset="0"/>
                <a:ea typeface="ＭＳ Ｐゴシック" pitchFamily="34" charset="-128"/>
              </a:defRPr>
            </a:lvl1pPr>
            <a:lvl2pPr marL="742950" indent="-285750" eaLnBrk="0" hangingPunct="0">
              <a:defRPr sz="6000" b="1" i="1">
                <a:solidFill>
                  <a:srgbClr val="E10707"/>
                </a:solidFill>
                <a:latin typeface="Times New Roman" pitchFamily="18" charset="0"/>
                <a:ea typeface="ＭＳ Ｐゴシック" pitchFamily="34" charset="-128"/>
              </a:defRPr>
            </a:lvl2pPr>
            <a:lvl3pPr marL="1143000" indent="-228600" eaLnBrk="0" hangingPunct="0">
              <a:defRPr sz="6000" b="1" i="1">
                <a:solidFill>
                  <a:srgbClr val="E10707"/>
                </a:solidFill>
                <a:latin typeface="Times New Roman" pitchFamily="18" charset="0"/>
                <a:ea typeface="ＭＳ Ｐゴシック" pitchFamily="34" charset="-128"/>
              </a:defRPr>
            </a:lvl3pPr>
            <a:lvl4pPr marL="1600200" indent="-228600" eaLnBrk="0" hangingPunct="0">
              <a:defRPr sz="6000" b="1" i="1">
                <a:solidFill>
                  <a:srgbClr val="E10707"/>
                </a:solidFill>
                <a:latin typeface="Times New Roman" pitchFamily="18" charset="0"/>
                <a:ea typeface="ＭＳ Ｐゴシック" pitchFamily="34" charset="-128"/>
              </a:defRPr>
            </a:lvl4pPr>
            <a:lvl5pPr marL="2057400" indent="-228600" eaLnBrk="0" hangingPunct="0">
              <a:defRPr sz="6000" b="1" i="1">
                <a:solidFill>
                  <a:srgbClr val="E10707"/>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9pPr>
          </a:lstStyle>
          <a:p>
            <a:r>
              <a:rPr lang="en-US" sz="1600" baseline="30000">
                <a:solidFill>
                  <a:srgbClr val="000099"/>
                </a:solidFill>
                <a:cs typeface="Times New Roman" pitchFamily="18" charset="0"/>
              </a:rPr>
              <a:t>©</a:t>
            </a:r>
            <a:r>
              <a:rPr lang="en-GB" sz="1600">
                <a:solidFill>
                  <a:srgbClr val="000099"/>
                </a:solidFill>
              </a:rPr>
              <a:t>Copyright J. Linsley and L. Scarsi private archive. Commercial use regulated by the current legislation</a:t>
            </a:r>
            <a:r>
              <a:rPr lang="en-GB" sz="2000">
                <a:solidFill>
                  <a:srgbClr val="000099"/>
                </a:solidFill>
              </a:rPr>
              <a:t> </a:t>
            </a:r>
          </a:p>
        </p:txBody>
      </p:sp>
      <p:sp>
        <p:nvSpPr>
          <p:cNvPr id="29699" name="Date Placeholder 3"/>
          <p:cNvSpPr>
            <a:spLocks noGrp="1"/>
          </p:cNvSpPr>
          <p:nvPr>
            <p:ph type="dt" sz="quarter" idx="10"/>
          </p:nvPr>
        </p:nvSpPr>
        <p:spPr>
          <a:xfrm>
            <a:off x="4876800" y="0"/>
            <a:ext cx="4038600" cy="76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i="1">
                <a:solidFill>
                  <a:srgbClr val="E10707"/>
                </a:solidFill>
                <a:latin typeface="Times New Roman" pitchFamily="18" charset="0"/>
                <a:ea typeface="ＭＳ Ｐゴシック" pitchFamily="34" charset="-128"/>
              </a:defRPr>
            </a:lvl1pPr>
            <a:lvl2pPr marL="742950" indent="-285750" eaLnBrk="0" hangingPunct="0">
              <a:defRPr sz="6000" b="1" i="1">
                <a:solidFill>
                  <a:srgbClr val="E10707"/>
                </a:solidFill>
                <a:latin typeface="Times New Roman" pitchFamily="18" charset="0"/>
                <a:ea typeface="ＭＳ Ｐゴシック" pitchFamily="34" charset="-128"/>
              </a:defRPr>
            </a:lvl2pPr>
            <a:lvl3pPr marL="1143000" indent="-228600" eaLnBrk="0" hangingPunct="0">
              <a:defRPr sz="6000" b="1" i="1">
                <a:solidFill>
                  <a:srgbClr val="E10707"/>
                </a:solidFill>
                <a:latin typeface="Times New Roman" pitchFamily="18" charset="0"/>
                <a:ea typeface="ＭＳ Ｐゴシック" pitchFamily="34" charset="-128"/>
              </a:defRPr>
            </a:lvl3pPr>
            <a:lvl4pPr marL="1600200" indent="-228600" eaLnBrk="0" hangingPunct="0">
              <a:defRPr sz="6000" b="1" i="1">
                <a:solidFill>
                  <a:srgbClr val="E10707"/>
                </a:solidFill>
                <a:latin typeface="Times New Roman" pitchFamily="18" charset="0"/>
                <a:ea typeface="ＭＳ Ｐゴシック" pitchFamily="34" charset="-128"/>
              </a:defRPr>
            </a:lvl4pPr>
            <a:lvl5pPr marL="2057400" indent="-228600" eaLnBrk="0" hangingPunct="0">
              <a:defRPr sz="6000" b="1" i="1">
                <a:solidFill>
                  <a:srgbClr val="E10707"/>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9pPr>
          </a:lstStyle>
          <a:p>
            <a:pPr eaLnBrk="1" hangingPunct="1"/>
            <a:r>
              <a:rPr lang="en-US" sz="2000" b="0" smtClean="0">
                <a:solidFill>
                  <a:srgbClr val="00005B"/>
                </a:solidFill>
                <a:latin typeface="Arial" pitchFamily="34" charset="0"/>
                <a:cs typeface="Arial" pitchFamily="34" charset="0"/>
              </a:rPr>
              <a:t>John Linsley and Livio Scarsi, early sixties at Volcano Ranch</a:t>
            </a:r>
            <a:endParaRPr lang="it-IT" sz="2000" b="0" smtClean="0">
              <a:solidFill>
                <a:srgbClr val="00005B"/>
              </a:solidFill>
              <a:latin typeface="Arial" pitchFamily="34" charset="0"/>
              <a:cs typeface="Arial" pitchFamily="34" charset="0"/>
            </a:endParaRPr>
          </a:p>
        </p:txBody>
      </p:sp>
      <p:grpSp>
        <p:nvGrpSpPr>
          <p:cNvPr id="2" name="Group 6"/>
          <p:cNvGrpSpPr>
            <a:grpSpLocks/>
          </p:cNvGrpSpPr>
          <p:nvPr/>
        </p:nvGrpSpPr>
        <p:grpSpPr bwMode="auto">
          <a:xfrm>
            <a:off x="-533400" y="762000"/>
            <a:ext cx="9601200" cy="6858000"/>
            <a:chOff x="-533400" y="762000"/>
            <a:chExt cx="9601200" cy="6858000"/>
          </a:xfrm>
        </p:grpSpPr>
        <p:pic>
          <p:nvPicPr>
            <p:cNvPr id="2970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762000"/>
              <a:ext cx="421005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itle 1"/>
            <p:cNvSpPr txBox="1">
              <a:spLocks/>
            </p:cNvSpPr>
            <p:nvPr/>
          </p:nvSpPr>
          <p:spPr bwMode="auto">
            <a:xfrm>
              <a:off x="-533400" y="5486400"/>
              <a:ext cx="8229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6000" b="1" i="1">
                  <a:solidFill>
                    <a:srgbClr val="E10707"/>
                  </a:solidFill>
                  <a:latin typeface="Times New Roman" pitchFamily="18" charset="0"/>
                  <a:ea typeface="ＭＳ Ｐゴシック" pitchFamily="34" charset="-128"/>
                </a:defRPr>
              </a:lvl1pPr>
              <a:lvl2pPr marL="742950" indent="-285750" eaLnBrk="0" hangingPunct="0">
                <a:defRPr sz="6000" b="1" i="1">
                  <a:solidFill>
                    <a:srgbClr val="E10707"/>
                  </a:solidFill>
                  <a:latin typeface="Times New Roman" pitchFamily="18" charset="0"/>
                  <a:ea typeface="ＭＳ Ｐゴシック" pitchFamily="34" charset="-128"/>
                </a:defRPr>
              </a:lvl2pPr>
              <a:lvl3pPr marL="1143000" indent="-228600" eaLnBrk="0" hangingPunct="0">
                <a:defRPr sz="6000" b="1" i="1">
                  <a:solidFill>
                    <a:srgbClr val="E10707"/>
                  </a:solidFill>
                  <a:latin typeface="Times New Roman" pitchFamily="18" charset="0"/>
                  <a:ea typeface="ＭＳ Ｐゴシック" pitchFamily="34" charset="-128"/>
                </a:defRPr>
              </a:lvl3pPr>
              <a:lvl4pPr marL="1600200" indent="-228600" eaLnBrk="0" hangingPunct="0">
                <a:defRPr sz="6000" b="1" i="1">
                  <a:solidFill>
                    <a:srgbClr val="E10707"/>
                  </a:solidFill>
                  <a:latin typeface="Times New Roman" pitchFamily="18" charset="0"/>
                  <a:ea typeface="ＭＳ Ｐゴシック" pitchFamily="34" charset="-128"/>
                </a:defRPr>
              </a:lvl4pPr>
              <a:lvl5pPr marL="2057400" indent="-228600" eaLnBrk="0" hangingPunct="0">
                <a:defRPr sz="6000" b="1" i="1">
                  <a:solidFill>
                    <a:srgbClr val="E10707"/>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9pPr>
            </a:lstStyle>
            <a:p>
              <a:pPr algn="ctr"/>
              <a:r>
                <a:rPr lang="en-US" sz="1800" b="0">
                  <a:solidFill>
                    <a:srgbClr val="00005B"/>
                  </a:solidFill>
                  <a:latin typeface="Arial" pitchFamily="34" charset="0"/>
                  <a:cs typeface="Arial" pitchFamily="34" charset="0"/>
                </a:rPr>
                <a:t>* Event at 6x10</a:t>
              </a:r>
              <a:r>
                <a:rPr lang="en-US" sz="1800" b="0" baseline="30000">
                  <a:solidFill>
                    <a:srgbClr val="00005B"/>
                  </a:solidFill>
                  <a:latin typeface="Arial" pitchFamily="34" charset="0"/>
                  <a:cs typeface="Arial" pitchFamily="34" charset="0"/>
                </a:rPr>
                <a:t>19</a:t>
              </a:r>
              <a:r>
                <a:rPr lang="en-US" sz="1800" b="0">
                  <a:solidFill>
                    <a:srgbClr val="00005B"/>
                  </a:solidFill>
                  <a:latin typeface="Arial" pitchFamily="34" charset="0"/>
                  <a:cs typeface="Arial" pitchFamily="34" charset="0"/>
                </a:rPr>
                <a:t> eV; Linsley, Scarsi &amp; Rossi, PRL (1961)</a:t>
              </a:r>
            </a:p>
          </p:txBody>
        </p:sp>
      </p:grpSp>
    </p:spTree>
    <p:extLst>
      <p:ext uri="{BB962C8B-B14F-4D97-AF65-F5344CB8AC3E}">
        <p14:creationId xmlns:p14="http://schemas.microsoft.com/office/powerpoint/2010/main" val="976490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98513"/>
            <a:ext cx="9145588"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3"/>
          <p:cNvSpPr>
            <a:spLocks noGrp="1" noChangeArrowheads="1"/>
          </p:cNvSpPr>
          <p:nvPr>
            <p:ph type="title"/>
          </p:nvPr>
        </p:nvSpPr>
        <p:spPr>
          <a:xfrm>
            <a:off x="0" y="127000"/>
            <a:ext cx="9144000" cy="609600"/>
          </a:xfrm>
        </p:spPr>
        <p:txBody>
          <a:bodyPr>
            <a:normAutofit fontScale="90000"/>
          </a:bodyPr>
          <a:lstStyle/>
          <a:p>
            <a:r>
              <a:rPr lang="de-DE" sz="2400" b="0" smtClean="0">
                <a:solidFill>
                  <a:srgbClr val="E81D08"/>
                </a:solidFill>
                <a:latin typeface="Arial" pitchFamily="34" charset="0"/>
                <a:ea typeface="ＭＳ Ｐゴシック" pitchFamily="34" charset="-128"/>
                <a:cs typeface="Arial" pitchFamily="34" charset="0"/>
              </a:rPr>
              <a:t>John Linsley, Volcano Ranch, 1962 : </a:t>
            </a:r>
            <a:br>
              <a:rPr lang="de-DE" sz="2400" b="0" smtClean="0">
                <a:solidFill>
                  <a:srgbClr val="E81D08"/>
                </a:solidFill>
                <a:latin typeface="Arial" pitchFamily="34" charset="0"/>
                <a:ea typeface="ＭＳ Ｐゴシック" pitchFamily="34" charset="-128"/>
                <a:cs typeface="Arial" pitchFamily="34" charset="0"/>
              </a:rPr>
            </a:br>
            <a:r>
              <a:rPr lang="de-DE" sz="2400" b="0" smtClean="0">
                <a:solidFill>
                  <a:srgbClr val="E81D08"/>
                </a:solidFill>
                <a:latin typeface="Arial" pitchFamily="34" charset="0"/>
                <a:ea typeface="ＭＳ Ｐゴシック" pitchFamily="34" charset="-128"/>
                <a:cs typeface="Arial" pitchFamily="34" charset="0"/>
              </a:rPr>
              <a:t>first event with E &gt; 10</a:t>
            </a:r>
            <a:r>
              <a:rPr lang="de-DE" sz="2400" b="0" baseline="30000" smtClean="0">
                <a:solidFill>
                  <a:srgbClr val="E81D08"/>
                </a:solidFill>
                <a:latin typeface="Arial" pitchFamily="34" charset="0"/>
                <a:ea typeface="ＭＳ Ｐゴシック" pitchFamily="34" charset="-128"/>
                <a:cs typeface="Arial" pitchFamily="34" charset="0"/>
              </a:rPr>
              <a:t>20 </a:t>
            </a:r>
            <a:r>
              <a:rPr lang="de-DE" sz="2400" b="0" smtClean="0">
                <a:solidFill>
                  <a:srgbClr val="E81D08"/>
                </a:solidFill>
                <a:latin typeface="Arial" pitchFamily="34" charset="0"/>
                <a:ea typeface="ＭＳ Ｐゴシック" pitchFamily="34" charset="-128"/>
                <a:cs typeface="Arial" pitchFamily="34" charset="0"/>
              </a:rPr>
              <a:t>eV  (PRL, 10,146, 1963)</a:t>
            </a:r>
          </a:p>
        </p:txBody>
      </p:sp>
      <p:sp>
        <p:nvSpPr>
          <p:cNvPr id="330756" name="Text Box 4"/>
          <p:cNvSpPr txBox="1">
            <a:spLocks noChangeArrowheads="1"/>
          </p:cNvSpPr>
          <p:nvPr/>
        </p:nvSpPr>
        <p:spPr bwMode="auto">
          <a:xfrm>
            <a:off x="3203575" y="5949950"/>
            <a:ext cx="2347913" cy="46196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rgbClr val="E10707"/>
                </a:solidFill>
                <a:latin typeface="Times New Roman" pitchFamily="18" charset="0"/>
                <a:ea typeface="ＭＳ Ｐゴシック" pitchFamily="34" charset="-128"/>
              </a:defRPr>
            </a:lvl1pPr>
            <a:lvl2pPr marL="742950" indent="-285750" eaLnBrk="0" hangingPunct="0">
              <a:defRPr sz="6000" b="1" i="1">
                <a:solidFill>
                  <a:srgbClr val="E10707"/>
                </a:solidFill>
                <a:latin typeface="Times New Roman" pitchFamily="18" charset="0"/>
                <a:ea typeface="ＭＳ Ｐゴシック" pitchFamily="34" charset="-128"/>
              </a:defRPr>
            </a:lvl2pPr>
            <a:lvl3pPr marL="1143000" indent="-228600" eaLnBrk="0" hangingPunct="0">
              <a:defRPr sz="6000" b="1" i="1">
                <a:solidFill>
                  <a:srgbClr val="E10707"/>
                </a:solidFill>
                <a:latin typeface="Times New Roman" pitchFamily="18" charset="0"/>
                <a:ea typeface="ＭＳ Ｐゴシック" pitchFamily="34" charset="-128"/>
              </a:defRPr>
            </a:lvl3pPr>
            <a:lvl4pPr marL="1600200" indent="-228600" eaLnBrk="0" hangingPunct="0">
              <a:defRPr sz="6000" b="1" i="1">
                <a:solidFill>
                  <a:srgbClr val="E10707"/>
                </a:solidFill>
                <a:latin typeface="Times New Roman" pitchFamily="18" charset="0"/>
                <a:ea typeface="ＭＳ Ｐゴシック" pitchFamily="34" charset="-128"/>
              </a:defRPr>
            </a:lvl4pPr>
            <a:lvl5pPr marL="2057400" indent="-228600" eaLnBrk="0" hangingPunct="0">
              <a:defRPr sz="6000" b="1" i="1">
                <a:solidFill>
                  <a:srgbClr val="E10707"/>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ＭＳ Ｐゴシック" pitchFamily="34" charset="-128"/>
              </a:defRPr>
            </a:lvl9pPr>
          </a:lstStyle>
          <a:p>
            <a:pPr eaLnBrk="1" hangingPunct="1"/>
            <a:r>
              <a:rPr lang="de-DE" sz="2400" b="0">
                <a:solidFill>
                  <a:srgbClr val="FFFF00"/>
                </a:solidFill>
                <a:latin typeface="Arial" pitchFamily="34" charset="0"/>
                <a:cs typeface="Arial" pitchFamily="34" charset="0"/>
              </a:rPr>
              <a:t>rattlesnakes ??</a:t>
            </a:r>
          </a:p>
        </p:txBody>
      </p:sp>
      <p:pic>
        <p:nvPicPr>
          <p:cNvPr id="307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318000"/>
            <a:ext cx="24130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53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30756"/>
                                        </p:tgtEl>
                                        <p:attrNameLst>
                                          <p:attrName>style.visibility</p:attrName>
                                        </p:attrNameLst>
                                      </p:cBhvr>
                                      <p:to>
                                        <p:strVal val="visible"/>
                                      </p:to>
                                    </p:set>
                                    <p:anim calcmode="lin" valueType="num">
                                      <p:cBhvr>
                                        <p:cTn id="7" dur="1000" fill="hold"/>
                                        <p:tgtEl>
                                          <p:spTgt spid="330756"/>
                                        </p:tgtEl>
                                        <p:attrNameLst>
                                          <p:attrName>ppt_w</p:attrName>
                                        </p:attrNameLst>
                                      </p:cBhvr>
                                      <p:tavLst>
                                        <p:tav tm="0">
                                          <p:val>
                                            <p:strVal val="#ppt_w*0.70"/>
                                          </p:val>
                                        </p:tav>
                                        <p:tav tm="100000">
                                          <p:val>
                                            <p:strVal val="#ppt_w"/>
                                          </p:val>
                                        </p:tav>
                                      </p:tavLst>
                                    </p:anim>
                                    <p:anim calcmode="lin" valueType="num">
                                      <p:cBhvr>
                                        <p:cTn id="8" dur="1000" fill="hold"/>
                                        <p:tgtEl>
                                          <p:spTgt spid="330756"/>
                                        </p:tgtEl>
                                        <p:attrNameLst>
                                          <p:attrName>ppt_h</p:attrName>
                                        </p:attrNameLst>
                                      </p:cBhvr>
                                      <p:tavLst>
                                        <p:tav tm="0">
                                          <p:val>
                                            <p:strVal val="#ppt_h"/>
                                          </p:val>
                                        </p:tav>
                                        <p:tav tm="100000">
                                          <p:val>
                                            <p:strVal val="#ppt_h"/>
                                          </p:val>
                                        </p:tav>
                                      </p:tavLst>
                                    </p:anim>
                                    <p:animEffect transition="in" filter="fade">
                                      <p:cBhvr>
                                        <p:cTn id="9" dur="1000"/>
                                        <p:tgtEl>
                                          <p:spTgt spid="330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3" y="1628775"/>
            <a:ext cx="36036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43" name="Rectangle 3"/>
          <p:cNvSpPr>
            <a:spLocks noGrp="1" noChangeArrowheads="1"/>
          </p:cNvSpPr>
          <p:nvPr>
            <p:ph type="ctrTitle"/>
          </p:nvPr>
        </p:nvSpPr>
        <p:spPr>
          <a:xfrm>
            <a:off x="395288" y="15875"/>
            <a:ext cx="8353425" cy="533400"/>
          </a:xfrm>
        </p:spPr>
        <p:txBody>
          <a:bodyPr/>
          <a:lstStyle/>
          <a:p>
            <a:pPr eaLnBrk="1" hangingPunct="1"/>
            <a:r>
              <a:rPr lang="en-US" sz="2800" b="1" dirty="0" smtClean="0">
                <a:solidFill>
                  <a:schemeClr val="hlink"/>
                </a:solidFill>
                <a:latin typeface="Calibri" pitchFamily="34" charset="0"/>
              </a:rPr>
              <a:t>Current </a:t>
            </a:r>
            <a:r>
              <a:rPr lang="en-US" sz="2800" b="1" u="sng" dirty="0" smtClean="0">
                <a:solidFill>
                  <a:schemeClr val="hlink"/>
                </a:solidFill>
                <a:latin typeface="Calibri" pitchFamily="34" charset="0"/>
              </a:rPr>
              <a:t>Observatories </a:t>
            </a:r>
          </a:p>
        </p:txBody>
      </p:sp>
      <p:sp>
        <p:nvSpPr>
          <p:cNvPr id="186372" name="Text Box 4"/>
          <p:cNvSpPr txBox="1">
            <a:spLocks noChangeArrowheads="1"/>
          </p:cNvSpPr>
          <p:nvPr/>
        </p:nvSpPr>
        <p:spPr bwMode="auto">
          <a:xfrm>
            <a:off x="0" y="4852988"/>
            <a:ext cx="9144000"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defRPr/>
            </a:pPr>
            <a:endParaRPr lang="en-US" sz="4400" smtClean="0">
              <a:solidFill>
                <a:srgbClr val="00AE00"/>
              </a:solidFill>
              <a:cs typeface="Arial" pitchFamily="34" charset="0"/>
            </a:endParaRPr>
          </a:p>
          <a:p>
            <a:pPr algn="ctr" eaLnBrk="1" fontAlgn="base" hangingPunct="1">
              <a:spcBef>
                <a:spcPct val="50000"/>
              </a:spcBef>
              <a:spcAft>
                <a:spcPct val="0"/>
              </a:spcAft>
              <a:defRPr/>
            </a:pPr>
            <a:endParaRPr lang="en-US" sz="4400" smtClean="0">
              <a:solidFill>
                <a:srgbClr val="00AE00"/>
              </a:solidFill>
              <a:cs typeface="Arial" pitchFamily="34" charset="0"/>
            </a:endParaRPr>
          </a:p>
          <a:p>
            <a:pPr algn="ctr" eaLnBrk="1" fontAlgn="base" hangingPunct="1">
              <a:spcBef>
                <a:spcPct val="50000"/>
              </a:spcBef>
              <a:spcAft>
                <a:spcPct val="0"/>
              </a:spcAft>
              <a:defRPr/>
            </a:pPr>
            <a:endParaRPr lang="en-US" sz="4400" smtClean="0">
              <a:solidFill>
                <a:srgbClr val="00AE00"/>
              </a:solidFill>
              <a:cs typeface="Arial" pitchFamily="34" charset="0"/>
            </a:endParaRPr>
          </a:p>
          <a:p>
            <a:pPr algn="ctr" eaLnBrk="1" fontAlgn="base" hangingPunct="1">
              <a:spcBef>
                <a:spcPct val="50000"/>
              </a:spcBef>
              <a:spcAft>
                <a:spcPct val="0"/>
              </a:spcAft>
              <a:defRPr/>
            </a:pPr>
            <a:endParaRPr lang="en-US" sz="4400" smtClean="0">
              <a:solidFill>
                <a:srgbClr val="00AE00"/>
              </a:solidFill>
              <a:cs typeface="Arial" pitchFamily="34" charset="0"/>
            </a:endParaRPr>
          </a:p>
          <a:p>
            <a:pPr algn="ctr" eaLnBrk="1" fontAlgn="base" hangingPunct="1">
              <a:spcBef>
                <a:spcPct val="50000"/>
              </a:spcBef>
              <a:spcAft>
                <a:spcPct val="0"/>
              </a:spcAft>
              <a:defRPr/>
            </a:pPr>
            <a:endParaRPr lang="en-US" sz="4400" smtClean="0">
              <a:solidFill>
                <a:srgbClr val="00AE00"/>
              </a:solidFill>
              <a:cs typeface="Arial" pitchFamily="34" charset="0"/>
            </a:endParaRPr>
          </a:p>
        </p:txBody>
      </p:sp>
      <p:sp>
        <p:nvSpPr>
          <p:cNvPr id="186373" name="Text Box 5"/>
          <p:cNvSpPr txBox="1">
            <a:spLocks noChangeArrowheads="1"/>
          </p:cNvSpPr>
          <p:nvPr/>
        </p:nvSpPr>
        <p:spPr bwMode="auto">
          <a:xfrm>
            <a:off x="179388" y="1052513"/>
            <a:ext cx="6121400"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buClr>
                <a:srgbClr val="FF0000"/>
              </a:buClr>
              <a:defRPr/>
            </a:pPr>
            <a:r>
              <a:rPr lang="en-US" sz="2800" b="1" u="sng" dirty="0" smtClean="0">
                <a:solidFill>
                  <a:srgbClr val="618FFD"/>
                </a:solidFill>
                <a:cs typeface="Arial" pitchFamily="34" charset="0"/>
              </a:rPr>
              <a:t>Fluorescence Detectors </a:t>
            </a:r>
            <a:r>
              <a:rPr lang="en-US" sz="3200" b="1" dirty="0" smtClean="0">
                <a:solidFill>
                  <a:srgbClr val="618FFD"/>
                </a:solidFill>
                <a:cs typeface="Arial" pitchFamily="34" charset="0"/>
              </a:rPr>
              <a:t>(FD)</a:t>
            </a:r>
            <a:r>
              <a:rPr lang="en-US" sz="2800" dirty="0" smtClean="0">
                <a:solidFill>
                  <a:srgbClr val="618FFD"/>
                </a:solidFill>
                <a:cs typeface="Arial" pitchFamily="34" charset="0"/>
              </a:rPr>
              <a:t> </a:t>
            </a:r>
            <a:endParaRPr lang="en-US" sz="2800" dirty="0" smtClean="0">
              <a:solidFill>
                <a:srgbClr val="000000"/>
              </a:solidFill>
              <a:cs typeface="Arial" pitchFamily="34" charset="0"/>
            </a:endParaRPr>
          </a:p>
          <a:p>
            <a:pPr eaLnBrk="1" fontAlgn="base" hangingPunct="1">
              <a:spcBef>
                <a:spcPct val="50000"/>
              </a:spcBef>
              <a:spcAft>
                <a:spcPct val="0"/>
              </a:spcAft>
              <a:buClr>
                <a:srgbClr val="FF0000"/>
              </a:buClr>
              <a:buFontTx/>
              <a:buChar char="•"/>
              <a:defRPr/>
            </a:pPr>
            <a:r>
              <a:rPr lang="en-US" b="1" dirty="0" smtClean="0">
                <a:solidFill>
                  <a:srgbClr val="000000"/>
                </a:solidFill>
                <a:cs typeface="Arial" pitchFamily="34" charset="0"/>
              </a:rPr>
              <a:t>  Longitudinal development of the shower</a:t>
            </a:r>
          </a:p>
          <a:p>
            <a:pPr eaLnBrk="1" fontAlgn="base" hangingPunct="1">
              <a:spcBef>
                <a:spcPct val="50000"/>
              </a:spcBef>
              <a:spcAft>
                <a:spcPct val="0"/>
              </a:spcAft>
              <a:buClr>
                <a:srgbClr val="FF0000"/>
              </a:buClr>
              <a:buFontTx/>
              <a:buChar char="•"/>
              <a:defRPr/>
            </a:pPr>
            <a:r>
              <a:rPr lang="en-US" b="1" dirty="0" smtClean="0">
                <a:solidFill>
                  <a:srgbClr val="FF0000"/>
                </a:solidFill>
                <a:cs typeface="Arial" pitchFamily="34" charset="0"/>
              </a:rPr>
              <a:t>  Calorimetric measurement of the energy</a:t>
            </a:r>
            <a:r>
              <a:rPr lang="en-US" sz="2000" b="1" dirty="0" smtClean="0">
                <a:solidFill>
                  <a:srgbClr val="FF0000"/>
                </a:solidFill>
                <a:cs typeface="Arial" pitchFamily="34" charset="0"/>
              </a:rPr>
              <a:t> </a:t>
            </a:r>
          </a:p>
          <a:p>
            <a:pPr eaLnBrk="1" fontAlgn="base" hangingPunct="1">
              <a:spcBef>
                <a:spcPct val="50000"/>
              </a:spcBef>
              <a:spcAft>
                <a:spcPct val="0"/>
              </a:spcAft>
              <a:buClr>
                <a:srgbClr val="FF0000"/>
              </a:buClr>
              <a:buFontTx/>
              <a:buChar char="•"/>
              <a:defRPr/>
            </a:pPr>
            <a:r>
              <a:rPr lang="en-US" b="1" dirty="0" smtClean="0">
                <a:solidFill>
                  <a:srgbClr val="00AE00"/>
                </a:solidFill>
                <a:cs typeface="Arial" pitchFamily="34" charset="0"/>
              </a:rPr>
              <a:t>  12% duty cycle </a:t>
            </a:r>
          </a:p>
        </p:txBody>
      </p:sp>
      <p:sp>
        <p:nvSpPr>
          <p:cNvPr id="186374" name="Text Box 6"/>
          <p:cNvSpPr txBox="1">
            <a:spLocks noChangeArrowheads="1"/>
          </p:cNvSpPr>
          <p:nvPr/>
        </p:nvSpPr>
        <p:spPr bwMode="auto">
          <a:xfrm>
            <a:off x="215900" y="3522663"/>
            <a:ext cx="5508625"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buClr>
                <a:srgbClr val="FF0000"/>
              </a:buClr>
              <a:defRPr/>
            </a:pPr>
            <a:r>
              <a:rPr lang="en-US" sz="2800" b="1" u="sng" dirty="0" smtClean="0">
                <a:solidFill>
                  <a:srgbClr val="618FFD"/>
                </a:solidFill>
                <a:cs typeface="Arial" pitchFamily="34" charset="0"/>
              </a:rPr>
              <a:t>Surface Detectors </a:t>
            </a:r>
            <a:r>
              <a:rPr lang="en-US" sz="3200" b="1" dirty="0" smtClean="0">
                <a:solidFill>
                  <a:srgbClr val="618FFD"/>
                </a:solidFill>
                <a:cs typeface="Arial" pitchFamily="34" charset="0"/>
              </a:rPr>
              <a:t>(SD)</a:t>
            </a:r>
          </a:p>
          <a:p>
            <a:pPr eaLnBrk="1" fontAlgn="base" hangingPunct="1">
              <a:spcBef>
                <a:spcPct val="50000"/>
              </a:spcBef>
              <a:spcAft>
                <a:spcPct val="0"/>
              </a:spcAft>
              <a:buClr>
                <a:srgbClr val="FF0000"/>
              </a:buClr>
              <a:buFontTx/>
              <a:buChar char="•"/>
              <a:defRPr/>
            </a:pPr>
            <a:r>
              <a:rPr lang="en-US" b="1" dirty="0" smtClean="0">
                <a:solidFill>
                  <a:srgbClr val="000000"/>
                </a:solidFill>
                <a:cs typeface="Arial" pitchFamily="34" charset="0"/>
              </a:rPr>
              <a:t>  On ground shower measurement</a:t>
            </a:r>
          </a:p>
          <a:p>
            <a:pPr eaLnBrk="1" fontAlgn="base" hangingPunct="1">
              <a:spcBef>
                <a:spcPct val="50000"/>
              </a:spcBef>
              <a:spcAft>
                <a:spcPct val="0"/>
              </a:spcAft>
              <a:buClr>
                <a:srgbClr val="FF0000"/>
              </a:buClr>
              <a:buFontTx/>
              <a:buChar char="•"/>
              <a:defRPr/>
            </a:pPr>
            <a:r>
              <a:rPr lang="en-US" b="1" dirty="0" smtClean="0">
                <a:solidFill>
                  <a:srgbClr val="00AE00"/>
                </a:solidFill>
                <a:cs typeface="Arial" pitchFamily="34" charset="0"/>
              </a:rPr>
              <a:t>  </a:t>
            </a:r>
            <a:r>
              <a:rPr lang="en-US" b="1" dirty="0" smtClean="0">
                <a:solidFill>
                  <a:srgbClr val="00AE00"/>
                </a:solidFill>
                <a:cs typeface="Arial" pitchFamily="34" charset="0"/>
                <a:sym typeface="Wingdings" pitchFamily="2" charset="2"/>
              </a:rPr>
              <a:t>Model dependent energy measurement</a:t>
            </a:r>
            <a:endParaRPr lang="en-US" sz="2000" b="1" dirty="0" smtClean="0">
              <a:solidFill>
                <a:srgbClr val="000000"/>
              </a:solidFill>
              <a:cs typeface="Arial" pitchFamily="34" charset="0"/>
            </a:endParaRPr>
          </a:p>
          <a:p>
            <a:pPr eaLnBrk="1" fontAlgn="base" hangingPunct="1">
              <a:spcBef>
                <a:spcPct val="50000"/>
              </a:spcBef>
              <a:spcAft>
                <a:spcPct val="0"/>
              </a:spcAft>
              <a:buClr>
                <a:srgbClr val="FF0000"/>
              </a:buClr>
              <a:buFontTx/>
              <a:buChar char="•"/>
              <a:defRPr/>
            </a:pPr>
            <a:r>
              <a:rPr lang="en-US" b="1" dirty="0" smtClean="0">
                <a:solidFill>
                  <a:srgbClr val="000000"/>
                </a:solidFill>
                <a:cs typeface="Arial" pitchFamily="34" charset="0"/>
              </a:rPr>
              <a:t>  </a:t>
            </a:r>
            <a:r>
              <a:rPr lang="en-US" b="1" dirty="0" smtClean="0">
                <a:solidFill>
                  <a:srgbClr val="FF0000"/>
                </a:solidFill>
                <a:cs typeface="Times New Roman" pitchFamily="18" charset="0"/>
              </a:rPr>
              <a:t>~ 100% duty cycle</a:t>
            </a:r>
            <a:r>
              <a:rPr lang="en-US" b="1" dirty="0" smtClean="0">
                <a:solidFill>
                  <a:srgbClr val="000000"/>
                </a:solidFill>
                <a:cs typeface="Times New Roman" pitchFamily="18" charset="0"/>
              </a:rPr>
              <a:t> </a:t>
            </a:r>
            <a:r>
              <a:rPr lang="en-US" b="1" dirty="0" smtClean="0">
                <a:solidFill>
                  <a:srgbClr val="000000"/>
                </a:solidFill>
                <a:cs typeface="Times New Roman" pitchFamily="18" charset="0"/>
                <a:sym typeface="Wingdings" pitchFamily="2" charset="2"/>
              </a:rPr>
              <a:t> </a:t>
            </a:r>
            <a:r>
              <a:rPr lang="en-US" b="1" dirty="0" smtClean="0">
                <a:solidFill>
                  <a:srgbClr val="FF0000"/>
                </a:solidFill>
                <a:cs typeface="Times New Roman" pitchFamily="18" charset="0"/>
                <a:sym typeface="Wingdings" pitchFamily="2" charset="2"/>
              </a:rPr>
              <a:t>(</a:t>
            </a:r>
            <a:r>
              <a:rPr lang="en-US" b="1" dirty="0" smtClean="0">
                <a:solidFill>
                  <a:srgbClr val="FF0000"/>
                </a:solidFill>
                <a:cs typeface="Arial" pitchFamily="34" charset="0"/>
                <a:sym typeface="Wingdings" pitchFamily="2" charset="2"/>
              </a:rPr>
              <a:t>High Statistics</a:t>
            </a:r>
            <a:r>
              <a:rPr lang="en-US" b="1" dirty="0" smtClean="0">
                <a:solidFill>
                  <a:srgbClr val="FF0000"/>
                </a:solidFill>
                <a:cs typeface="Arial" pitchFamily="34" charset="0"/>
              </a:rPr>
              <a:t>)</a:t>
            </a:r>
            <a:r>
              <a:rPr lang="en-US" sz="2000" b="1" dirty="0" smtClean="0">
                <a:solidFill>
                  <a:srgbClr val="000000"/>
                </a:solidFill>
                <a:cs typeface="Arial" pitchFamily="34" charset="0"/>
              </a:rPr>
              <a:t> </a:t>
            </a:r>
            <a:endParaRPr lang="en-US" b="1" dirty="0" smtClean="0">
              <a:solidFill>
                <a:srgbClr val="FF0000"/>
              </a:solidFill>
              <a:cs typeface="Times New Roman" pitchFamily="18" charset="0"/>
            </a:endParaRPr>
          </a:p>
        </p:txBody>
      </p:sp>
      <p:sp>
        <p:nvSpPr>
          <p:cNvPr id="547847" name="Text Box 7"/>
          <p:cNvSpPr txBox="1">
            <a:spLocks noChangeArrowheads="1"/>
          </p:cNvSpPr>
          <p:nvPr/>
        </p:nvSpPr>
        <p:spPr bwMode="auto">
          <a:xfrm>
            <a:off x="6119813" y="517525"/>
            <a:ext cx="30241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algn="ctr" eaLnBrk="1" fontAlgn="base" hangingPunct="1">
              <a:spcBef>
                <a:spcPct val="50000"/>
              </a:spcBef>
              <a:spcAft>
                <a:spcPct val="0"/>
              </a:spcAft>
            </a:pPr>
            <a:endParaRPr lang="en-US" sz="2000" b="1" smtClean="0">
              <a:solidFill>
                <a:srgbClr val="000000"/>
              </a:solidFill>
              <a:latin typeface="Times New Roman" pitchFamily="18" charset="0"/>
              <a:cs typeface="Times New Roman" pitchFamily="18" charset="0"/>
            </a:endParaRPr>
          </a:p>
        </p:txBody>
      </p:sp>
      <p:sp>
        <p:nvSpPr>
          <p:cNvPr id="186376" name="Line 8"/>
          <p:cNvSpPr>
            <a:spLocks noChangeShapeType="1"/>
          </p:cNvSpPr>
          <p:nvPr/>
        </p:nvSpPr>
        <p:spPr bwMode="auto">
          <a:xfrm flipH="1">
            <a:off x="6084888" y="2133600"/>
            <a:ext cx="1150937"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a:solidFill>
                <a:srgbClr val="000000"/>
              </a:solidFill>
              <a:latin typeface="Times New Roman" pitchFamily="18" charset="0"/>
              <a:cs typeface="Arial" pitchFamily="34" charset="0"/>
            </a:endParaRPr>
          </a:p>
        </p:txBody>
      </p:sp>
      <p:sp>
        <p:nvSpPr>
          <p:cNvPr id="186377" name="Text Box 9"/>
          <p:cNvSpPr txBox="1">
            <a:spLocks noChangeArrowheads="1"/>
          </p:cNvSpPr>
          <p:nvPr/>
        </p:nvSpPr>
        <p:spPr bwMode="auto">
          <a:xfrm>
            <a:off x="5219700" y="4076700"/>
            <a:ext cx="576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defRPr/>
            </a:pPr>
            <a:r>
              <a:rPr lang="it-IT" sz="2000" b="1" smtClean="0">
                <a:solidFill>
                  <a:srgbClr val="618FFD"/>
                </a:solidFill>
                <a:cs typeface="Arial" pitchFamily="34" charset="0"/>
              </a:rPr>
              <a:t>FD</a:t>
            </a:r>
          </a:p>
        </p:txBody>
      </p:sp>
      <p:sp>
        <p:nvSpPr>
          <p:cNvPr id="186378" name="Text Box 10"/>
          <p:cNvSpPr txBox="1">
            <a:spLocks noChangeArrowheads="1"/>
          </p:cNvSpPr>
          <p:nvPr/>
        </p:nvSpPr>
        <p:spPr bwMode="auto">
          <a:xfrm>
            <a:off x="5580063" y="5624513"/>
            <a:ext cx="576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defRPr/>
            </a:pPr>
            <a:r>
              <a:rPr lang="it-IT" sz="2000" b="1" smtClean="0">
                <a:solidFill>
                  <a:srgbClr val="618FFD"/>
                </a:solidFill>
                <a:cs typeface="Arial" pitchFamily="34" charset="0"/>
              </a:rPr>
              <a:t>SD</a:t>
            </a:r>
          </a:p>
        </p:txBody>
      </p:sp>
    </p:spTree>
    <p:extLst>
      <p:ext uri="{BB962C8B-B14F-4D97-AF65-F5344CB8AC3E}">
        <p14:creationId xmlns:p14="http://schemas.microsoft.com/office/powerpoint/2010/main" val="302632194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0953"/>
            <a:ext cx="8947441" cy="69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799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69" y="0"/>
            <a:ext cx="8854239" cy="68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812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0070C0"/>
                </a:solidFill>
              </a:rPr>
              <a:t>UHECR</a:t>
            </a:r>
            <a:endParaRPr lang="it-IT" dirty="0">
              <a:solidFill>
                <a:srgbClr val="0070C0"/>
              </a:solidFill>
            </a:endParaRPr>
          </a:p>
        </p:txBody>
      </p:sp>
      <p:sp>
        <p:nvSpPr>
          <p:cNvPr id="3" name="Segnaposto contenuto 2"/>
          <p:cNvSpPr>
            <a:spLocks noGrp="1"/>
          </p:cNvSpPr>
          <p:nvPr>
            <p:ph idx="1"/>
          </p:nvPr>
        </p:nvSpPr>
        <p:spPr/>
        <p:txBody>
          <a:bodyPr/>
          <a:lstStyle/>
          <a:p>
            <a:r>
              <a:rPr lang="en-US" dirty="0" smtClean="0">
                <a:solidFill>
                  <a:schemeClr val="accent1"/>
                </a:solidFill>
                <a:latin typeface="NimbusRomNo9L-Regu"/>
              </a:rPr>
              <a:t>Three basic </a:t>
            </a:r>
            <a:r>
              <a:rPr lang="en-US" dirty="0">
                <a:solidFill>
                  <a:schemeClr val="accent1"/>
                </a:solidFill>
                <a:latin typeface="NimbusRomNo9L-Regu"/>
              </a:rPr>
              <a:t>observables: </a:t>
            </a:r>
            <a:endParaRPr lang="en-US" dirty="0" smtClean="0">
              <a:solidFill>
                <a:schemeClr val="accent1"/>
              </a:solidFill>
              <a:latin typeface="NimbusRomNo9L-Regu"/>
            </a:endParaRPr>
          </a:p>
          <a:p>
            <a:endParaRPr lang="en-US" dirty="0">
              <a:solidFill>
                <a:schemeClr val="accent1"/>
              </a:solidFill>
              <a:latin typeface="NimbusRomNo9L-Regu"/>
            </a:endParaRPr>
          </a:p>
          <a:p>
            <a:pPr>
              <a:buFont typeface="Wingdings" pitchFamily="2" charset="2"/>
              <a:buChar char="Ø"/>
            </a:pPr>
            <a:r>
              <a:rPr lang="en-US" dirty="0" smtClean="0">
                <a:solidFill>
                  <a:schemeClr val="accent1"/>
                </a:solidFill>
                <a:latin typeface="NimbusRomNo9L-Regu"/>
              </a:rPr>
              <a:t>spectrum</a:t>
            </a:r>
            <a:endParaRPr lang="en-US" dirty="0">
              <a:solidFill>
                <a:schemeClr val="accent1"/>
              </a:solidFill>
              <a:latin typeface="NimbusRomNo9L-Regu"/>
            </a:endParaRPr>
          </a:p>
          <a:p>
            <a:endParaRPr lang="en-US" dirty="0">
              <a:solidFill>
                <a:schemeClr val="accent1"/>
              </a:solidFill>
              <a:latin typeface="NimbusRomNo9L-Regu"/>
            </a:endParaRPr>
          </a:p>
          <a:p>
            <a:pPr>
              <a:buFont typeface="Wingdings" pitchFamily="2" charset="2"/>
              <a:buChar char="Ø"/>
            </a:pPr>
            <a:r>
              <a:rPr lang="en-US" dirty="0" smtClean="0">
                <a:solidFill>
                  <a:schemeClr val="accent1"/>
                </a:solidFill>
                <a:latin typeface="NimbusRomNo9L-Regu"/>
              </a:rPr>
              <a:t>chemical composition</a:t>
            </a:r>
          </a:p>
          <a:p>
            <a:endParaRPr lang="en-US" dirty="0">
              <a:solidFill>
                <a:schemeClr val="accent1"/>
              </a:solidFill>
              <a:latin typeface="NimbusRomNo9L-Regu"/>
            </a:endParaRPr>
          </a:p>
          <a:p>
            <a:pPr>
              <a:buFont typeface="Wingdings" pitchFamily="2" charset="2"/>
              <a:buChar char="Ø"/>
            </a:pPr>
            <a:r>
              <a:rPr lang="it-IT" dirty="0" err="1" smtClean="0">
                <a:solidFill>
                  <a:schemeClr val="accent1"/>
                </a:solidFill>
                <a:latin typeface="NimbusRomNo9L-Regu"/>
              </a:rPr>
              <a:t>anisotropy</a:t>
            </a:r>
            <a:endParaRPr lang="it-IT" dirty="0">
              <a:solidFill>
                <a:schemeClr val="accent1"/>
              </a:solidFill>
              <a:latin typeface="NimbusRomNo9L-Regu"/>
            </a:endParaRPr>
          </a:p>
          <a:p>
            <a:endParaRPr lang="it-IT" dirty="0"/>
          </a:p>
        </p:txBody>
      </p:sp>
    </p:spTree>
    <p:extLst>
      <p:ext uri="{BB962C8B-B14F-4D97-AF65-F5344CB8AC3E}">
        <p14:creationId xmlns:p14="http://schemas.microsoft.com/office/powerpoint/2010/main" val="2734725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0000"/>
                </a:solidFill>
              </a:rPr>
              <a:t>UHECR</a:t>
            </a:r>
            <a:endParaRPr lang="it-IT" dirty="0">
              <a:solidFill>
                <a:srgbClr val="FF0000"/>
              </a:solidFill>
            </a:endParaRPr>
          </a:p>
        </p:txBody>
      </p:sp>
      <p:sp>
        <p:nvSpPr>
          <p:cNvPr id="3" name="Segnaposto contenuto 2"/>
          <p:cNvSpPr>
            <a:spLocks noGrp="1"/>
          </p:cNvSpPr>
          <p:nvPr>
            <p:ph idx="1"/>
          </p:nvPr>
        </p:nvSpPr>
        <p:spPr/>
        <p:txBody>
          <a:bodyPr>
            <a:normAutofit fontScale="92500" lnSpcReduction="20000"/>
          </a:bodyPr>
          <a:lstStyle/>
          <a:p>
            <a:r>
              <a:rPr lang="en-US" dirty="0">
                <a:solidFill>
                  <a:schemeClr val="accent1"/>
                </a:solidFill>
              </a:rPr>
              <a:t>The behavior of the UHECR spectrum is mainly </a:t>
            </a:r>
            <a:r>
              <a:rPr lang="en-US" dirty="0" smtClean="0">
                <a:solidFill>
                  <a:schemeClr val="accent1"/>
                </a:solidFill>
              </a:rPr>
              <a:t>conditioned by:</a:t>
            </a:r>
            <a:endParaRPr lang="en-US" dirty="0">
              <a:solidFill>
                <a:schemeClr val="accent1"/>
              </a:solidFill>
            </a:endParaRPr>
          </a:p>
          <a:p>
            <a:pPr>
              <a:buFont typeface="Wingdings" pitchFamily="2" charset="2"/>
              <a:buChar char="Ø"/>
            </a:pPr>
            <a:r>
              <a:rPr lang="en-US" dirty="0" smtClean="0">
                <a:solidFill>
                  <a:schemeClr val="accent1"/>
                </a:solidFill>
              </a:rPr>
              <a:t> the </a:t>
            </a:r>
            <a:r>
              <a:rPr lang="en-US" dirty="0">
                <a:solidFill>
                  <a:schemeClr val="accent1"/>
                </a:solidFill>
              </a:rPr>
              <a:t>interaction </a:t>
            </a:r>
            <a:r>
              <a:rPr lang="en-US" dirty="0" smtClean="0">
                <a:solidFill>
                  <a:schemeClr val="accent1"/>
                </a:solidFill>
              </a:rPr>
              <a:t>of such particles with </a:t>
            </a:r>
            <a:r>
              <a:rPr lang="en-US" dirty="0">
                <a:solidFill>
                  <a:schemeClr val="accent1"/>
                </a:solidFill>
              </a:rPr>
              <a:t>the </a:t>
            </a:r>
            <a:endParaRPr lang="en-US" dirty="0" smtClean="0">
              <a:solidFill>
                <a:schemeClr val="accent1"/>
              </a:solidFill>
            </a:endParaRPr>
          </a:p>
          <a:p>
            <a:pPr marL="0" indent="0">
              <a:buNone/>
            </a:pPr>
            <a:r>
              <a:rPr lang="en-US" dirty="0" smtClean="0">
                <a:solidFill>
                  <a:schemeClr val="accent1"/>
                </a:solidFill>
              </a:rPr>
              <a:t>     astrophysical backgrounds</a:t>
            </a:r>
          </a:p>
          <a:p>
            <a:pPr>
              <a:buFont typeface="Wingdings" pitchFamily="2" charset="2"/>
              <a:buChar char="Ø"/>
            </a:pPr>
            <a:r>
              <a:rPr lang="en-US" dirty="0" smtClean="0">
                <a:solidFill>
                  <a:schemeClr val="accent1"/>
                </a:solidFill>
              </a:rPr>
              <a:t>the cosmological evolution </a:t>
            </a:r>
            <a:r>
              <a:rPr lang="en-US" dirty="0">
                <a:solidFill>
                  <a:schemeClr val="accent1"/>
                </a:solidFill>
              </a:rPr>
              <a:t>of the </a:t>
            </a:r>
            <a:r>
              <a:rPr lang="en-US" dirty="0" smtClean="0">
                <a:solidFill>
                  <a:schemeClr val="accent1"/>
                </a:solidFill>
              </a:rPr>
              <a:t>Universe </a:t>
            </a:r>
          </a:p>
          <a:p>
            <a:pPr>
              <a:buFont typeface="Wingdings" pitchFamily="2" charset="2"/>
              <a:buChar char="Ø"/>
            </a:pPr>
            <a:endParaRPr lang="en-US" dirty="0">
              <a:solidFill>
                <a:schemeClr val="accent1"/>
              </a:solidFill>
            </a:endParaRPr>
          </a:p>
          <a:p>
            <a:r>
              <a:rPr lang="en-US" dirty="0" smtClean="0">
                <a:solidFill>
                  <a:schemeClr val="accent1"/>
                </a:solidFill>
              </a:rPr>
              <a:t>In </a:t>
            </a:r>
            <a:r>
              <a:rPr lang="en-US" dirty="0">
                <a:solidFill>
                  <a:schemeClr val="accent1"/>
                </a:solidFill>
              </a:rPr>
              <a:t>the energy </a:t>
            </a:r>
            <a:r>
              <a:rPr lang="en-US" dirty="0" smtClean="0">
                <a:solidFill>
                  <a:schemeClr val="accent1"/>
                </a:solidFill>
              </a:rPr>
              <a:t>range  </a:t>
            </a:r>
            <a:r>
              <a:rPr lang="en-US" dirty="0">
                <a:solidFill>
                  <a:schemeClr val="accent1"/>
                </a:solidFill>
              </a:rPr>
              <a:t>10</a:t>
            </a:r>
            <a:r>
              <a:rPr lang="en-US" baseline="30000" dirty="0">
                <a:solidFill>
                  <a:schemeClr val="accent1"/>
                </a:solidFill>
              </a:rPr>
              <a:t>18</a:t>
            </a:r>
            <a:r>
              <a:rPr lang="en-US" dirty="0">
                <a:solidFill>
                  <a:schemeClr val="accent1"/>
                </a:solidFill>
              </a:rPr>
              <a:t> </a:t>
            </a:r>
            <a:r>
              <a:rPr lang="en-US" dirty="0" smtClean="0">
                <a:solidFill>
                  <a:schemeClr val="accent1"/>
                </a:solidFill>
              </a:rPr>
              <a:t>- </a:t>
            </a:r>
            <a:r>
              <a:rPr lang="en-US" dirty="0">
                <a:solidFill>
                  <a:schemeClr val="accent1"/>
                </a:solidFill>
              </a:rPr>
              <a:t>10</a:t>
            </a:r>
            <a:r>
              <a:rPr lang="en-US" baseline="30000" dirty="0">
                <a:solidFill>
                  <a:schemeClr val="accent1"/>
                </a:solidFill>
              </a:rPr>
              <a:t>19</a:t>
            </a:r>
            <a:r>
              <a:rPr lang="en-US" dirty="0">
                <a:solidFill>
                  <a:schemeClr val="accent1"/>
                </a:solidFill>
              </a:rPr>
              <a:t> </a:t>
            </a:r>
            <a:r>
              <a:rPr lang="en-US" dirty="0" err="1">
                <a:solidFill>
                  <a:schemeClr val="accent1"/>
                </a:solidFill>
              </a:rPr>
              <a:t>eV</a:t>
            </a:r>
            <a:r>
              <a:rPr lang="en-US" dirty="0">
                <a:solidFill>
                  <a:schemeClr val="accent1"/>
                </a:solidFill>
              </a:rPr>
              <a:t> the propagation of UHE </a:t>
            </a:r>
            <a:r>
              <a:rPr lang="en-US" dirty="0" smtClean="0">
                <a:solidFill>
                  <a:schemeClr val="accent1"/>
                </a:solidFill>
              </a:rPr>
              <a:t>particles is </a:t>
            </a:r>
            <a:r>
              <a:rPr lang="en-US" dirty="0">
                <a:solidFill>
                  <a:schemeClr val="accent1"/>
                </a:solidFill>
              </a:rPr>
              <a:t>extended over cosmological distances with a </a:t>
            </a:r>
            <a:r>
              <a:rPr lang="en-US" dirty="0" smtClean="0">
                <a:solidFill>
                  <a:schemeClr val="accent1"/>
                </a:solidFill>
              </a:rPr>
              <a:t>typical path </a:t>
            </a:r>
            <a:r>
              <a:rPr lang="en-US" dirty="0">
                <a:solidFill>
                  <a:schemeClr val="accent1"/>
                </a:solidFill>
              </a:rPr>
              <a:t>length of the order of </a:t>
            </a:r>
            <a:r>
              <a:rPr lang="en-US" dirty="0" err="1">
                <a:solidFill>
                  <a:schemeClr val="accent1"/>
                </a:solidFill>
              </a:rPr>
              <a:t>Gpc</a:t>
            </a:r>
            <a:endParaRPr lang="it-IT" dirty="0">
              <a:solidFill>
                <a:schemeClr val="accent1"/>
              </a:solidFill>
            </a:endParaRPr>
          </a:p>
          <a:p>
            <a:endParaRPr lang="it-IT" dirty="0">
              <a:solidFill>
                <a:schemeClr val="accent1"/>
              </a:solidFill>
            </a:endParaRPr>
          </a:p>
        </p:txBody>
      </p:sp>
    </p:spTree>
    <p:extLst>
      <p:ext uri="{BB962C8B-B14F-4D97-AF65-F5344CB8AC3E}">
        <p14:creationId xmlns:p14="http://schemas.microsoft.com/office/powerpoint/2010/main" val="2250577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lstStyle/>
          <a:p>
            <a:r>
              <a:rPr lang="it-IT" dirty="0" smtClean="0">
                <a:solidFill>
                  <a:schemeClr val="accent1"/>
                </a:solidFill>
              </a:rPr>
              <a:t>UHECR </a:t>
            </a:r>
            <a:r>
              <a:rPr lang="it-IT" dirty="0" err="1" smtClean="0">
                <a:solidFill>
                  <a:schemeClr val="accent1"/>
                </a:solidFill>
              </a:rPr>
              <a:t>Spectrum</a:t>
            </a:r>
            <a:endParaRPr lang="it-IT" dirty="0">
              <a:solidFill>
                <a:schemeClr val="accent1"/>
              </a:solidFill>
            </a:endParaRPr>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7047129" cy="56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219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descr="kn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03225"/>
            <a:ext cx="6862762"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19" name="Text Box 3"/>
          <p:cNvSpPr txBox="1">
            <a:spLocks noChangeArrowheads="1"/>
          </p:cNvSpPr>
          <p:nvPr/>
        </p:nvSpPr>
        <p:spPr bwMode="auto">
          <a:xfrm>
            <a:off x="376238" y="7794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49263" eaLnBrk="0" hangingPunct="0">
              <a:defRPr>
                <a:solidFill>
                  <a:schemeClr val="tx1"/>
                </a:solidFill>
                <a:latin typeface="Garamond" pitchFamily="18" charset="0"/>
                <a:cs typeface="Arial" pitchFamily="34" charset="0"/>
              </a:defRPr>
            </a:lvl1pPr>
            <a:lvl2pPr marL="742950" indent="-285750" defTabSz="449263" eaLnBrk="0" hangingPunct="0">
              <a:defRPr>
                <a:solidFill>
                  <a:schemeClr val="tx1"/>
                </a:solidFill>
                <a:latin typeface="Garamond" pitchFamily="18" charset="0"/>
                <a:cs typeface="Arial" pitchFamily="34" charset="0"/>
              </a:defRPr>
            </a:lvl2pPr>
            <a:lvl3pPr marL="1143000" indent="-228600" defTabSz="449263" eaLnBrk="0" hangingPunct="0">
              <a:defRPr>
                <a:solidFill>
                  <a:schemeClr val="tx1"/>
                </a:solidFill>
                <a:latin typeface="Garamond" pitchFamily="18" charset="0"/>
                <a:cs typeface="Arial" pitchFamily="34" charset="0"/>
              </a:defRPr>
            </a:lvl3pPr>
            <a:lvl4pPr marL="1600200" indent="-228600" defTabSz="449263" eaLnBrk="0" hangingPunct="0">
              <a:defRPr>
                <a:solidFill>
                  <a:schemeClr val="tx1"/>
                </a:solidFill>
                <a:latin typeface="Garamond" pitchFamily="18" charset="0"/>
                <a:cs typeface="Arial" pitchFamily="34" charset="0"/>
              </a:defRPr>
            </a:lvl4pPr>
            <a:lvl5pPr marL="2057400" indent="-228600" defTabSz="449263" eaLnBrk="0" hangingPunct="0">
              <a:defRPr>
                <a:solidFill>
                  <a:schemeClr val="tx1"/>
                </a:solidFill>
                <a:latin typeface="Garamond" pitchFamily="18" charset="0"/>
                <a:cs typeface="Arial" pitchFamily="34" charset="0"/>
              </a:defRPr>
            </a:lvl5pPr>
            <a:lvl6pPr marL="2514600" indent="-228600" defTabSz="449263"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defTabSz="449263"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defTabSz="449263"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defTabSz="449263" eaLnBrk="0" fontAlgn="base" hangingPunct="0">
              <a:spcBef>
                <a:spcPct val="0"/>
              </a:spcBef>
              <a:spcAft>
                <a:spcPct val="0"/>
              </a:spcAft>
              <a:defRPr>
                <a:solidFill>
                  <a:schemeClr val="tx1"/>
                </a:solidFill>
                <a:latin typeface="Garamond" pitchFamily="18" charset="0"/>
                <a:cs typeface="Arial" pitchFamily="34" charset="0"/>
              </a:defRPr>
            </a:lvl9pPr>
          </a:lstStyle>
          <a:p>
            <a:pPr algn="ctr" eaLnBrk="1" fontAlgn="base" hangingPunct="1">
              <a:spcBef>
                <a:spcPct val="0"/>
              </a:spcBef>
              <a:spcAft>
                <a:spcPct val="0"/>
              </a:spcAft>
            </a:pPr>
            <a:endParaRPr lang="it-IT" b="1" smtClean="0">
              <a:solidFill>
                <a:srgbClr val="000000"/>
              </a:solidFill>
              <a:latin typeface="Verdana" pitchFamily="34" charset="0"/>
              <a:ea typeface="MS Gothic" pitchFamily="49" charset="-128"/>
            </a:endParaRPr>
          </a:p>
        </p:txBody>
      </p:sp>
      <p:grpSp>
        <p:nvGrpSpPr>
          <p:cNvPr id="3139622" name="Group 38"/>
          <p:cNvGrpSpPr>
            <a:grpSpLocks/>
          </p:cNvGrpSpPr>
          <p:nvPr/>
        </p:nvGrpSpPr>
        <p:grpSpPr bwMode="auto">
          <a:xfrm>
            <a:off x="-87078" y="5426867"/>
            <a:ext cx="6694604" cy="560387"/>
            <a:chOff x="33" y="3385"/>
            <a:chExt cx="4363" cy="353"/>
          </a:xfrm>
        </p:grpSpPr>
        <p:sp>
          <p:nvSpPr>
            <p:cNvPr id="3139623" name="Rectangle 39"/>
            <p:cNvSpPr>
              <a:spLocks noChangeArrowheads="1"/>
            </p:cNvSpPr>
            <p:nvPr/>
          </p:nvSpPr>
          <p:spPr bwMode="auto">
            <a:xfrm>
              <a:off x="33" y="3385"/>
              <a:ext cx="1668" cy="31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b="1">
                <a:solidFill>
                  <a:srgbClr val="99CCFF"/>
                </a:solidFill>
                <a:ea typeface="MS Gothic" pitchFamily="49" charset="-128"/>
                <a:cs typeface="Arial" pitchFamily="34" charset="0"/>
              </a:endParaRPr>
            </a:p>
          </p:txBody>
        </p:sp>
        <p:sp>
          <p:nvSpPr>
            <p:cNvPr id="3139624" name="Rectangle 40"/>
            <p:cNvSpPr>
              <a:spLocks noChangeArrowheads="1"/>
            </p:cNvSpPr>
            <p:nvPr/>
          </p:nvSpPr>
          <p:spPr bwMode="auto">
            <a:xfrm>
              <a:off x="33" y="3385"/>
              <a:ext cx="1668" cy="317"/>
            </a:xfrm>
            <a:prstGeom prst="rect">
              <a:avLst/>
            </a:prstGeom>
            <a:solidFill>
              <a:srgbClr val="CCECFF"/>
            </a:solidFill>
            <a:ln w="14288" cap="rnd">
              <a:solidFill>
                <a:srgbClr val="0033CC"/>
              </a:solidFill>
              <a:miter lim="800000"/>
              <a:headEnd/>
              <a:tailEnd/>
            </a:ln>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b="1">
                <a:solidFill>
                  <a:srgbClr val="99CCFF"/>
                </a:solidFill>
                <a:ea typeface="MS Gothic" pitchFamily="49" charset="-128"/>
                <a:cs typeface="Arial" pitchFamily="34" charset="0"/>
              </a:endParaRPr>
            </a:p>
          </p:txBody>
        </p:sp>
        <p:sp>
          <p:nvSpPr>
            <p:cNvPr id="3139625" name="Freeform 41"/>
            <p:cNvSpPr>
              <a:spLocks noEditPoints="1"/>
            </p:cNvSpPr>
            <p:nvPr/>
          </p:nvSpPr>
          <p:spPr bwMode="auto">
            <a:xfrm>
              <a:off x="1746" y="3516"/>
              <a:ext cx="2535" cy="155"/>
            </a:xfrm>
            <a:custGeom>
              <a:avLst/>
              <a:gdLst>
                <a:gd name="T0" fmla="*/ 4 w 13781"/>
                <a:gd name="T1" fmla="*/ 0 h 953"/>
                <a:gd name="T2" fmla="*/ 13708 w 13781"/>
                <a:gd name="T3" fmla="*/ 754 h 953"/>
                <a:gd name="T4" fmla="*/ 13704 w 13781"/>
                <a:gd name="T5" fmla="*/ 829 h 953"/>
                <a:gd name="T6" fmla="*/ 0 w 13781"/>
                <a:gd name="T7" fmla="*/ 75 h 953"/>
                <a:gd name="T8" fmla="*/ 4 w 13781"/>
                <a:gd name="T9" fmla="*/ 0 h 953"/>
                <a:gd name="T10" fmla="*/ 13509 w 13781"/>
                <a:gd name="T11" fmla="*/ 617 h 953"/>
                <a:gd name="T12" fmla="*/ 13781 w 13781"/>
                <a:gd name="T13" fmla="*/ 795 h 953"/>
                <a:gd name="T14" fmla="*/ 13491 w 13781"/>
                <a:gd name="T15" fmla="*/ 943 h 953"/>
                <a:gd name="T16" fmla="*/ 13441 w 13781"/>
                <a:gd name="T17" fmla="*/ 927 h 953"/>
                <a:gd name="T18" fmla="*/ 13457 w 13781"/>
                <a:gd name="T19" fmla="*/ 877 h 953"/>
                <a:gd name="T20" fmla="*/ 13689 w 13781"/>
                <a:gd name="T21" fmla="*/ 758 h 953"/>
                <a:gd name="T22" fmla="*/ 13686 w 13781"/>
                <a:gd name="T23" fmla="*/ 823 h 953"/>
                <a:gd name="T24" fmla="*/ 13468 w 13781"/>
                <a:gd name="T25" fmla="*/ 679 h 953"/>
                <a:gd name="T26" fmla="*/ 13457 w 13781"/>
                <a:gd name="T27" fmla="*/ 627 h 953"/>
                <a:gd name="T28" fmla="*/ 13509 w 13781"/>
                <a:gd name="T29" fmla="*/ 617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81" h="953">
                  <a:moveTo>
                    <a:pt x="4" y="0"/>
                  </a:moveTo>
                  <a:lnTo>
                    <a:pt x="13708" y="754"/>
                  </a:lnTo>
                  <a:lnTo>
                    <a:pt x="13704" y="829"/>
                  </a:lnTo>
                  <a:lnTo>
                    <a:pt x="0" y="75"/>
                  </a:lnTo>
                  <a:lnTo>
                    <a:pt x="4" y="0"/>
                  </a:lnTo>
                  <a:close/>
                  <a:moveTo>
                    <a:pt x="13509" y="617"/>
                  </a:moveTo>
                  <a:lnTo>
                    <a:pt x="13781" y="795"/>
                  </a:lnTo>
                  <a:lnTo>
                    <a:pt x="13491" y="943"/>
                  </a:lnTo>
                  <a:cubicBezTo>
                    <a:pt x="13473" y="953"/>
                    <a:pt x="13450" y="946"/>
                    <a:pt x="13441" y="927"/>
                  </a:cubicBezTo>
                  <a:cubicBezTo>
                    <a:pt x="13432" y="909"/>
                    <a:pt x="13439" y="886"/>
                    <a:pt x="13457" y="877"/>
                  </a:cubicBezTo>
                  <a:lnTo>
                    <a:pt x="13689" y="758"/>
                  </a:lnTo>
                  <a:lnTo>
                    <a:pt x="13686" y="823"/>
                  </a:lnTo>
                  <a:lnTo>
                    <a:pt x="13468" y="679"/>
                  </a:lnTo>
                  <a:cubicBezTo>
                    <a:pt x="13451" y="668"/>
                    <a:pt x="13446" y="645"/>
                    <a:pt x="13457" y="627"/>
                  </a:cubicBezTo>
                  <a:cubicBezTo>
                    <a:pt x="13469" y="610"/>
                    <a:pt x="13492" y="605"/>
                    <a:pt x="13509" y="617"/>
                  </a:cubicBezTo>
                  <a:close/>
                </a:path>
              </a:pathLst>
            </a:custGeom>
            <a:solidFill>
              <a:srgbClr val="0033CC"/>
            </a:solidFill>
            <a:ln w="3175" cap="flat">
              <a:solidFill>
                <a:srgbClr val="0033CC"/>
              </a:solidFill>
              <a:prstDash val="solid"/>
              <a:bevel/>
              <a:headEnd/>
              <a:tailEnd/>
            </a:ln>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b="1">
                <a:solidFill>
                  <a:srgbClr val="99CCFF"/>
                </a:solidFill>
                <a:ea typeface="MS Gothic" pitchFamily="49" charset="-128"/>
                <a:cs typeface="Arial" pitchFamily="34" charset="0"/>
              </a:endParaRPr>
            </a:p>
          </p:txBody>
        </p:sp>
        <p:sp>
          <p:nvSpPr>
            <p:cNvPr id="3139626" name="Oval 42"/>
            <p:cNvSpPr>
              <a:spLocks noChangeArrowheads="1"/>
            </p:cNvSpPr>
            <p:nvPr/>
          </p:nvSpPr>
          <p:spPr bwMode="auto">
            <a:xfrm>
              <a:off x="4138" y="3461"/>
              <a:ext cx="258" cy="277"/>
            </a:xfrm>
            <a:prstGeom prst="ellipse">
              <a:avLst/>
            </a:prstGeom>
            <a:noFill/>
            <a:ln w="19050" cap="rnd">
              <a:solidFill>
                <a:srgbClr val="333399"/>
              </a:solidFill>
              <a:round/>
              <a:headEnd/>
              <a:tailEnd/>
            </a:ln>
            <a:extLst>
              <a:ext uri="{909E8E84-426E-40DD-AFC4-6F175D3DCCD1}">
                <a14:hiddenFill xmlns:a14="http://schemas.microsoft.com/office/drawing/2010/main">
                  <a:solidFill>
                    <a:srgbClr val="FFFFFF"/>
                  </a:solidFill>
                </a14:hiddenFill>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b="1">
                <a:solidFill>
                  <a:srgbClr val="99CCFF"/>
                </a:solidFill>
                <a:ea typeface="MS Gothic" pitchFamily="49" charset="-128"/>
                <a:cs typeface="Arial" pitchFamily="34" charset="0"/>
              </a:endParaRPr>
            </a:p>
          </p:txBody>
        </p:sp>
        <p:sp>
          <p:nvSpPr>
            <p:cNvPr id="495630" name="Rectangle 43"/>
            <p:cNvSpPr>
              <a:spLocks noChangeArrowheads="1"/>
            </p:cNvSpPr>
            <p:nvPr/>
          </p:nvSpPr>
          <p:spPr bwMode="auto">
            <a:xfrm>
              <a:off x="276" y="3385"/>
              <a:ext cx="12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49263" fontAlgn="base">
                <a:spcBef>
                  <a:spcPct val="0"/>
                </a:spcBef>
                <a:spcAft>
                  <a:spcPct val="0"/>
                </a:spcAft>
              </a:pPr>
              <a:r>
                <a:rPr lang="it-IT" b="1" dirty="0" smtClean="0">
                  <a:solidFill>
                    <a:srgbClr val="FF0000"/>
                  </a:solidFill>
                  <a:latin typeface="Times New Roman" pitchFamily="18" charset="0"/>
                  <a:ea typeface="MS Gothic" pitchFamily="49" charset="-128"/>
                  <a:cs typeface="Arial" pitchFamily="34" charset="0"/>
                </a:rPr>
                <a:t>Extreme Energy CR</a:t>
              </a:r>
              <a:endParaRPr lang="it-IT" dirty="0" smtClean="0">
                <a:solidFill>
                  <a:srgbClr val="FF0000"/>
                </a:solidFill>
                <a:ea typeface="MS Gothic" pitchFamily="49" charset="-128"/>
                <a:cs typeface="Arial" pitchFamily="34" charset="0"/>
              </a:endParaRPr>
            </a:p>
          </p:txBody>
        </p:sp>
        <p:sp>
          <p:nvSpPr>
            <p:cNvPr id="495631" name="Rectangle 44"/>
            <p:cNvSpPr>
              <a:spLocks noChangeArrowheads="1"/>
            </p:cNvSpPr>
            <p:nvPr/>
          </p:nvSpPr>
          <p:spPr bwMode="auto">
            <a:xfrm>
              <a:off x="91" y="3581"/>
              <a:ext cx="147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49263" fontAlgn="base">
                <a:spcBef>
                  <a:spcPct val="0"/>
                </a:spcBef>
                <a:spcAft>
                  <a:spcPct val="0"/>
                </a:spcAft>
              </a:pPr>
              <a:r>
                <a:rPr lang="it-IT" sz="1100" dirty="0" smtClean="0">
                  <a:solidFill>
                    <a:srgbClr val="000000"/>
                  </a:solidFill>
                  <a:latin typeface="Times New Roman" pitchFamily="18" charset="0"/>
                  <a:ea typeface="MS Gothic" pitchFamily="49" charset="-128"/>
                  <a:cs typeface="Arial" pitchFamily="34" charset="0"/>
                </a:rPr>
                <a:t>[</a:t>
              </a:r>
              <a:r>
                <a:rPr lang="it-IT" sz="1100" dirty="0" smtClean="0">
                  <a:solidFill>
                    <a:srgbClr val="FF0000"/>
                  </a:solidFill>
                  <a:latin typeface="Times New Roman" pitchFamily="18" charset="0"/>
                  <a:ea typeface="MS Gothic" pitchFamily="49" charset="-128"/>
                  <a:cs typeface="Arial" pitchFamily="34" charset="0"/>
                </a:rPr>
                <a:t>AUGER, </a:t>
              </a:r>
              <a:r>
                <a:rPr lang="it-IT" sz="1100" dirty="0" smtClean="0">
                  <a:solidFill>
                    <a:srgbClr val="FF0000"/>
                  </a:solidFill>
                  <a:latin typeface="Times New Roman" pitchFamily="18" charset="0"/>
                  <a:ea typeface="MS Gothic" pitchFamily="49" charset="-128"/>
                  <a:cs typeface="Arial" pitchFamily="34" charset="0"/>
                </a:rPr>
                <a:t>JEM-EUSO</a:t>
              </a:r>
              <a:r>
                <a:rPr lang="it-IT" sz="1100" dirty="0" smtClean="0">
                  <a:solidFill>
                    <a:srgbClr val="FF0000"/>
                  </a:solidFill>
                  <a:latin typeface="Times New Roman" pitchFamily="18" charset="0"/>
                  <a:ea typeface="MS Gothic" pitchFamily="49" charset="-128"/>
                  <a:cs typeface="Arial" pitchFamily="34" charset="0"/>
                </a:rPr>
                <a:t>, TUS/KLYPVE</a:t>
              </a:r>
              <a:r>
                <a:rPr lang="it-IT" sz="1100" dirty="0" smtClean="0">
                  <a:solidFill>
                    <a:srgbClr val="FF0000"/>
                  </a:solidFill>
                  <a:latin typeface="Times New Roman" pitchFamily="18" charset="0"/>
                  <a:ea typeface="MS Gothic" pitchFamily="49" charset="-128"/>
                  <a:cs typeface="Arial" pitchFamily="34" charset="0"/>
                </a:rPr>
                <a:t>,]</a:t>
              </a:r>
              <a:endParaRPr lang="it-IT" dirty="0" smtClean="0">
                <a:solidFill>
                  <a:srgbClr val="FF0000"/>
                </a:solidFill>
                <a:ea typeface="MS Gothic" pitchFamily="49" charset="-128"/>
                <a:cs typeface="Arial" pitchFamily="34" charset="0"/>
              </a:endParaRPr>
            </a:p>
          </p:txBody>
        </p:sp>
      </p:grpSp>
      <p:pic>
        <p:nvPicPr>
          <p:cNvPr id="4956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0" y="1890713"/>
            <a:ext cx="2438400"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8172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139622"/>
                                        </p:tgtEl>
                                        <p:attrNameLst>
                                          <p:attrName>style.visibility</p:attrName>
                                        </p:attrNameLst>
                                      </p:cBhvr>
                                      <p:to>
                                        <p:strVal val="visible"/>
                                      </p:to>
                                    </p:set>
                                    <p:anim calcmode="lin" valueType="num">
                                      <p:cBhvr>
                                        <p:cTn id="7" dur="500" fill="hold"/>
                                        <p:tgtEl>
                                          <p:spTgt spid="3139622"/>
                                        </p:tgtEl>
                                        <p:attrNameLst>
                                          <p:attrName>ppt_w</p:attrName>
                                        </p:attrNameLst>
                                      </p:cBhvr>
                                      <p:tavLst>
                                        <p:tav tm="0">
                                          <p:val>
                                            <p:fltVal val="0"/>
                                          </p:val>
                                        </p:tav>
                                        <p:tav tm="100000">
                                          <p:val>
                                            <p:strVal val="#ppt_w"/>
                                          </p:val>
                                        </p:tav>
                                      </p:tavLst>
                                    </p:anim>
                                    <p:anim calcmode="lin" valueType="num">
                                      <p:cBhvr>
                                        <p:cTn id="8" dur="500" fill="hold"/>
                                        <p:tgtEl>
                                          <p:spTgt spid="3139622"/>
                                        </p:tgtEl>
                                        <p:attrNameLst>
                                          <p:attrName>ppt_h</p:attrName>
                                        </p:attrNameLst>
                                      </p:cBhvr>
                                      <p:tavLst>
                                        <p:tav tm="0">
                                          <p:val>
                                            <p:fltVal val="0"/>
                                          </p:val>
                                        </p:tav>
                                        <p:tav tm="100000">
                                          <p:val>
                                            <p:strVal val="#ppt_h"/>
                                          </p:val>
                                        </p:tav>
                                      </p:tavLst>
                                    </p:anim>
                                    <p:animEffect transition="in" filter="fade">
                                      <p:cBhvr>
                                        <p:cTn id="9" dur="500"/>
                                        <p:tgtEl>
                                          <p:spTgt spid="313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icozza\Desktop\Olinto_SpacePart12-figura_Page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0" y="-315416"/>
            <a:ext cx="8875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781534" y="5773906"/>
            <a:ext cx="4966929" cy="646331"/>
          </a:xfrm>
          <a:prstGeom prst="rect">
            <a:avLst/>
          </a:prstGeom>
        </p:spPr>
        <p:txBody>
          <a:bodyPr wrap="square">
            <a:spAutoFit/>
          </a:bodyPr>
          <a:lstStyle/>
          <a:p>
            <a:r>
              <a:rPr lang="en-US" sz="3600" b="1" dirty="0" err="1">
                <a:solidFill>
                  <a:srgbClr val="FF0000"/>
                </a:solidFill>
                <a:latin typeface="Courier New" pitchFamily="49" charset="0"/>
              </a:rPr>
              <a:t>p+</a:t>
            </a:r>
            <a:r>
              <a:rPr lang="en-US" sz="3600" b="1" dirty="0" err="1">
                <a:solidFill>
                  <a:srgbClr val="FF0000"/>
                </a:solidFill>
                <a:latin typeface="Symbol" pitchFamily="18" charset="2"/>
              </a:rPr>
              <a:t>g</a:t>
            </a:r>
            <a:r>
              <a:rPr lang="en-US" sz="3600" b="1" baseline="-25000" dirty="0" err="1">
                <a:solidFill>
                  <a:srgbClr val="FF0000"/>
                </a:solidFill>
                <a:latin typeface="Courier New" pitchFamily="49" charset="0"/>
              </a:rPr>
              <a:t>CMB</a:t>
            </a:r>
            <a:r>
              <a:rPr lang="en-US" sz="3600" b="1" dirty="0">
                <a:solidFill>
                  <a:srgbClr val="FF0000"/>
                </a:solidFill>
                <a:latin typeface="Courier New" pitchFamily="49" charset="0"/>
                <a:sym typeface="Wingdings" pitchFamily="2" charset="2"/>
              </a:rPr>
              <a:t> p </a:t>
            </a:r>
            <a:r>
              <a:rPr lang="en-US" sz="3600" b="1" dirty="0" smtClean="0">
                <a:solidFill>
                  <a:srgbClr val="FF0000"/>
                </a:solidFill>
                <a:latin typeface="Courier New" pitchFamily="49" charset="0"/>
                <a:sym typeface="Wingdings" pitchFamily="2" charset="2"/>
              </a:rPr>
              <a:t>+ e</a:t>
            </a:r>
            <a:r>
              <a:rPr lang="en-US" sz="3600" b="1" baseline="30000" dirty="0">
                <a:solidFill>
                  <a:srgbClr val="FF0000"/>
                </a:solidFill>
                <a:latin typeface="Courier New" pitchFamily="49" charset="0"/>
                <a:sym typeface="Wingdings" pitchFamily="2" charset="2"/>
              </a:rPr>
              <a:t>+ </a:t>
            </a:r>
            <a:r>
              <a:rPr lang="en-US" sz="3600" b="1" dirty="0">
                <a:solidFill>
                  <a:srgbClr val="FF0000"/>
                </a:solidFill>
                <a:latin typeface="Courier New" pitchFamily="49" charset="0"/>
                <a:sym typeface="Wingdings" pitchFamily="2" charset="2"/>
              </a:rPr>
              <a:t>e</a:t>
            </a:r>
            <a:r>
              <a:rPr lang="en-US" sz="3600" b="1" baseline="30000" dirty="0">
                <a:solidFill>
                  <a:srgbClr val="FF0000"/>
                </a:solidFill>
                <a:latin typeface="Courier New" pitchFamily="49" charset="0"/>
                <a:sym typeface="Wingdings" pitchFamily="2" charset="2"/>
              </a:rPr>
              <a:t>-</a:t>
            </a:r>
            <a:endParaRPr lang="it-IT" sz="3600" dirty="0"/>
          </a:p>
        </p:txBody>
      </p:sp>
    </p:spTree>
    <p:extLst>
      <p:ext uri="{BB962C8B-B14F-4D97-AF65-F5344CB8AC3E}">
        <p14:creationId xmlns:p14="http://schemas.microsoft.com/office/powerpoint/2010/main" val="1418843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92075"/>
            <a:ext cx="9134475" cy="704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846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0"/>
            <a:ext cx="9144000" cy="1143000"/>
          </a:xfrm>
        </p:spPr>
        <p:txBody>
          <a:bodyPr>
            <a:normAutofit fontScale="90000"/>
          </a:bodyPr>
          <a:lstStyle/>
          <a:p>
            <a:r>
              <a:rPr lang="en-US" b="0" dirty="0" smtClean="0">
                <a:solidFill>
                  <a:srgbClr val="FF0000"/>
                </a:solidFill>
                <a:latin typeface="Arial" pitchFamily="34" charset="0"/>
                <a:cs typeface="Arial" pitchFamily="34" charset="0"/>
              </a:rPr>
              <a:t/>
            </a:r>
            <a:br>
              <a:rPr lang="en-US" b="0" dirty="0" smtClean="0">
                <a:solidFill>
                  <a:srgbClr val="FF0000"/>
                </a:solidFill>
                <a:latin typeface="Arial" pitchFamily="34" charset="0"/>
                <a:cs typeface="Arial" pitchFamily="34" charset="0"/>
              </a:rPr>
            </a:br>
            <a:r>
              <a:rPr lang="en-US" b="0" dirty="0" smtClean="0">
                <a:solidFill>
                  <a:srgbClr val="FF0000"/>
                </a:solidFill>
                <a:latin typeface="Arial" pitchFamily="34" charset="0"/>
                <a:cs typeface="Arial" pitchFamily="34" charset="0"/>
              </a:rPr>
              <a:t>Does GZK exist?</a:t>
            </a:r>
            <a:br>
              <a:rPr lang="en-US" b="0" dirty="0" smtClean="0">
                <a:solidFill>
                  <a:srgbClr val="FF0000"/>
                </a:solidFill>
                <a:latin typeface="Arial" pitchFamily="34" charset="0"/>
                <a:cs typeface="Arial" pitchFamily="34" charset="0"/>
              </a:rPr>
            </a:br>
            <a:endParaRPr lang="en-US" b="0" dirty="0" smtClean="0">
              <a:solidFill>
                <a:srgbClr val="FF0000"/>
              </a:solidFill>
              <a:latin typeface="Arial" pitchFamily="34" charset="0"/>
              <a:cs typeface="Arial" pitchFamily="34" charset="0"/>
            </a:endParaRPr>
          </a:p>
        </p:txBody>
      </p:sp>
      <p:grpSp>
        <p:nvGrpSpPr>
          <p:cNvPr id="12" name="Group 11"/>
          <p:cNvGrpSpPr>
            <a:grpSpLocks/>
          </p:cNvGrpSpPr>
          <p:nvPr/>
        </p:nvGrpSpPr>
        <p:grpSpPr bwMode="auto">
          <a:xfrm>
            <a:off x="-136918" y="1772816"/>
            <a:ext cx="9158288" cy="3681413"/>
            <a:chOff x="-14312" y="3212976"/>
            <a:chExt cx="9158312" cy="3681700"/>
          </a:xfrm>
        </p:grpSpPr>
        <p:sp>
          <p:nvSpPr>
            <p:cNvPr id="48132" name="Text Box 8"/>
            <p:cNvSpPr txBox="1">
              <a:spLocks noChangeArrowheads="1"/>
            </p:cNvSpPr>
            <p:nvPr/>
          </p:nvSpPr>
          <p:spPr bwMode="auto">
            <a:xfrm>
              <a:off x="-14312" y="6525344"/>
              <a:ext cx="2195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50000"/>
                </a:spcBef>
                <a:spcAft>
                  <a:spcPct val="0"/>
                </a:spcAft>
              </a:pPr>
              <a:r>
                <a:rPr lang="it-IT" sz="1800" b="0" smtClean="0">
                  <a:solidFill>
                    <a:srgbClr val="000066"/>
                  </a:solidFill>
                  <a:latin typeface="Arial" pitchFamily="34" charset="0"/>
                  <a:cs typeface="Arial" pitchFamily="34" charset="0"/>
                </a:rPr>
                <a:t> Fukushima (2011)</a:t>
              </a:r>
              <a:endParaRPr lang="en-US" sz="1800" b="0" smtClean="0">
                <a:solidFill>
                  <a:srgbClr val="000066"/>
                </a:solidFill>
                <a:latin typeface="Arial" pitchFamily="34" charset="0"/>
                <a:cs typeface="Arial" pitchFamily="34" charset="0"/>
                <a:sym typeface="Wingdings" pitchFamily="2" charset="2"/>
              </a:endParaRPr>
            </a:p>
          </p:txBody>
        </p:sp>
        <p:pic>
          <p:nvPicPr>
            <p:cNvPr id="48133"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12976"/>
              <a:ext cx="9144000" cy="331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03021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itolo 1"/>
          <p:cNvSpPr>
            <a:spLocks noGrp="1"/>
          </p:cNvSpPr>
          <p:nvPr>
            <p:ph type="title"/>
          </p:nvPr>
        </p:nvSpPr>
        <p:spPr/>
        <p:txBody>
          <a:bodyPr/>
          <a:lstStyle/>
          <a:p>
            <a:r>
              <a:rPr lang="it-IT" dirty="0" err="1" smtClean="0">
                <a:solidFill>
                  <a:srgbClr val="0070C0"/>
                </a:solidFill>
                <a:latin typeface="Calibri" pitchFamily="34" charset="0"/>
              </a:rPr>
              <a:t>Particle</a:t>
            </a:r>
            <a:r>
              <a:rPr lang="it-IT" dirty="0" smtClean="0">
                <a:solidFill>
                  <a:srgbClr val="0070C0"/>
                </a:solidFill>
                <a:latin typeface="Calibri" pitchFamily="34" charset="0"/>
              </a:rPr>
              <a:t> </a:t>
            </a:r>
            <a:r>
              <a:rPr lang="it-IT" dirty="0" err="1" smtClean="0">
                <a:solidFill>
                  <a:srgbClr val="0070C0"/>
                </a:solidFill>
                <a:latin typeface="Calibri" pitchFamily="34" charset="0"/>
              </a:rPr>
              <a:t>spectrum</a:t>
            </a:r>
            <a:r>
              <a:rPr lang="it-IT" dirty="0" smtClean="0">
                <a:solidFill>
                  <a:srgbClr val="0070C0"/>
                </a:solidFill>
                <a:latin typeface="Calibri" pitchFamily="34" charset="0"/>
              </a:rPr>
              <a:t> from </a:t>
            </a:r>
            <a:r>
              <a:rPr lang="it-IT" dirty="0" err="1" smtClean="0">
                <a:solidFill>
                  <a:srgbClr val="0070C0"/>
                </a:solidFill>
                <a:latin typeface="Calibri" pitchFamily="34" charset="0"/>
              </a:rPr>
              <a:t>different</a:t>
            </a:r>
            <a:r>
              <a:rPr lang="it-IT" dirty="0" smtClean="0">
                <a:solidFill>
                  <a:srgbClr val="0070C0"/>
                </a:solidFill>
                <a:latin typeface="Calibri" pitchFamily="34" charset="0"/>
              </a:rPr>
              <a:t> </a:t>
            </a:r>
            <a:r>
              <a:rPr lang="it-IT" dirty="0" err="1" smtClean="0">
                <a:solidFill>
                  <a:srgbClr val="0070C0"/>
                </a:solidFill>
                <a:latin typeface="Calibri" pitchFamily="34" charset="0"/>
              </a:rPr>
              <a:t>distances</a:t>
            </a:r>
            <a:endParaRPr lang="it-IT" dirty="0" smtClean="0">
              <a:solidFill>
                <a:srgbClr val="0070C0"/>
              </a:solidFill>
              <a:latin typeface="Calibri" pitchFamily="34" charset="0"/>
            </a:endParaRPr>
          </a:p>
        </p:txBody>
      </p:sp>
      <p:pic>
        <p:nvPicPr>
          <p:cNvPr id="5601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300288"/>
            <a:ext cx="7772400" cy="3476625"/>
          </a:xfrm>
          <a:noFill/>
        </p:spPr>
      </p:pic>
    </p:spTree>
    <p:extLst>
      <p:ext uri="{BB962C8B-B14F-4D97-AF65-F5344CB8AC3E}">
        <p14:creationId xmlns:p14="http://schemas.microsoft.com/office/powerpoint/2010/main" val="3677026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err="1" smtClean="0">
                <a:solidFill>
                  <a:srgbClr val="FF0000"/>
                </a:solidFill>
              </a:rPr>
              <a:t>Discrepancies</a:t>
            </a:r>
            <a:endParaRPr lang="it-IT" sz="3600" dirty="0">
              <a:solidFill>
                <a:srgbClr val="FF0000"/>
              </a:solidFill>
            </a:endParaRP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871" y="1844824"/>
            <a:ext cx="9607292" cy="38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951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Segnaposto numero diapositiva 11"/>
          <p:cNvSpPr>
            <a:spLocks noGrp="1"/>
          </p:cNvSpPr>
          <p:nvPr>
            <p:ph type="sldNum" sz="quarter" idx="12"/>
          </p:nvPr>
        </p:nvSpPr>
        <p:spPr>
          <a:xfrm>
            <a:off x="6553200" y="6165850"/>
            <a:ext cx="2122488" cy="539750"/>
          </a:xfrm>
          <a:noFill/>
        </p:spPr>
        <p:txBody>
          <a:bodyP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eaLnBrk="1" hangingPunct="1"/>
            <a:r>
              <a:rPr lang="en-US" smtClean="0">
                <a:solidFill>
                  <a:srgbClr val="000000"/>
                </a:solidFill>
                <a:latin typeface="Verdana" pitchFamily="34" charset="0"/>
              </a:rPr>
              <a:t>PRL  104 161101 (2010)</a:t>
            </a:r>
          </a:p>
          <a:p>
            <a:pPr eaLnBrk="1" hangingPunct="1"/>
            <a:endParaRPr lang="en-US" smtClean="0">
              <a:solidFill>
                <a:srgbClr val="000000"/>
              </a:solidFill>
              <a:latin typeface="Times New Roman" pitchFamily="18" charset="0"/>
            </a:endParaRPr>
          </a:p>
        </p:txBody>
      </p:sp>
      <p:pic>
        <p:nvPicPr>
          <p:cNvPr id="5621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674" y="15195"/>
            <a:ext cx="5754688"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2180" name="Text Box 5"/>
          <p:cNvSpPr txBox="1">
            <a:spLocks noChangeArrowheads="1"/>
          </p:cNvSpPr>
          <p:nvPr/>
        </p:nvSpPr>
        <p:spPr bwMode="auto">
          <a:xfrm>
            <a:off x="4575175" y="2743200"/>
            <a:ext cx="44608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eaLnBrk="1" fontAlgn="base" hangingPunct="1">
              <a:spcBef>
                <a:spcPct val="0"/>
              </a:spcBef>
              <a:spcAft>
                <a:spcPct val="0"/>
              </a:spcAft>
            </a:pPr>
            <a:endParaRPr lang="en-US" b="1" smtClean="0">
              <a:solidFill>
                <a:srgbClr val="000000"/>
              </a:solidFill>
              <a:latin typeface="Courier New" pitchFamily="49" charset="0"/>
            </a:endParaRPr>
          </a:p>
          <a:p>
            <a:pPr eaLnBrk="1" fontAlgn="base" hangingPunct="1">
              <a:spcBef>
                <a:spcPct val="0"/>
              </a:spcBef>
              <a:spcAft>
                <a:spcPct val="0"/>
              </a:spcAft>
            </a:pPr>
            <a:r>
              <a:rPr lang="en-US" b="1" smtClean="0">
                <a:solidFill>
                  <a:srgbClr val="000000"/>
                </a:solidFill>
                <a:latin typeface="Courier New" pitchFamily="49" charset="0"/>
              </a:rPr>
              <a:t>Mean depth of maximum vs energy</a:t>
            </a:r>
          </a:p>
        </p:txBody>
      </p:sp>
      <p:sp>
        <p:nvSpPr>
          <p:cNvPr id="562181" name="Text Box 7"/>
          <p:cNvSpPr txBox="1">
            <a:spLocks noChangeArrowheads="1"/>
          </p:cNvSpPr>
          <p:nvPr/>
        </p:nvSpPr>
        <p:spPr bwMode="auto">
          <a:xfrm>
            <a:off x="0" y="260350"/>
            <a:ext cx="3419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eaLnBrk="1" fontAlgn="base" hangingPunct="1">
              <a:spcBef>
                <a:spcPct val="0"/>
              </a:spcBef>
              <a:spcAft>
                <a:spcPct val="0"/>
              </a:spcAft>
            </a:pPr>
            <a:r>
              <a:rPr lang="en-US" b="1" smtClean="0">
                <a:solidFill>
                  <a:srgbClr val="000000"/>
                </a:solidFill>
                <a:latin typeface="Courier New" pitchFamily="49" charset="0"/>
              </a:rPr>
              <a:t>arXiv:0910.4184</a:t>
            </a:r>
          </a:p>
          <a:p>
            <a:pPr eaLnBrk="1" fontAlgn="base" hangingPunct="1">
              <a:spcBef>
                <a:spcPct val="0"/>
              </a:spcBef>
              <a:spcAft>
                <a:spcPct val="0"/>
              </a:spcAft>
            </a:pPr>
            <a:endParaRPr lang="en-US" b="1" smtClean="0">
              <a:solidFill>
                <a:srgbClr val="000000"/>
              </a:solidFill>
              <a:latin typeface="Courier New" pitchFamily="49" charset="0"/>
            </a:endParaRPr>
          </a:p>
        </p:txBody>
      </p:sp>
      <p:pic>
        <p:nvPicPr>
          <p:cNvPr id="56218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87" y="3359090"/>
            <a:ext cx="59531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arrotondato 2"/>
          <p:cNvSpPr/>
          <p:nvPr/>
        </p:nvSpPr>
        <p:spPr>
          <a:xfrm>
            <a:off x="144463" y="1125538"/>
            <a:ext cx="2808287" cy="1079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it-IT" sz="2800" b="1" dirty="0" err="1" smtClean="0">
                <a:solidFill>
                  <a:srgbClr val="FF0000"/>
                </a:solidFill>
              </a:rPr>
              <a:t>HiRes</a:t>
            </a:r>
            <a:r>
              <a:rPr lang="it-IT" sz="2800" b="1" dirty="0" smtClean="0">
                <a:solidFill>
                  <a:srgbClr val="FF0000"/>
                </a:solidFill>
              </a:rPr>
              <a:t> </a:t>
            </a:r>
            <a:r>
              <a:rPr lang="it-IT" sz="2800" b="1" dirty="0" err="1" smtClean="0">
                <a:solidFill>
                  <a:srgbClr val="FF0000"/>
                </a:solidFill>
              </a:rPr>
              <a:t>Composition</a:t>
            </a:r>
            <a:endParaRPr lang="it-IT" sz="2800" b="1" dirty="0">
              <a:solidFill>
                <a:srgbClr val="FF0000"/>
              </a:solidFill>
            </a:endParaRPr>
          </a:p>
        </p:txBody>
      </p:sp>
      <p:sp>
        <p:nvSpPr>
          <p:cNvPr id="2" name="Rettangolo 1"/>
          <p:cNvSpPr/>
          <p:nvPr/>
        </p:nvSpPr>
        <p:spPr>
          <a:xfrm>
            <a:off x="5940152" y="4653136"/>
            <a:ext cx="3359775" cy="400110"/>
          </a:xfrm>
          <a:prstGeom prst="rect">
            <a:avLst/>
          </a:prstGeom>
        </p:spPr>
        <p:txBody>
          <a:bodyPr wrap="square">
            <a:spAutoFit/>
          </a:bodyPr>
          <a:lstStyle/>
          <a:p>
            <a:r>
              <a:rPr lang="en-GB" sz="2000" dirty="0">
                <a:solidFill>
                  <a:srgbClr val="FF0000"/>
                </a:solidFill>
                <a:latin typeface="Arial" pitchFamily="34" charset="0"/>
                <a:cs typeface="Arial" pitchFamily="34" charset="0"/>
              </a:rPr>
              <a:t>TA data agree with </a:t>
            </a:r>
            <a:r>
              <a:rPr lang="en-GB" sz="2000" dirty="0" err="1">
                <a:solidFill>
                  <a:srgbClr val="FF0000"/>
                </a:solidFill>
                <a:latin typeface="Arial" pitchFamily="34" charset="0"/>
                <a:cs typeface="Arial" pitchFamily="34" charset="0"/>
              </a:rPr>
              <a:t>HiRes</a:t>
            </a:r>
            <a:endParaRPr lang="it-IT" sz="2000" dirty="0"/>
          </a:p>
        </p:txBody>
      </p:sp>
    </p:spTree>
    <p:extLst>
      <p:ext uri="{BB962C8B-B14F-4D97-AF65-F5344CB8AC3E}">
        <p14:creationId xmlns:p14="http://schemas.microsoft.com/office/powerpoint/2010/main" val="4087699477"/>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11" y="22785"/>
            <a:ext cx="8854239" cy="68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5601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38" y="18000"/>
            <a:ext cx="8854239" cy="68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463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640" y="116632"/>
            <a:ext cx="7010400" cy="1295400"/>
          </a:xfrm>
        </p:spPr>
        <p:txBody>
          <a:bodyPr/>
          <a:lstStyle/>
          <a:p>
            <a:r>
              <a:rPr lang="it-IT" dirty="0" smtClean="0">
                <a:latin typeface="Calibri" pitchFamily="34" charset="0"/>
              </a:rPr>
              <a:t>Nuclei UHECR</a:t>
            </a:r>
            <a:br>
              <a:rPr lang="it-IT" dirty="0" smtClean="0">
                <a:latin typeface="Calibri" pitchFamily="34" charset="0"/>
              </a:rPr>
            </a:br>
            <a:r>
              <a:rPr lang="it-IT" sz="2000" dirty="0" smtClean="0">
                <a:latin typeface="Calibri" pitchFamily="34" charset="0"/>
              </a:rPr>
              <a:t>R. Aloisio astro-</a:t>
            </a:r>
            <a:r>
              <a:rPr lang="it-IT" sz="2000" dirty="0" err="1" smtClean="0">
                <a:latin typeface="Calibri" pitchFamily="34" charset="0"/>
              </a:rPr>
              <a:t>ph</a:t>
            </a:r>
            <a:r>
              <a:rPr lang="it-IT" sz="2000" dirty="0" smtClean="0">
                <a:latin typeface="Calibri" pitchFamily="34" charset="0"/>
              </a:rPr>
              <a:t> 1211.2004</a:t>
            </a:r>
            <a:endParaRPr lang="it-IT" sz="2000" dirty="0">
              <a:latin typeface="Calibri" pitchFamily="34" charset="0"/>
            </a:endParaRPr>
          </a:p>
        </p:txBody>
      </p:sp>
      <p:sp>
        <p:nvSpPr>
          <p:cNvPr id="3" name="Segnaposto contenuto 2"/>
          <p:cNvSpPr>
            <a:spLocks noGrp="1"/>
          </p:cNvSpPr>
          <p:nvPr>
            <p:ph idx="1"/>
          </p:nvPr>
        </p:nvSpPr>
        <p:spPr>
          <a:xfrm>
            <a:off x="611560" y="1484784"/>
            <a:ext cx="7772400" cy="4896544"/>
          </a:xfrm>
        </p:spPr>
        <p:txBody>
          <a:bodyPr/>
          <a:lstStyle/>
          <a:p>
            <a:r>
              <a:rPr lang="it-IT" b="0" dirty="0"/>
              <a:t>The </a:t>
            </a:r>
            <a:r>
              <a:rPr lang="it-IT" b="0" dirty="0" err="1" smtClean="0"/>
              <a:t>interaction</a:t>
            </a:r>
            <a:r>
              <a:rPr lang="it-IT" b="0" dirty="0"/>
              <a:t> </a:t>
            </a:r>
            <a:r>
              <a:rPr lang="en-US" b="0" dirty="0" smtClean="0"/>
              <a:t>processes </a:t>
            </a:r>
            <a:r>
              <a:rPr lang="en-US" b="0" dirty="0"/>
              <a:t>that condition the propagation of UHE </a:t>
            </a:r>
            <a:r>
              <a:rPr lang="en-US" b="0" dirty="0" smtClean="0"/>
              <a:t>nuclei are </a:t>
            </a:r>
            <a:r>
              <a:rPr lang="en-US" b="0" dirty="0"/>
              <a:t>pair production, that involves only the CMB </a:t>
            </a:r>
            <a:r>
              <a:rPr lang="en-US" b="0" dirty="0" smtClean="0"/>
              <a:t>background, </a:t>
            </a:r>
            <a:r>
              <a:rPr lang="it-IT" b="0" dirty="0" smtClean="0"/>
              <a:t>and photo-</a:t>
            </a:r>
            <a:r>
              <a:rPr lang="it-IT" b="0" dirty="0" err="1" smtClean="0"/>
              <a:t>disintegration</a:t>
            </a:r>
            <a:endParaRPr lang="it-IT" b="0" dirty="0"/>
          </a:p>
          <a:p>
            <a:r>
              <a:rPr lang="pt-BR" b="0" dirty="0"/>
              <a:t>A + </a:t>
            </a:r>
            <a:r>
              <a:rPr lang="el-GR" b="0" dirty="0" smtClean="0"/>
              <a:t>γ</a:t>
            </a:r>
            <a:r>
              <a:rPr lang="pt-BR" b="0" baseline="-25000" dirty="0" smtClean="0"/>
              <a:t>CMB;EBL</a:t>
            </a:r>
            <a:r>
              <a:rPr lang="pt-BR" b="0" dirty="0" smtClean="0"/>
              <a:t>→ (A - nN</a:t>
            </a:r>
            <a:r>
              <a:rPr lang="pt-BR" b="0" dirty="0"/>
              <a:t>) + </a:t>
            </a:r>
            <a:r>
              <a:rPr lang="pt-BR" b="0" dirty="0" smtClean="0"/>
              <a:t>nN   ( n = 1 </a:t>
            </a:r>
            <a:r>
              <a:rPr lang="it-IT" b="0" dirty="0" err="1"/>
              <a:t>most</a:t>
            </a:r>
            <a:r>
              <a:rPr lang="it-IT" b="0" dirty="0"/>
              <a:t> </a:t>
            </a:r>
            <a:r>
              <a:rPr lang="it-IT" b="0" dirty="0" err="1"/>
              <a:t>relevant</a:t>
            </a:r>
            <a:r>
              <a:rPr lang="it-IT" b="0" dirty="0"/>
              <a:t> </a:t>
            </a:r>
            <a:r>
              <a:rPr lang="it-IT" b="0" dirty="0" err="1" smtClean="0"/>
              <a:t>process</a:t>
            </a:r>
            <a:r>
              <a:rPr lang="it-IT" b="0" dirty="0" smtClean="0"/>
              <a:t>)</a:t>
            </a:r>
          </a:p>
          <a:p>
            <a:endParaRPr lang="it-IT" b="0" dirty="0" smtClean="0"/>
          </a:p>
          <a:p>
            <a:r>
              <a:rPr lang="it-IT" b="0" dirty="0"/>
              <a:t>The photo-</a:t>
            </a:r>
            <a:r>
              <a:rPr lang="it-IT" b="0" dirty="0" err="1"/>
              <a:t>disintegration</a:t>
            </a:r>
            <a:r>
              <a:rPr lang="it-IT" b="0" dirty="0"/>
              <a:t> </a:t>
            </a:r>
            <a:r>
              <a:rPr lang="it-IT" b="0" dirty="0" smtClean="0"/>
              <a:t>of </a:t>
            </a:r>
            <a:r>
              <a:rPr lang="en-US" b="0" dirty="0" smtClean="0"/>
              <a:t>nuclei</a:t>
            </a:r>
            <a:r>
              <a:rPr lang="en-US" b="0" dirty="0"/>
              <a:t>, together with the pair production process, </a:t>
            </a:r>
            <a:r>
              <a:rPr lang="en-US" b="0" dirty="0" smtClean="0"/>
              <a:t>produces a </a:t>
            </a:r>
            <a:r>
              <a:rPr lang="en-US" b="0" dirty="0"/>
              <a:t>steepening in the observed </a:t>
            </a:r>
            <a:r>
              <a:rPr lang="en-US" b="0" dirty="0" smtClean="0"/>
              <a:t>spectrum </a:t>
            </a:r>
            <a:r>
              <a:rPr lang="it-IT" b="0" dirty="0" err="1"/>
              <a:t>not</a:t>
            </a:r>
            <a:r>
              <a:rPr lang="it-IT" b="0" dirty="0"/>
              <a:t> </a:t>
            </a:r>
            <a:r>
              <a:rPr lang="it-IT" b="0" dirty="0" err="1"/>
              <a:t>as</a:t>
            </a:r>
            <a:r>
              <a:rPr lang="it-IT" b="0" dirty="0"/>
              <a:t> </a:t>
            </a:r>
            <a:r>
              <a:rPr lang="it-IT" b="0" dirty="0" err="1" smtClean="0"/>
              <a:t>sharp</a:t>
            </a:r>
            <a:r>
              <a:rPr lang="it-IT" b="0" dirty="0"/>
              <a:t> </a:t>
            </a:r>
            <a:r>
              <a:rPr lang="en-US" b="0" dirty="0" smtClean="0"/>
              <a:t>as </a:t>
            </a:r>
            <a:r>
              <a:rPr lang="en-US" b="0" dirty="0"/>
              <a:t>the GZK and it is placed at lower energies respect </a:t>
            </a:r>
            <a:r>
              <a:rPr lang="en-US" b="0" dirty="0" smtClean="0"/>
              <a:t>to </a:t>
            </a:r>
            <a:r>
              <a:rPr lang="it-IT" b="0" dirty="0" smtClean="0"/>
              <a:t>the </a:t>
            </a:r>
            <a:r>
              <a:rPr lang="it-IT" b="0" dirty="0"/>
              <a:t>GZK </a:t>
            </a:r>
            <a:r>
              <a:rPr lang="it-IT" b="0" dirty="0" err="1"/>
              <a:t>energy</a:t>
            </a:r>
            <a:r>
              <a:rPr lang="it-IT" b="0" dirty="0"/>
              <a:t> scale</a:t>
            </a:r>
            <a:endParaRPr lang="it-IT" dirty="0"/>
          </a:p>
        </p:txBody>
      </p:sp>
    </p:spTree>
    <p:extLst>
      <p:ext uri="{BB962C8B-B14F-4D97-AF65-F5344CB8AC3E}">
        <p14:creationId xmlns:p14="http://schemas.microsoft.com/office/powerpoint/2010/main" val="3399518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err="1" smtClean="0">
                <a:solidFill>
                  <a:srgbClr val="FF0000"/>
                </a:solidFill>
              </a:rPr>
              <a:t>Discrepancies</a:t>
            </a:r>
            <a:endParaRPr lang="it-IT" sz="3600" dirty="0">
              <a:solidFill>
                <a:srgbClr val="FF0000"/>
              </a:solidFill>
            </a:endParaRP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871" y="1844824"/>
            <a:ext cx="9607292" cy="38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208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452438"/>
            <a:ext cx="10048876" cy="7762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8053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10" y="18000"/>
            <a:ext cx="8854239" cy="68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945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4239" cy="68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6199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468313" y="0"/>
            <a:ext cx="8229600" cy="1143000"/>
          </a:xfrm>
        </p:spPr>
        <p:txBody>
          <a:bodyPr/>
          <a:lstStyle/>
          <a:p>
            <a:pPr eaLnBrk="1" hangingPunct="1"/>
            <a:r>
              <a:rPr lang="de-DE" b="0" dirty="0" smtClean="0">
                <a:solidFill>
                  <a:srgbClr val="FF0000"/>
                </a:solidFill>
                <a:latin typeface="Arial " charset="0"/>
                <a:ea typeface="ＭＳ Ｐゴシック" pitchFamily="34" charset="-128"/>
              </a:rPr>
              <a:t>Open </a:t>
            </a:r>
            <a:r>
              <a:rPr lang="de-DE" b="0" dirty="0" err="1" smtClean="0">
                <a:solidFill>
                  <a:srgbClr val="FF0000"/>
                </a:solidFill>
                <a:latin typeface="Arial " charset="0"/>
                <a:ea typeface="ＭＳ Ｐゴシック" pitchFamily="34" charset="-128"/>
              </a:rPr>
              <a:t>Questions</a:t>
            </a:r>
            <a:r>
              <a:rPr lang="de-DE" b="0" dirty="0" smtClean="0">
                <a:solidFill>
                  <a:srgbClr val="FF0000"/>
                </a:solidFill>
                <a:latin typeface="Arial " charset="0"/>
                <a:ea typeface="ＭＳ Ｐゴシック" pitchFamily="34" charset="-128"/>
              </a:rPr>
              <a:t> </a:t>
            </a:r>
            <a:r>
              <a:rPr lang="de-DE" b="0" dirty="0" err="1" smtClean="0">
                <a:solidFill>
                  <a:srgbClr val="FF0000"/>
                </a:solidFill>
                <a:latin typeface="Arial " charset="0"/>
                <a:ea typeface="ＭＳ Ｐゴシック" pitchFamily="34" charset="-128"/>
              </a:rPr>
              <a:t>remain</a:t>
            </a:r>
            <a:endParaRPr lang="de-DE" b="0" dirty="0" smtClean="0">
              <a:solidFill>
                <a:srgbClr val="FF0000"/>
              </a:solidFill>
              <a:latin typeface="Arial " charset="0"/>
              <a:ea typeface="ＭＳ Ｐゴシック" pitchFamily="34" charset="-128"/>
            </a:endParaRPr>
          </a:p>
        </p:txBody>
      </p:sp>
      <p:sp>
        <p:nvSpPr>
          <p:cNvPr id="57346" name="Rectangle 3"/>
          <p:cNvSpPr>
            <a:spLocks noGrp="1" noChangeArrowheads="1"/>
          </p:cNvSpPr>
          <p:nvPr>
            <p:ph type="body" idx="1"/>
          </p:nvPr>
        </p:nvSpPr>
        <p:spPr>
          <a:xfrm>
            <a:off x="539552" y="1773239"/>
            <a:ext cx="8071296" cy="2663874"/>
          </a:xfrm>
        </p:spPr>
        <p:txBody>
          <a:bodyPr/>
          <a:lstStyle/>
          <a:p>
            <a:pPr lvl="1" eaLnBrk="1" hangingPunct="1">
              <a:lnSpc>
                <a:spcPct val="90000"/>
              </a:lnSpc>
            </a:pPr>
            <a:r>
              <a:rPr lang="de-DE" i="1" dirty="0" err="1" smtClean="0">
                <a:solidFill>
                  <a:srgbClr val="D92305"/>
                </a:solidFill>
                <a:latin typeface="Arial " charset="0"/>
                <a:ea typeface="ＭＳ Ｐゴシック" pitchFamily="34" charset="-128"/>
              </a:rPr>
              <a:t>Is</a:t>
            </a:r>
            <a:r>
              <a:rPr lang="de-DE" i="1" dirty="0" smtClean="0">
                <a:solidFill>
                  <a:srgbClr val="D92305"/>
                </a:solidFill>
                <a:latin typeface="Arial " charset="0"/>
                <a:ea typeface="ＭＳ Ｐゴシック" pitchFamily="34" charset="-128"/>
              </a:rPr>
              <a:t> </a:t>
            </a:r>
            <a:r>
              <a:rPr lang="de-DE" i="1" dirty="0" err="1" smtClean="0">
                <a:solidFill>
                  <a:srgbClr val="D92305"/>
                </a:solidFill>
                <a:latin typeface="Arial " charset="0"/>
                <a:ea typeface="ＭＳ Ｐゴシック" pitchFamily="34" charset="-128"/>
              </a:rPr>
              <a:t>this</a:t>
            </a:r>
            <a:r>
              <a:rPr lang="de-DE" i="1" dirty="0" smtClean="0">
                <a:solidFill>
                  <a:srgbClr val="D92305"/>
                </a:solidFill>
                <a:latin typeface="Arial " charset="0"/>
                <a:ea typeface="ＭＳ Ｐゴシック" pitchFamily="34" charset="-128"/>
              </a:rPr>
              <a:t> </a:t>
            </a:r>
            <a:r>
              <a:rPr lang="de-DE" i="1" dirty="0" err="1" smtClean="0">
                <a:solidFill>
                  <a:srgbClr val="D92305"/>
                </a:solidFill>
                <a:latin typeface="Arial " charset="0"/>
                <a:ea typeface="ＭＳ Ｐゴシック" pitchFamily="34" charset="-128"/>
              </a:rPr>
              <a:t>the</a:t>
            </a:r>
            <a:r>
              <a:rPr lang="de-DE" i="1" dirty="0" smtClean="0">
                <a:solidFill>
                  <a:srgbClr val="D92305"/>
                </a:solidFill>
                <a:latin typeface="Arial " charset="0"/>
                <a:ea typeface="ＭＳ Ｐゴシック" pitchFamily="34" charset="-128"/>
              </a:rPr>
              <a:t> GZK </a:t>
            </a:r>
            <a:r>
              <a:rPr lang="de-DE" i="1" dirty="0" err="1" smtClean="0">
                <a:solidFill>
                  <a:srgbClr val="D92305"/>
                </a:solidFill>
                <a:latin typeface="Arial " charset="0"/>
                <a:ea typeface="ＭＳ Ｐゴシック" pitchFamily="34" charset="-128"/>
              </a:rPr>
              <a:t>suppression</a:t>
            </a:r>
            <a:r>
              <a:rPr lang="de-DE" i="1" dirty="0" smtClean="0">
                <a:solidFill>
                  <a:srgbClr val="D92305"/>
                </a:solidFill>
                <a:latin typeface="Arial " charset="0"/>
                <a:ea typeface="ＭＳ Ｐゴシック" pitchFamily="34" charset="-128"/>
              </a:rPr>
              <a:t>?</a:t>
            </a:r>
            <a:r>
              <a:rPr lang="de-DE" i="1" dirty="0" smtClean="0">
                <a:latin typeface="Arial " charset="0"/>
                <a:ea typeface="ＭＳ Ｐゴシック" pitchFamily="34" charset="-128"/>
              </a:rPr>
              <a:t> </a:t>
            </a:r>
          </a:p>
          <a:p>
            <a:pPr lvl="1" eaLnBrk="1" hangingPunct="1">
              <a:lnSpc>
                <a:spcPct val="90000"/>
              </a:lnSpc>
            </a:pPr>
            <a:r>
              <a:rPr lang="de-DE" dirty="0" err="1" smtClean="0">
                <a:solidFill>
                  <a:schemeClr val="accent5"/>
                </a:solidFill>
                <a:latin typeface="Arial " charset="0"/>
                <a:ea typeface="ＭＳ Ｐゴシック" pitchFamily="34" charset="-128"/>
              </a:rPr>
              <a:t>Or</a:t>
            </a:r>
            <a:r>
              <a:rPr lang="de-DE" dirty="0" smtClean="0">
                <a:solidFill>
                  <a:schemeClr val="accent5"/>
                </a:solidFill>
                <a:latin typeface="Arial " charset="0"/>
                <a:ea typeface="ＭＳ Ｐゴシック" pitchFamily="34" charset="-128"/>
              </a:rPr>
              <a:t> </a:t>
            </a:r>
            <a:r>
              <a:rPr lang="de-DE" dirty="0" err="1" smtClean="0">
                <a:solidFill>
                  <a:schemeClr val="accent5"/>
                </a:solidFill>
                <a:latin typeface="Arial " charset="0"/>
                <a:ea typeface="ＭＳ Ｐゴシック" pitchFamily="34" charset="-128"/>
              </a:rPr>
              <a:t>are</a:t>
            </a:r>
            <a:r>
              <a:rPr lang="de-DE" dirty="0" smtClean="0">
                <a:solidFill>
                  <a:schemeClr val="accent5"/>
                </a:solidFill>
                <a:latin typeface="Arial " charset="0"/>
                <a:ea typeface="ＭＳ Ｐゴシック" pitchFamily="34" charset="-128"/>
              </a:rPr>
              <a:t> </a:t>
            </a:r>
            <a:r>
              <a:rPr lang="de-DE" dirty="0" err="1" smtClean="0">
                <a:solidFill>
                  <a:schemeClr val="accent5"/>
                </a:solidFill>
                <a:latin typeface="Arial " charset="0"/>
                <a:ea typeface="ＭＳ Ｐゴシック" pitchFamily="34" charset="-128"/>
              </a:rPr>
              <a:t>the</a:t>
            </a:r>
            <a:r>
              <a:rPr lang="de-DE" dirty="0" smtClean="0">
                <a:solidFill>
                  <a:schemeClr val="accent5"/>
                </a:solidFill>
                <a:latin typeface="Arial " charset="0"/>
                <a:ea typeface="ＭＳ Ｐゴシック" pitchFamily="34" charset="-128"/>
              </a:rPr>
              <a:t> </a:t>
            </a:r>
            <a:r>
              <a:rPr lang="de-DE" dirty="0" err="1" smtClean="0">
                <a:solidFill>
                  <a:schemeClr val="accent5"/>
                </a:solidFill>
                <a:latin typeface="Arial " charset="0"/>
                <a:ea typeface="ＭＳ Ｐゴシック" pitchFamily="34" charset="-128"/>
              </a:rPr>
              <a:t>sources</a:t>
            </a:r>
            <a:r>
              <a:rPr lang="de-DE" dirty="0" smtClean="0">
                <a:solidFill>
                  <a:schemeClr val="accent5"/>
                </a:solidFill>
                <a:latin typeface="Arial " charset="0"/>
                <a:ea typeface="ＭＳ Ｐゴシック" pitchFamily="34" charset="-128"/>
              </a:rPr>
              <a:t> </a:t>
            </a:r>
            <a:r>
              <a:rPr lang="de-DE" i="1" dirty="0" err="1" smtClean="0">
                <a:solidFill>
                  <a:srgbClr val="FF0000"/>
                </a:solidFill>
                <a:latin typeface="Arial " charset="0"/>
                <a:ea typeface="ＭＳ Ｐゴシック" pitchFamily="34" charset="-128"/>
              </a:rPr>
              <a:t>running</a:t>
            </a:r>
            <a:r>
              <a:rPr lang="de-DE" i="1" dirty="0" smtClean="0">
                <a:solidFill>
                  <a:srgbClr val="FF0000"/>
                </a:solidFill>
                <a:latin typeface="Arial " charset="0"/>
                <a:ea typeface="ＭＳ Ｐゴシック" pitchFamily="34" charset="-128"/>
              </a:rPr>
              <a:t> out </a:t>
            </a:r>
            <a:r>
              <a:rPr lang="de-DE" i="1" dirty="0" err="1" smtClean="0">
                <a:solidFill>
                  <a:srgbClr val="FF0000"/>
                </a:solidFill>
                <a:latin typeface="Arial " charset="0"/>
                <a:ea typeface="ＭＳ Ｐゴシック" pitchFamily="34" charset="-128"/>
              </a:rPr>
              <a:t>of</a:t>
            </a:r>
            <a:r>
              <a:rPr lang="de-DE" i="1" dirty="0" smtClean="0">
                <a:solidFill>
                  <a:srgbClr val="FF0000"/>
                </a:solidFill>
                <a:latin typeface="Arial " charset="0"/>
                <a:ea typeface="ＭＳ Ｐゴシック" pitchFamily="34" charset="-128"/>
              </a:rPr>
              <a:t> </a:t>
            </a:r>
            <a:r>
              <a:rPr lang="de-DE" i="1" dirty="0" err="1" smtClean="0">
                <a:solidFill>
                  <a:srgbClr val="FF0000"/>
                </a:solidFill>
                <a:latin typeface="Arial " charset="0"/>
                <a:ea typeface="ＭＳ Ｐゴシック" pitchFamily="34" charset="-128"/>
              </a:rPr>
              <a:t>fuel</a:t>
            </a:r>
            <a:r>
              <a:rPr lang="de-DE" dirty="0" smtClean="0">
                <a:solidFill>
                  <a:srgbClr val="FF0000"/>
                </a:solidFill>
                <a:latin typeface="Arial " charset="0"/>
                <a:ea typeface="ＭＳ Ｐゴシック" pitchFamily="34" charset="-128"/>
              </a:rPr>
              <a:t>…</a:t>
            </a:r>
          </a:p>
          <a:p>
            <a:pPr lvl="1" eaLnBrk="1" hangingPunct="1">
              <a:lnSpc>
                <a:spcPct val="90000"/>
              </a:lnSpc>
            </a:pPr>
            <a:r>
              <a:rPr lang="de-DE" dirty="0" smtClean="0">
                <a:solidFill>
                  <a:schemeClr val="accent1"/>
                </a:solidFill>
                <a:latin typeface="Arial " charset="0"/>
                <a:ea typeface="ＭＳ Ｐゴシック" pitchFamily="34" charset="-128"/>
                <a:sym typeface="Wingdings" pitchFamily="2" charset="2"/>
              </a:rPr>
              <a:t>Do </a:t>
            </a:r>
            <a:r>
              <a:rPr lang="de-DE" dirty="0" err="1" smtClean="0">
                <a:solidFill>
                  <a:schemeClr val="accent1"/>
                </a:solidFill>
                <a:latin typeface="Arial " charset="0"/>
                <a:ea typeface="ＭＳ Ｐゴシック" pitchFamily="34" charset="-128"/>
                <a:sym typeface="Wingdings" pitchFamily="2" charset="2"/>
              </a:rPr>
              <a:t>we</a:t>
            </a:r>
            <a:r>
              <a:rPr lang="de-DE" dirty="0" smtClean="0">
                <a:solidFill>
                  <a:schemeClr val="accent1"/>
                </a:solidFill>
                <a:latin typeface="Arial " charset="0"/>
                <a:ea typeface="ＭＳ Ｐゴシック" pitchFamily="34" charset="-128"/>
                <a:sym typeface="Wingdings" pitchFamily="2" charset="2"/>
              </a:rPr>
              <a:t> </a:t>
            </a:r>
            <a:r>
              <a:rPr lang="de-DE" dirty="0" err="1" smtClean="0">
                <a:solidFill>
                  <a:schemeClr val="accent1"/>
                </a:solidFill>
                <a:latin typeface="Arial " charset="0"/>
                <a:ea typeface="ＭＳ Ｐゴシック" pitchFamily="34" charset="-128"/>
                <a:sym typeface="Wingdings" pitchFamily="2" charset="2"/>
              </a:rPr>
              <a:t>see</a:t>
            </a:r>
            <a:r>
              <a:rPr lang="de-DE" dirty="0" smtClean="0">
                <a:solidFill>
                  <a:schemeClr val="accent1"/>
                </a:solidFill>
                <a:latin typeface="Arial " charset="0"/>
                <a:ea typeface="ＭＳ Ｐゴシック" pitchFamily="34" charset="-128"/>
                <a:sym typeface="Wingdings" pitchFamily="2" charset="2"/>
              </a:rPr>
              <a:t> a </a:t>
            </a:r>
            <a:r>
              <a:rPr lang="de-DE" dirty="0" err="1" smtClean="0">
                <a:solidFill>
                  <a:schemeClr val="accent1"/>
                </a:solidFill>
                <a:latin typeface="Arial " charset="0"/>
                <a:ea typeface="ＭＳ Ｐゴシック" pitchFamily="34" charset="-128"/>
                <a:sym typeface="Wingdings" pitchFamily="2" charset="2"/>
              </a:rPr>
              <a:t>recovery</a:t>
            </a:r>
            <a:r>
              <a:rPr lang="de-DE" dirty="0" smtClean="0">
                <a:solidFill>
                  <a:schemeClr val="accent1"/>
                </a:solidFill>
                <a:latin typeface="Arial " charset="0"/>
                <a:ea typeface="ＭＳ Ｐゴシック" pitchFamily="34" charset="-128"/>
                <a:sym typeface="Wingdings" pitchFamily="2" charset="2"/>
              </a:rPr>
              <a:t> </a:t>
            </a:r>
            <a:r>
              <a:rPr lang="de-DE" dirty="0" err="1" smtClean="0">
                <a:solidFill>
                  <a:schemeClr val="accent1"/>
                </a:solidFill>
                <a:latin typeface="Arial " charset="0"/>
                <a:ea typeface="ＭＳ Ｐゴシック" pitchFamily="34" charset="-128"/>
                <a:sym typeface="Wingdings" pitchFamily="2" charset="2"/>
              </a:rPr>
              <a:t>of</a:t>
            </a:r>
            <a:r>
              <a:rPr lang="de-DE" dirty="0" smtClean="0">
                <a:solidFill>
                  <a:schemeClr val="accent1"/>
                </a:solidFill>
                <a:latin typeface="Arial " charset="0"/>
                <a:ea typeface="ＭＳ Ｐゴシック" pitchFamily="34" charset="-128"/>
                <a:sym typeface="Wingdings" pitchFamily="2" charset="2"/>
              </a:rPr>
              <a:t> </a:t>
            </a:r>
            <a:r>
              <a:rPr lang="de-DE" dirty="0" err="1" smtClean="0">
                <a:solidFill>
                  <a:schemeClr val="accent1"/>
                </a:solidFill>
                <a:latin typeface="Arial " charset="0"/>
                <a:ea typeface="ＭＳ Ｐゴシック" pitchFamily="34" charset="-128"/>
                <a:sym typeface="Wingdings" pitchFamily="2" charset="2"/>
              </a:rPr>
              <a:t>the</a:t>
            </a:r>
            <a:r>
              <a:rPr lang="de-DE" dirty="0" smtClean="0">
                <a:solidFill>
                  <a:schemeClr val="accent1"/>
                </a:solidFill>
                <a:latin typeface="Arial " charset="0"/>
                <a:ea typeface="ＭＳ Ｐゴシック" pitchFamily="34" charset="-128"/>
                <a:sym typeface="Wingdings" pitchFamily="2" charset="2"/>
              </a:rPr>
              <a:t> </a:t>
            </a:r>
            <a:r>
              <a:rPr lang="de-DE" dirty="0" err="1" smtClean="0">
                <a:solidFill>
                  <a:schemeClr val="accent1"/>
                </a:solidFill>
                <a:latin typeface="Arial " charset="0"/>
                <a:ea typeface="ＭＳ Ｐゴシック" pitchFamily="34" charset="-128"/>
                <a:sym typeface="Wingdings" pitchFamily="2" charset="2"/>
              </a:rPr>
              <a:t>spectrum</a:t>
            </a:r>
            <a:r>
              <a:rPr lang="de-DE" dirty="0" smtClean="0">
                <a:solidFill>
                  <a:schemeClr val="accent1"/>
                </a:solidFill>
                <a:latin typeface="Arial " charset="0"/>
                <a:ea typeface="ＭＳ Ｐゴシック" pitchFamily="34" charset="-128"/>
                <a:sym typeface="Wingdings" pitchFamily="2" charset="2"/>
              </a:rPr>
              <a:t> ?</a:t>
            </a:r>
          </a:p>
          <a:p>
            <a:pPr lvl="1" eaLnBrk="1" hangingPunct="1">
              <a:lnSpc>
                <a:spcPct val="90000"/>
              </a:lnSpc>
            </a:pPr>
            <a:r>
              <a:rPr lang="de-DE" dirty="0" err="1" smtClean="0">
                <a:solidFill>
                  <a:schemeClr val="accent1"/>
                </a:solidFill>
                <a:latin typeface="Arial " charset="0"/>
                <a:ea typeface="ＭＳ Ｐゴシック" pitchFamily="34" charset="-128"/>
                <a:sym typeface="Wingdings" pitchFamily="2" charset="2"/>
              </a:rPr>
              <a:t>Has</a:t>
            </a:r>
            <a:r>
              <a:rPr lang="de-DE" dirty="0" smtClean="0">
                <a:solidFill>
                  <a:schemeClr val="accent1"/>
                </a:solidFill>
                <a:latin typeface="Arial " charset="0"/>
                <a:ea typeface="ＭＳ Ｐゴシック" pitchFamily="34" charset="-128"/>
                <a:sym typeface="Wingdings" pitchFamily="2" charset="2"/>
              </a:rPr>
              <a:t> </a:t>
            </a:r>
            <a:r>
              <a:rPr lang="de-DE" dirty="0" err="1" smtClean="0">
                <a:solidFill>
                  <a:schemeClr val="accent1"/>
                </a:solidFill>
                <a:latin typeface="Arial " charset="0"/>
                <a:ea typeface="ＭＳ Ｐゴシック" pitchFamily="34" charset="-128"/>
                <a:sym typeface="Wingdings" pitchFamily="2" charset="2"/>
              </a:rPr>
              <a:t>the</a:t>
            </a:r>
            <a:r>
              <a:rPr lang="de-DE" dirty="0" smtClean="0">
                <a:solidFill>
                  <a:schemeClr val="accent1"/>
                </a:solidFill>
                <a:latin typeface="Arial " charset="0"/>
                <a:ea typeface="ＭＳ Ｐゴシック" pitchFamily="34" charset="-128"/>
                <a:sym typeface="Wingdings" pitchFamily="2" charset="2"/>
              </a:rPr>
              <a:t> </a:t>
            </a:r>
            <a:r>
              <a:rPr lang="de-DE" dirty="0" err="1" smtClean="0">
                <a:solidFill>
                  <a:schemeClr val="accent1"/>
                </a:solidFill>
                <a:latin typeface="Arial " charset="0"/>
                <a:ea typeface="ＭＳ Ｐゴシック" pitchFamily="34" charset="-128"/>
                <a:sym typeface="Wingdings" pitchFamily="2" charset="2"/>
              </a:rPr>
              <a:t>spectrum</a:t>
            </a:r>
            <a:r>
              <a:rPr lang="de-DE" dirty="0" smtClean="0">
                <a:solidFill>
                  <a:schemeClr val="accent1"/>
                </a:solidFill>
                <a:latin typeface="Arial " charset="0"/>
                <a:ea typeface="ＭＳ Ｐゴシック" pitchFamily="34" charset="-128"/>
                <a:sym typeface="Wingdings" pitchFamily="2" charset="2"/>
              </a:rPr>
              <a:t> an end? </a:t>
            </a:r>
          </a:p>
          <a:p>
            <a:pPr lvl="1" eaLnBrk="1" hangingPunct="1">
              <a:lnSpc>
                <a:spcPct val="90000"/>
              </a:lnSpc>
            </a:pPr>
            <a:r>
              <a:rPr lang="de-DE" i="1" dirty="0" err="1" smtClean="0">
                <a:solidFill>
                  <a:srgbClr val="FF0000"/>
                </a:solidFill>
                <a:latin typeface="Arial " charset="0"/>
                <a:ea typeface="ＭＳ Ｐゴシック" pitchFamily="34" charset="-128"/>
                <a:sym typeface="Wingdings" pitchFamily="2" charset="2"/>
              </a:rPr>
              <a:t>Which</a:t>
            </a:r>
            <a:r>
              <a:rPr lang="de-DE" i="1" dirty="0" smtClean="0">
                <a:solidFill>
                  <a:srgbClr val="FF0000"/>
                </a:solidFill>
                <a:latin typeface="Arial " charset="0"/>
                <a:ea typeface="ＭＳ Ｐゴシック" pitchFamily="34" charset="-128"/>
                <a:sym typeface="Wingdings" pitchFamily="2" charset="2"/>
              </a:rPr>
              <a:t> </a:t>
            </a:r>
            <a:r>
              <a:rPr lang="de-DE" i="1" dirty="0" err="1" smtClean="0">
                <a:solidFill>
                  <a:srgbClr val="FF0000"/>
                </a:solidFill>
                <a:latin typeface="Arial " charset="0"/>
                <a:ea typeface="ＭＳ Ｐゴシック" pitchFamily="34" charset="-128"/>
                <a:sym typeface="Wingdings" pitchFamily="2" charset="2"/>
              </a:rPr>
              <a:t>is</a:t>
            </a:r>
            <a:r>
              <a:rPr lang="de-DE" i="1" dirty="0" smtClean="0">
                <a:solidFill>
                  <a:srgbClr val="FF0000"/>
                </a:solidFill>
                <a:latin typeface="Arial " charset="0"/>
                <a:ea typeface="ＭＳ Ｐゴシック" pitchFamily="34" charset="-128"/>
                <a:sym typeface="Wingdings" pitchFamily="2" charset="2"/>
              </a:rPr>
              <a:t> </a:t>
            </a:r>
            <a:r>
              <a:rPr lang="de-DE" i="1" dirty="0" err="1" smtClean="0">
                <a:solidFill>
                  <a:srgbClr val="FF0000"/>
                </a:solidFill>
                <a:latin typeface="Arial " charset="0"/>
                <a:ea typeface="ＭＳ Ｐゴシック" pitchFamily="34" charset="-128"/>
                <a:sym typeface="Wingdings" pitchFamily="2" charset="2"/>
              </a:rPr>
              <a:t>the</a:t>
            </a:r>
            <a:r>
              <a:rPr lang="de-DE" i="1" dirty="0" smtClean="0">
                <a:solidFill>
                  <a:srgbClr val="FF0000"/>
                </a:solidFill>
                <a:latin typeface="Arial " charset="0"/>
                <a:ea typeface="ＭＳ Ｐゴシック" pitchFamily="34" charset="-128"/>
                <a:sym typeface="Wingdings" pitchFamily="2" charset="2"/>
              </a:rPr>
              <a:t> </a:t>
            </a:r>
            <a:r>
              <a:rPr lang="de-DE" i="1" dirty="0" err="1" smtClean="0">
                <a:solidFill>
                  <a:srgbClr val="FF0000"/>
                </a:solidFill>
                <a:latin typeface="Arial " charset="0"/>
                <a:ea typeface="ＭＳ Ｐゴシック" pitchFamily="34" charset="-128"/>
                <a:sym typeface="Wingdings" pitchFamily="2" charset="2"/>
              </a:rPr>
              <a:t>maximum</a:t>
            </a:r>
            <a:r>
              <a:rPr lang="de-DE" i="1" dirty="0" smtClean="0">
                <a:solidFill>
                  <a:srgbClr val="FF0000"/>
                </a:solidFill>
                <a:latin typeface="Arial " charset="0"/>
                <a:ea typeface="ＭＳ Ｐゴシック" pitchFamily="34" charset="-128"/>
                <a:sym typeface="Wingdings" pitchFamily="2" charset="2"/>
              </a:rPr>
              <a:t> </a:t>
            </a:r>
            <a:r>
              <a:rPr lang="de-DE" i="1" dirty="0" err="1" smtClean="0">
                <a:solidFill>
                  <a:srgbClr val="FF0000"/>
                </a:solidFill>
                <a:latin typeface="Arial " charset="0"/>
                <a:ea typeface="ＭＳ Ｐゴシック" pitchFamily="34" charset="-128"/>
                <a:sym typeface="Wingdings" pitchFamily="2" charset="2"/>
              </a:rPr>
              <a:t>energy</a:t>
            </a:r>
            <a:r>
              <a:rPr lang="de-DE" i="1" dirty="0" smtClean="0">
                <a:solidFill>
                  <a:srgbClr val="FF0000"/>
                </a:solidFill>
                <a:latin typeface="Arial " charset="0"/>
                <a:ea typeface="ＭＳ Ｐゴシック" pitchFamily="34" charset="-128"/>
                <a:sym typeface="Wingdings" pitchFamily="2" charset="2"/>
              </a:rPr>
              <a:t> </a:t>
            </a:r>
            <a:r>
              <a:rPr lang="de-DE" i="1" dirty="0" smtClean="0">
                <a:solidFill>
                  <a:srgbClr val="FF0000"/>
                </a:solidFill>
                <a:latin typeface="Arial " charset="0"/>
                <a:ea typeface="ＭＳ Ｐゴシック" pitchFamily="34" charset="-128"/>
              </a:rPr>
              <a:t>?</a:t>
            </a:r>
            <a:endParaRPr lang="de-DE" i="1" dirty="0" smtClean="0">
              <a:solidFill>
                <a:srgbClr val="FF0000"/>
              </a:solidFill>
              <a:latin typeface="Arial " charset="0"/>
              <a:ea typeface="ＭＳ Ｐゴシック" pitchFamily="34" charset="-128"/>
              <a:sym typeface="Wingdings" pitchFamily="2" charset="2"/>
            </a:endParaRPr>
          </a:p>
          <a:p>
            <a:pPr lvl="1" eaLnBrk="1" hangingPunct="1">
              <a:lnSpc>
                <a:spcPct val="90000"/>
              </a:lnSpc>
              <a:buFontTx/>
              <a:buNone/>
            </a:pPr>
            <a:endParaRPr lang="de-DE" dirty="0" smtClean="0">
              <a:latin typeface="Arial " charset="0"/>
              <a:ea typeface="ＭＳ Ｐゴシック" pitchFamily="34" charset="-128"/>
            </a:endParaRPr>
          </a:p>
        </p:txBody>
      </p:sp>
      <p:sp>
        <p:nvSpPr>
          <p:cNvPr id="33796" name="Rectangle 4"/>
          <p:cNvSpPr>
            <a:spLocks noChangeArrowheads="1"/>
          </p:cNvSpPr>
          <p:nvPr/>
        </p:nvSpPr>
        <p:spPr bwMode="auto">
          <a:xfrm>
            <a:off x="323528" y="4365104"/>
            <a:ext cx="8496300"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de-DE" sz="3200" b="0" i="0" dirty="0" err="1">
                <a:solidFill>
                  <a:srgbClr val="003366"/>
                </a:solidFill>
                <a:latin typeface="Arial " charset="0"/>
              </a:rPr>
              <a:t>Requirement</a:t>
            </a:r>
            <a:r>
              <a:rPr lang="de-DE" sz="3200" b="0" i="0" dirty="0">
                <a:solidFill>
                  <a:srgbClr val="003366"/>
                </a:solidFill>
                <a:latin typeface="Arial " charset="0"/>
              </a:rPr>
              <a:t>: </a:t>
            </a:r>
            <a:r>
              <a:rPr lang="de-DE" sz="3200" b="0" i="0" dirty="0" smtClean="0">
                <a:solidFill>
                  <a:srgbClr val="003366"/>
                </a:solidFill>
                <a:latin typeface="Arial " charset="0"/>
              </a:rPr>
              <a:t> </a:t>
            </a:r>
            <a:r>
              <a:rPr lang="de-DE" sz="3200" b="0" i="0" dirty="0">
                <a:solidFill>
                  <a:srgbClr val="003366"/>
                </a:solidFill>
                <a:latin typeface="Arial " charset="0"/>
              </a:rPr>
              <a:t>high </a:t>
            </a:r>
            <a:r>
              <a:rPr lang="de-DE" sz="3200" b="0" i="0" dirty="0" err="1">
                <a:solidFill>
                  <a:srgbClr val="003366"/>
                </a:solidFill>
                <a:latin typeface="Arial " charset="0"/>
              </a:rPr>
              <a:t>precision</a:t>
            </a:r>
            <a:r>
              <a:rPr lang="de-DE" sz="3200" b="0" i="0" dirty="0">
                <a:solidFill>
                  <a:srgbClr val="003366"/>
                </a:solidFill>
                <a:latin typeface="Arial " charset="0"/>
              </a:rPr>
              <a:t> </a:t>
            </a:r>
            <a:r>
              <a:rPr lang="de-DE" sz="3200" b="0" i="0" dirty="0" err="1" smtClean="0">
                <a:solidFill>
                  <a:srgbClr val="003366"/>
                </a:solidFill>
                <a:latin typeface="Arial " charset="0"/>
              </a:rPr>
              <a:t>measurements</a:t>
            </a:r>
            <a:r>
              <a:rPr lang="de-DE" sz="3200" b="0" i="0" dirty="0" smtClean="0">
                <a:solidFill>
                  <a:srgbClr val="003366"/>
                </a:solidFill>
                <a:latin typeface="Arial " charset="0"/>
              </a:rPr>
              <a:t> </a:t>
            </a:r>
            <a:r>
              <a:rPr lang="de-DE" sz="3200" b="0" i="0" dirty="0" err="1">
                <a:solidFill>
                  <a:srgbClr val="003366"/>
                </a:solidFill>
                <a:latin typeface="Arial " charset="0"/>
              </a:rPr>
              <a:t>of</a:t>
            </a:r>
            <a:r>
              <a:rPr lang="de-DE" sz="3200" b="0" i="0" dirty="0">
                <a:solidFill>
                  <a:srgbClr val="003366"/>
                </a:solidFill>
                <a:latin typeface="Arial " charset="0"/>
              </a:rPr>
              <a:t> </a:t>
            </a:r>
            <a:r>
              <a:rPr lang="de-DE" sz="3200" b="0" i="0" dirty="0" err="1">
                <a:solidFill>
                  <a:srgbClr val="003366"/>
                </a:solidFill>
                <a:latin typeface="Arial " charset="0"/>
              </a:rPr>
              <a:t>the</a:t>
            </a:r>
            <a:r>
              <a:rPr lang="de-DE" sz="3200" b="0" i="0" dirty="0">
                <a:solidFill>
                  <a:srgbClr val="003366"/>
                </a:solidFill>
                <a:latin typeface="Arial " charset="0"/>
              </a:rPr>
              <a:t> UHECR </a:t>
            </a:r>
            <a:r>
              <a:rPr lang="de-DE" sz="3200" b="0" i="0" dirty="0" err="1">
                <a:solidFill>
                  <a:srgbClr val="E82C00"/>
                </a:solidFill>
                <a:latin typeface="Arial " charset="0"/>
              </a:rPr>
              <a:t>spectrum</a:t>
            </a:r>
            <a:r>
              <a:rPr lang="de-DE" sz="3200" b="0" i="0" dirty="0">
                <a:solidFill>
                  <a:srgbClr val="E82C00"/>
                </a:solidFill>
                <a:latin typeface="Arial " charset="0"/>
              </a:rPr>
              <a:t> </a:t>
            </a:r>
            <a:r>
              <a:rPr lang="de-DE" sz="3200" b="0" i="0" dirty="0" err="1">
                <a:solidFill>
                  <a:srgbClr val="E82C00"/>
                </a:solidFill>
                <a:latin typeface="Arial " charset="0"/>
              </a:rPr>
              <a:t>around</a:t>
            </a:r>
            <a:r>
              <a:rPr lang="de-DE" sz="3200" b="0" i="0" dirty="0">
                <a:solidFill>
                  <a:srgbClr val="E82C00"/>
                </a:solidFill>
                <a:latin typeface="Arial " charset="0"/>
              </a:rPr>
              <a:t> </a:t>
            </a:r>
            <a:r>
              <a:rPr lang="de-DE" sz="3200" b="0" i="0" dirty="0" err="1">
                <a:solidFill>
                  <a:srgbClr val="E82C00"/>
                </a:solidFill>
                <a:latin typeface="Arial " charset="0"/>
              </a:rPr>
              <a:t>and</a:t>
            </a:r>
            <a:r>
              <a:rPr lang="de-DE" sz="3200" b="0" i="0" dirty="0">
                <a:solidFill>
                  <a:srgbClr val="E82C00"/>
                </a:solidFill>
                <a:latin typeface="Arial " charset="0"/>
              </a:rPr>
              <a:t> </a:t>
            </a:r>
            <a:r>
              <a:rPr lang="de-DE" sz="3200" b="0" i="0" dirty="0" err="1">
                <a:solidFill>
                  <a:srgbClr val="E82C00"/>
                </a:solidFill>
                <a:latin typeface="Arial " charset="0"/>
              </a:rPr>
              <a:t>beyond</a:t>
            </a:r>
            <a:r>
              <a:rPr lang="de-DE" sz="3200" b="0" i="0" dirty="0">
                <a:solidFill>
                  <a:srgbClr val="E82C00"/>
                </a:solidFill>
                <a:latin typeface="Arial " charset="0"/>
              </a:rPr>
              <a:t> </a:t>
            </a:r>
            <a:r>
              <a:rPr lang="de-DE" sz="3200" b="0" i="0" dirty="0" err="1">
                <a:solidFill>
                  <a:srgbClr val="E82C00"/>
                </a:solidFill>
                <a:latin typeface="Arial " charset="0"/>
              </a:rPr>
              <a:t>the</a:t>
            </a:r>
            <a:r>
              <a:rPr lang="de-DE" sz="3200" b="0" i="0" dirty="0">
                <a:solidFill>
                  <a:srgbClr val="E82C00"/>
                </a:solidFill>
                <a:latin typeface="Arial " charset="0"/>
              </a:rPr>
              <a:t> „GZK</a:t>
            </a:r>
            <a:r>
              <a:rPr lang="de-DE" altLang="en-US" sz="3200" b="0" i="0" dirty="0">
                <a:solidFill>
                  <a:srgbClr val="E82C00"/>
                </a:solidFill>
                <a:latin typeface="Arial " charset="0"/>
              </a:rPr>
              <a:t>“</a:t>
            </a:r>
            <a:r>
              <a:rPr lang="de-DE" sz="3200" b="0" i="0" dirty="0">
                <a:solidFill>
                  <a:srgbClr val="E82C00"/>
                </a:solidFill>
                <a:latin typeface="Arial " charset="0"/>
              </a:rPr>
              <a:t> </a:t>
            </a:r>
            <a:r>
              <a:rPr lang="de-DE" sz="3200" b="0" i="0" dirty="0" err="1">
                <a:solidFill>
                  <a:srgbClr val="E82C00"/>
                </a:solidFill>
                <a:latin typeface="Arial " charset="0"/>
              </a:rPr>
              <a:t>feature</a:t>
            </a:r>
            <a:endParaRPr lang="de-DE" sz="3200" b="0" i="0" dirty="0">
              <a:solidFill>
                <a:srgbClr val="E82C00"/>
              </a:solidFill>
              <a:latin typeface="Arial " charset="0"/>
            </a:endParaRPr>
          </a:p>
          <a:p>
            <a:pPr marL="342900" indent="-342900">
              <a:spcBef>
                <a:spcPct val="20000"/>
              </a:spcBef>
            </a:pPr>
            <a:endParaRPr lang="de-DE" sz="3200" b="0" i="0" dirty="0">
              <a:solidFill>
                <a:srgbClr val="E82C00"/>
              </a:solidFill>
              <a:latin typeface="Arial " charset="0"/>
            </a:endParaRPr>
          </a:p>
        </p:txBody>
      </p:sp>
    </p:spTree>
    <p:extLst>
      <p:ext uri="{BB962C8B-B14F-4D97-AF65-F5344CB8AC3E}">
        <p14:creationId xmlns:p14="http://schemas.microsoft.com/office/powerpoint/2010/main" val="4182204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dissolve">
                                      <p:cBhvr>
                                        <p:cTn id="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567637" y="0"/>
            <a:ext cx="8084926" cy="624136"/>
          </a:xfrm>
        </p:spPr>
        <p:txBody>
          <a:bodyPr/>
          <a:lstStyle/>
          <a:p>
            <a:pPr eaLnBrk="1" hangingPunct="1"/>
            <a:r>
              <a:rPr lang="de-DE" b="0" dirty="0" smtClean="0">
                <a:latin typeface="Arial" pitchFamily="34" charset="0"/>
                <a:cs typeface="Arial" pitchFamily="34" charset="0"/>
              </a:rPr>
              <a:t>A </a:t>
            </a:r>
            <a:r>
              <a:rPr lang="de-DE" b="0" dirty="0" err="1" smtClean="0">
                <a:latin typeface="Arial" pitchFamily="34" charset="0"/>
                <a:cs typeface="Arial" pitchFamily="34" charset="0"/>
              </a:rPr>
              <a:t>key</a:t>
            </a:r>
            <a:r>
              <a:rPr lang="de-DE" b="0" dirty="0" smtClean="0">
                <a:latin typeface="Arial" pitchFamily="34" charset="0"/>
                <a:cs typeface="Arial" pitchFamily="34" charset="0"/>
              </a:rPr>
              <a:t> </a:t>
            </a:r>
            <a:r>
              <a:rPr lang="de-DE" b="0" dirty="0" err="1" smtClean="0">
                <a:latin typeface="Arial" pitchFamily="34" charset="0"/>
                <a:cs typeface="Arial" pitchFamily="34" charset="0"/>
              </a:rPr>
              <a:t>result</a:t>
            </a:r>
            <a:r>
              <a:rPr lang="de-DE" b="0" dirty="0" smtClean="0">
                <a:latin typeface="Arial" pitchFamily="34" charset="0"/>
                <a:cs typeface="Arial" pitchFamily="34" charset="0"/>
              </a:rPr>
              <a:t> </a:t>
            </a:r>
            <a:r>
              <a:rPr lang="de-DE" b="0" dirty="0" err="1" smtClean="0">
                <a:latin typeface="Arial" pitchFamily="34" charset="0"/>
                <a:cs typeface="Arial" pitchFamily="34" charset="0"/>
              </a:rPr>
              <a:t>from</a:t>
            </a:r>
            <a:r>
              <a:rPr lang="de-DE" b="0" dirty="0" smtClean="0">
                <a:latin typeface="Arial" pitchFamily="34" charset="0"/>
                <a:cs typeface="Arial" pitchFamily="34" charset="0"/>
              </a:rPr>
              <a:t> A</a:t>
            </a:r>
            <a:r>
              <a:rPr lang="en-US" b="0" dirty="0" smtClean="0">
                <a:latin typeface="Arial" pitchFamily="34" charset="0"/>
                <a:cs typeface="Arial" pitchFamily="34" charset="0"/>
              </a:rPr>
              <a:t>u</a:t>
            </a:r>
            <a:r>
              <a:rPr lang="de-DE" b="0" dirty="0" err="1" smtClean="0">
                <a:latin typeface="Arial" pitchFamily="34" charset="0"/>
                <a:cs typeface="Arial" pitchFamily="34" charset="0"/>
              </a:rPr>
              <a:t>ger</a:t>
            </a:r>
            <a:endParaRPr lang="de-DE" b="0" dirty="0" smtClean="0">
              <a:latin typeface="Arial" pitchFamily="34" charset="0"/>
              <a:cs typeface="Arial" pitchFamily="34" charset="0"/>
            </a:endParaRPr>
          </a:p>
        </p:txBody>
      </p:sp>
      <p:sp>
        <p:nvSpPr>
          <p:cNvPr id="51202" name="Text Box 7"/>
          <p:cNvSpPr txBox="1">
            <a:spLocks noChangeArrowheads="1"/>
          </p:cNvSpPr>
          <p:nvPr/>
        </p:nvSpPr>
        <p:spPr bwMode="auto">
          <a:xfrm>
            <a:off x="304800" y="5867400"/>
            <a:ext cx="4953000" cy="954088"/>
          </a:xfrm>
          <a:prstGeom prst="rect">
            <a:avLst/>
          </a:prstGeom>
          <a:solidFill>
            <a:srgbClr val="FFFFFF"/>
          </a:solidFill>
          <a:ln w="9525">
            <a:solidFill>
              <a:srgbClr val="CC0000"/>
            </a:solidFill>
            <a:miter lim="800000"/>
            <a:headEnd/>
            <a:tailEnd/>
          </a:ln>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50000"/>
              </a:spcBef>
              <a:spcAft>
                <a:spcPct val="0"/>
              </a:spcAft>
            </a:pPr>
            <a:r>
              <a:rPr lang="it-IT" sz="2800" b="0" smtClean="0">
                <a:solidFill>
                  <a:srgbClr val="FF0000"/>
                </a:solidFill>
                <a:latin typeface="Arial" pitchFamily="34" charset="0"/>
                <a:cs typeface="Arial" pitchFamily="34" charset="0"/>
              </a:rPr>
              <a:t>Observation anisotropy of UHE particles at E&gt;5x10</a:t>
            </a:r>
            <a:r>
              <a:rPr lang="it-IT" sz="2800" b="0" baseline="30000" smtClean="0">
                <a:solidFill>
                  <a:srgbClr val="FF0000"/>
                </a:solidFill>
                <a:latin typeface="Arial" pitchFamily="34" charset="0"/>
                <a:cs typeface="Arial" pitchFamily="34" charset="0"/>
              </a:rPr>
              <a:t>19</a:t>
            </a:r>
            <a:r>
              <a:rPr lang="it-IT" sz="2800" b="0" smtClean="0">
                <a:solidFill>
                  <a:srgbClr val="FF0000"/>
                </a:solidFill>
                <a:latin typeface="Arial" pitchFamily="34" charset="0"/>
                <a:cs typeface="Arial" pitchFamily="34" charset="0"/>
              </a:rPr>
              <a:t> eV</a:t>
            </a:r>
            <a:endParaRPr lang="en-US" sz="2800" b="0" smtClean="0">
              <a:solidFill>
                <a:srgbClr val="FF0000"/>
              </a:solidFill>
              <a:latin typeface="Arial" pitchFamily="34" charset="0"/>
              <a:cs typeface="Arial" pitchFamily="34" charset="0"/>
            </a:endParaRPr>
          </a:p>
        </p:txBody>
      </p:sp>
      <p:sp>
        <p:nvSpPr>
          <p:cNvPr id="51203" name="Text Box 8"/>
          <p:cNvSpPr txBox="1">
            <a:spLocks noChangeArrowheads="1"/>
          </p:cNvSpPr>
          <p:nvPr/>
        </p:nvSpPr>
        <p:spPr bwMode="auto">
          <a:xfrm>
            <a:off x="304800" y="914400"/>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50000"/>
              </a:spcBef>
              <a:spcAft>
                <a:spcPct val="0"/>
              </a:spcAft>
            </a:pPr>
            <a:r>
              <a:rPr lang="it-IT" sz="2400" b="0" smtClean="0">
                <a:solidFill>
                  <a:srgbClr val="000099"/>
                </a:solidFill>
                <a:latin typeface="Arial" pitchFamily="34" charset="0"/>
                <a:cs typeface="Arial" pitchFamily="34" charset="0"/>
              </a:rPr>
              <a:t>The Auger Collaboration  (2007)</a:t>
            </a:r>
            <a:endParaRPr lang="en-US" sz="2400" b="0" smtClean="0">
              <a:solidFill>
                <a:srgbClr val="000099"/>
              </a:solidFill>
              <a:latin typeface="Arial" pitchFamily="34" charset="0"/>
              <a:cs typeface="Arial" pitchFamily="34" charset="0"/>
              <a:sym typeface="Wingdings" pitchFamily="2" charset="2"/>
            </a:endParaRPr>
          </a:p>
        </p:txBody>
      </p:sp>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62088"/>
            <a:ext cx="8458200"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3"/>
          <p:cNvSpPr txBox="1">
            <a:spLocks noChangeArrowheads="1"/>
          </p:cNvSpPr>
          <p:nvPr/>
        </p:nvSpPr>
        <p:spPr bwMode="auto">
          <a:xfrm>
            <a:off x="5181600" y="801688"/>
            <a:ext cx="3895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0"/>
              </a:spcBef>
              <a:spcAft>
                <a:spcPct val="0"/>
              </a:spcAft>
            </a:pPr>
            <a:r>
              <a:rPr lang="en-GB" sz="1800" b="0" i="0" smtClean="0">
                <a:solidFill>
                  <a:srgbClr val="000066"/>
                </a:solidFill>
                <a:latin typeface="Arial" pitchFamily="34" charset="0"/>
                <a:cs typeface="Arial" pitchFamily="34" charset="0"/>
              </a:rPr>
              <a:t>Ang. </a:t>
            </a:r>
            <a:r>
              <a:rPr lang="en-US" sz="1800" b="0" i="0" smtClean="0">
                <a:solidFill>
                  <a:srgbClr val="000066"/>
                </a:solidFill>
                <a:latin typeface="Arial" pitchFamily="34" charset="0"/>
                <a:cs typeface="Arial" pitchFamily="34" charset="0"/>
              </a:rPr>
              <a:t>S</a:t>
            </a:r>
            <a:r>
              <a:rPr lang="en-GB" sz="1800" b="0" i="0" smtClean="0">
                <a:solidFill>
                  <a:srgbClr val="000066"/>
                </a:solidFill>
                <a:latin typeface="Arial" pitchFamily="34" charset="0"/>
                <a:cs typeface="Arial" pitchFamily="34" charset="0"/>
              </a:rPr>
              <a:t>ep. </a:t>
            </a:r>
            <a:r>
              <a:rPr lang="el-GR" sz="1800" b="0" i="0" smtClean="0">
                <a:solidFill>
                  <a:srgbClr val="000066"/>
                </a:solidFill>
                <a:latin typeface="Arial" pitchFamily="34" charset="0"/>
                <a:cs typeface="Arial" pitchFamily="34" charset="0"/>
              </a:rPr>
              <a:t>ψ</a:t>
            </a:r>
            <a:r>
              <a:rPr lang="en-GB" sz="1800" b="0" i="0" smtClean="0">
                <a:solidFill>
                  <a:srgbClr val="000066"/>
                </a:solidFill>
                <a:latin typeface="Arial" pitchFamily="34" charset="0"/>
                <a:cs typeface="Arial" pitchFamily="34" charset="0"/>
              </a:rPr>
              <a:t> &lt; 3.1</a:t>
            </a:r>
            <a:r>
              <a:rPr lang="en-US" sz="1800" b="0" i="0" smtClean="0">
                <a:solidFill>
                  <a:srgbClr val="000066"/>
                </a:solidFill>
                <a:latin typeface="Arial" pitchFamily="34" charset="0"/>
                <a:cs typeface="Arial" pitchFamily="34" charset="0"/>
              </a:rPr>
              <a:t>°, z &lt; 0</a:t>
            </a:r>
            <a:r>
              <a:rPr lang="en-GB" sz="1800" b="0" i="0" smtClean="0">
                <a:solidFill>
                  <a:srgbClr val="000066"/>
                </a:solidFill>
                <a:latin typeface="Arial" pitchFamily="34" charset="0"/>
                <a:cs typeface="Arial" pitchFamily="34" charset="0"/>
              </a:rPr>
              <a:t>.018 (75 Mpc) and E &gt; 56 EeV</a:t>
            </a:r>
          </a:p>
        </p:txBody>
      </p:sp>
      <p:sp>
        <p:nvSpPr>
          <p:cNvPr id="8" name="Text Box 7"/>
          <p:cNvSpPr txBox="1">
            <a:spLocks noChangeArrowheads="1"/>
          </p:cNvSpPr>
          <p:nvPr/>
        </p:nvSpPr>
        <p:spPr bwMode="auto">
          <a:xfrm>
            <a:off x="5562600" y="5657850"/>
            <a:ext cx="3762375" cy="1200150"/>
          </a:xfrm>
          <a:prstGeom prst="rect">
            <a:avLst/>
          </a:prstGeom>
          <a:solidFill>
            <a:srgbClr val="FFFFFF"/>
          </a:solidFill>
          <a:ln w="9525">
            <a:solidFill>
              <a:srgbClr val="CC0000"/>
            </a:solidFill>
            <a:miter lim="800000"/>
            <a:headEnd/>
            <a:tailEnd/>
          </a:ln>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50000"/>
              </a:spcBef>
              <a:spcAft>
                <a:spcPct val="0"/>
              </a:spcAft>
            </a:pPr>
            <a:r>
              <a:rPr lang="it-IT" sz="3600" b="0" smtClean="0">
                <a:solidFill>
                  <a:srgbClr val="FF0000"/>
                </a:solidFill>
                <a:latin typeface="Arial" pitchFamily="34" charset="0"/>
                <a:cs typeface="Arial" pitchFamily="34" charset="0"/>
              </a:rPr>
              <a:t>Enables Particle Astronomy</a:t>
            </a:r>
            <a:endParaRPr lang="en-US" sz="3600" b="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188107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20738"/>
            <a:ext cx="3810000"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6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476500"/>
            <a:ext cx="38862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6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200400"/>
            <a:ext cx="5086350" cy="36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6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114800"/>
            <a:ext cx="4038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62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2413" y="201613"/>
            <a:ext cx="5005387" cy="292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0768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457200" y="228600"/>
            <a:ext cx="8229600" cy="1143000"/>
          </a:xfrm>
        </p:spPr>
        <p:txBody>
          <a:bodyPr/>
          <a:lstStyle/>
          <a:p>
            <a:r>
              <a:rPr lang="en-US" b="0" smtClean="0">
                <a:latin typeface="Arial" pitchFamily="34" charset="0"/>
                <a:cs typeface="Arial" pitchFamily="34" charset="0"/>
              </a:rPr>
              <a:t>HiRes no correlation (!?)</a:t>
            </a:r>
          </a:p>
        </p:txBody>
      </p:sp>
      <p:pic>
        <p:nvPicPr>
          <p:cNvPr id="5427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68425"/>
            <a:ext cx="86106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5486400"/>
            <a:ext cx="9067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8"/>
          <p:cNvSpPr txBox="1">
            <a:spLocks noChangeArrowheads="1"/>
          </p:cNvSpPr>
          <p:nvPr/>
        </p:nvSpPr>
        <p:spPr bwMode="auto">
          <a:xfrm>
            <a:off x="0" y="0"/>
            <a:ext cx="594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50000"/>
              </a:spcBef>
              <a:spcAft>
                <a:spcPct val="0"/>
              </a:spcAft>
            </a:pPr>
            <a:r>
              <a:rPr lang="it-IT" sz="2400" b="0" smtClean="0">
                <a:solidFill>
                  <a:srgbClr val="000099"/>
                </a:solidFill>
                <a:latin typeface="Arial" pitchFamily="34" charset="0"/>
                <a:cs typeface="Arial" pitchFamily="34" charset="0"/>
              </a:rPr>
              <a:t>Abbasi et al. (2010)</a:t>
            </a:r>
            <a:endParaRPr lang="en-US" sz="2400" b="0" smtClean="0">
              <a:solidFill>
                <a:srgbClr val="000099"/>
              </a:solidFill>
              <a:latin typeface="Arial" pitchFamily="34" charset="0"/>
              <a:cs typeface="Arial" pitchFamily="34" charset="0"/>
              <a:sym typeface="Wingdings" pitchFamily="2" charset="2"/>
            </a:endParaRPr>
          </a:p>
        </p:txBody>
      </p:sp>
    </p:spTree>
    <p:extLst>
      <p:ext uri="{BB962C8B-B14F-4D97-AF65-F5344CB8AC3E}">
        <p14:creationId xmlns:p14="http://schemas.microsoft.com/office/powerpoint/2010/main" val="71380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xfrm>
            <a:off x="0" y="-90488"/>
            <a:ext cx="9144000" cy="1143001"/>
          </a:xfrm>
        </p:spPr>
        <p:txBody>
          <a:bodyPr/>
          <a:lstStyle/>
          <a:p>
            <a:r>
              <a:rPr lang="fr-FR" b="0" smtClean="0">
                <a:latin typeface="Arial" pitchFamily="34" charset="0"/>
                <a:cs typeface="Arial" pitchFamily="34" charset="0"/>
              </a:rPr>
              <a:t>AGASA</a:t>
            </a:r>
            <a:r>
              <a:rPr lang="fr-FR" altLang="en-US" b="0" smtClean="0">
                <a:latin typeface="Arial" pitchFamily="34" charset="0"/>
                <a:cs typeface="Arial" pitchFamily="34" charset="0"/>
              </a:rPr>
              <a:t>’</a:t>
            </a:r>
            <a:r>
              <a:rPr lang="fr-FR" b="0" smtClean="0">
                <a:latin typeface="Arial" pitchFamily="34" charset="0"/>
                <a:cs typeface="Arial" pitchFamily="34" charset="0"/>
              </a:rPr>
              <a:t>S «Compact » Sources of CR ?</a:t>
            </a:r>
          </a:p>
        </p:txBody>
      </p:sp>
      <p:sp>
        <p:nvSpPr>
          <p:cNvPr id="55297" name="Date Placeholder 3"/>
          <p:cNvSpPr>
            <a:spLocks noGrp="1"/>
          </p:cNvSpPr>
          <p:nvPr>
            <p:ph type="dt" sz="quarter" idx="4294967295"/>
          </p:nvPr>
        </p:nvSpPr>
        <p:spPr>
          <a:xfrm>
            <a:off x="0" y="6308725"/>
            <a:ext cx="2674938"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it-IT" sz="1200" smtClean="0">
                <a:solidFill>
                  <a:srgbClr val="003366"/>
                </a:solidFill>
              </a:rPr>
              <a:t>Tuebingen, October 19th, 2005</a:t>
            </a:r>
          </a:p>
        </p:txBody>
      </p:sp>
      <p:sp>
        <p:nvSpPr>
          <p:cNvPr id="55298" name="Footer Placeholder 4"/>
          <p:cNvSpPr>
            <a:spLocks noGrp="1"/>
          </p:cNvSpPr>
          <p:nvPr>
            <p:ph type="ftr" sz="quarter" idx="4294967295"/>
          </p:nvPr>
        </p:nvSpPr>
        <p:spPr>
          <a:xfrm>
            <a:off x="5830888" y="6308725"/>
            <a:ext cx="3313112"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it-IT" sz="1200" i="0" smtClean="0">
                <a:solidFill>
                  <a:srgbClr val="003366"/>
                </a:solidFill>
              </a:rPr>
              <a:t>Fakultaets Kolloquium</a:t>
            </a:r>
          </a:p>
        </p:txBody>
      </p:sp>
      <p:pic>
        <p:nvPicPr>
          <p:cNvPr id="55300" name="Picture 4" descr="EQU_1960_A20-0012z0050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84450"/>
            <a:ext cx="9144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700338" y="3213100"/>
            <a:ext cx="5400675" cy="1150938"/>
            <a:chOff x="1701" y="2024"/>
            <a:chExt cx="3402" cy="725"/>
          </a:xfrm>
        </p:grpSpPr>
        <p:sp>
          <p:nvSpPr>
            <p:cNvPr id="55309" name="Oval 6"/>
            <p:cNvSpPr>
              <a:spLocks noChangeArrowheads="1"/>
            </p:cNvSpPr>
            <p:nvPr/>
          </p:nvSpPr>
          <p:spPr bwMode="auto">
            <a:xfrm>
              <a:off x="1701" y="2115"/>
              <a:ext cx="227" cy="226"/>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6000" b="1" i="1" smtClean="0">
                <a:solidFill>
                  <a:srgbClr val="E10707"/>
                </a:solidFill>
                <a:ea typeface="MS PGothic" pitchFamily="34" charset="-128"/>
              </a:endParaRPr>
            </a:p>
          </p:txBody>
        </p:sp>
        <p:sp>
          <p:nvSpPr>
            <p:cNvPr id="55310" name="Oval 7"/>
            <p:cNvSpPr>
              <a:spLocks noChangeArrowheads="1"/>
            </p:cNvSpPr>
            <p:nvPr/>
          </p:nvSpPr>
          <p:spPr bwMode="auto">
            <a:xfrm>
              <a:off x="2835" y="2069"/>
              <a:ext cx="227" cy="226"/>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6000" b="1" i="1" smtClean="0">
                <a:solidFill>
                  <a:srgbClr val="E10707"/>
                </a:solidFill>
                <a:ea typeface="MS PGothic" pitchFamily="34" charset="-128"/>
              </a:endParaRPr>
            </a:p>
          </p:txBody>
        </p:sp>
        <p:sp>
          <p:nvSpPr>
            <p:cNvPr id="55311" name="Oval 8"/>
            <p:cNvSpPr>
              <a:spLocks noChangeArrowheads="1"/>
            </p:cNvSpPr>
            <p:nvPr/>
          </p:nvSpPr>
          <p:spPr bwMode="auto">
            <a:xfrm>
              <a:off x="4059" y="2115"/>
              <a:ext cx="227" cy="226"/>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6000" b="1" i="1" smtClean="0">
                <a:solidFill>
                  <a:srgbClr val="E10707"/>
                </a:solidFill>
                <a:ea typeface="MS PGothic" pitchFamily="34" charset="-128"/>
              </a:endParaRPr>
            </a:p>
          </p:txBody>
        </p:sp>
        <p:sp>
          <p:nvSpPr>
            <p:cNvPr id="55312" name="Oval 9"/>
            <p:cNvSpPr>
              <a:spLocks noChangeArrowheads="1"/>
            </p:cNvSpPr>
            <p:nvPr/>
          </p:nvSpPr>
          <p:spPr bwMode="auto">
            <a:xfrm>
              <a:off x="4876" y="2478"/>
              <a:ext cx="227" cy="226"/>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6000" b="1" i="1" smtClean="0">
                <a:solidFill>
                  <a:srgbClr val="E10707"/>
                </a:solidFill>
                <a:ea typeface="MS PGothic" pitchFamily="34" charset="-128"/>
              </a:endParaRPr>
            </a:p>
          </p:txBody>
        </p:sp>
        <p:sp>
          <p:nvSpPr>
            <p:cNvPr id="55313" name="Oval 10"/>
            <p:cNvSpPr>
              <a:spLocks noChangeArrowheads="1"/>
            </p:cNvSpPr>
            <p:nvPr/>
          </p:nvSpPr>
          <p:spPr bwMode="auto">
            <a:xfrm>
              <a:off x="1973" y="2523"/>
              <a:ext cx="227" cy="226"/>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6000" b="1" i="1" smtClean="0">
                <a:solidFill>
                  <a:srgbClr val="E10707"/>
                </a:solidFill>
                <a:ea typeface="MS PGothic" pitchFamily="34" charset="-128"/>
              </a:endParaRPr>
            </a:p>
          </p:txBody>
        </p:sp>
        <p:sp>
          <p:nvSpPr>
            <p:cNvPr id="55314" name="Oval 11"/>
            <p:cNvSpPr>
              <a:spLocks noChangeArrowheads="1"/>
            </p:cNvSpPr>
            <p:nvPr/>
          </p:nvSpPr>
          <p:spPr bwMode="auto">
            <a:xfrm>
              <a:off x="2381" y="2341"/>
              <a:ext cx="227" cy="226"/>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6000" b="1" i="1" smtClean="0">
                <a:solidFill>
                  <a:srgbClr val="E10707"/>
                </a:solidFill>
                <a:ea typeface="MS PGothic" pitchFamily="34" charset="-128"/>
              </a:endParaRPr>
            </a:p>
          </p:txBody>
        </p:sp>
        <p:sp>
          <p:nvSpPr>
            <p:cNvPr id="55315" name="Oval 12"/>
            <p:cNvSpPr>
              <a:spLocks noChangeArrowheads="1"/>
            </p:cNvSpPr>
            <p:nvPr/>
          </p:nvSpPr>
          <p:spPr bwMode="auto">
            <a:xfrm>
              <a:off x="2789" y="2024"/>
              <a:ext cx="318" cy="318"/>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6000" b="1" i="1" smtClean="0">
                <a:solidFill>
                  <a:srgbClr val="E10707"/>
                </a:solidFill>
                <a:ea typeface="MS PGothic" pitchFamily="34" charset="-128"/>
              </a:endParaRPr>
            </a:p>
          </p:txBody>
        </p:sp>
        <p:sp>
          <p:nvSpPr>
            <p:cNvPr id="55316" name="Oval 13"/>
            <p:cNvSpPr>
              <a:spLocks noChangeArrowheads="1"/>
            </p:cNvSpPr>
            <p:nvPr/>
          </p:nvSpPr>
          <p:spPr bwMode="auto">
            <a:xfrm>
              <a:off x="4150" y="2387"/>
              <a:ext cx="227" cy="226"/>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6000" b="1" i="1" smtClean="0">
                <a:solidFill>
                  <a:srgbClr val="E10707"/>
                </a:solidFill>
                <a:ea typeface="MS PGothic" pitchFamily="34" charset="-128"/>
              </a:endParaRPr>
            </a:p>
          </p:txBody>
        </p:sp>
      </p:grpSp>
      <p:grpSp>
        <p:nvGrpSpPr>
          <p:cNvPr id="3" name="Group 14"/>
          <p:cNvGrpSpPr>
            <a:grpSpLocks/>
          </p:cNvGrpSpPr>
          <p:nvPr/>
        </p:nvGrpSpPr>
        <p:grpSpPr bwMode="auto">
          <a:xfrm>
            <a:off x="3059113" y="3933825"/>
            <a:ext cx="2378075" cy="1079500"/>
            <a:chOff x="1927" y="2478"/>
            <a:chExt cx="1498" cy="680"/>
          </a:xfrm>
        </p:grpSpPr>
        <p:sp>
          <p:nvSpPr>
            <p:cNvPr id="55307" name="Oval 15"/>
            <p:cNvSpPr>
              <a:spLocks noChangeArrowheads="1"/>
            </p:cNvSpPr>
            <p:nvPr/>
          </p:nvSpPr>
          <p:spPr bwMode="auto">
            <a:xfrm>
              <a:off x="1927" y="2478"/>
              <a:ext cx="318" cy="317"/>
            </a:xfrm>
            <a:prstGeom prst="ellipse">
              <a:avLst/>
            </a:prstGeom>
            <a:noFill/>
            <a:ln w="3810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6000" b="1" i="1" smtClean="0">
                <a:solidFill>
                  <a:srgbClr val="E10707"/>
                </a:solidFill>
                <a:ea typeface="MS PGothic" pitchFamily="34" charset="-128"/>
              </a:endParaRPr>
            </a:p>
          </p:txBody>
        </p:sp>
        <p:sp>
          <p:nvSpPr>
            <p:cNvPr id="55308" name="Oval 16"/>
            <p:cNvSpPr>
              <a:spLocks noChangeArrowheads="1"/>
            </p:cNvSpPr>
            <p:nvPr/>
          </p:nvSpPr>
          <p:spPr bwMode="auto">
            <a:xfrm>
              <a:off x="3198" y="2931"/>
              <a:ext cx="227" cy="227"/>
            </a:xfrm>
            <a:prstGeom prst="ellipse">
              <a:avLst/>
            </a:prstGeom>
            <a:noFill/>
            <a:ln w="3810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6000" b="1" i="1" smtClean="0">
                <a:solidFill>
                  <a:srgbClr val="E10707"/>
                </a:solidFill>
                <a:ea typeface="MS PGothic" pitchFamily="34" charset="-128"/>
              </a:endParaRPr>
            </a:p>
          </p:txBody>
        </p:sp>
      </p:grpSp>
      <p:sp>
        <p:nvSpPr>
          <p:cNvPr id="55303" name="Rectangle 17"/>
          <p:cNvSpPr>
            <a:spLocks noChangeArrowheads="1"/>
          </p:cNvSpPr>
          <p:nvPr/>
        </p:nvSpPr>
        <p:spPr bwMode="auto">
          <a:xfrm>
            <a:off x="0" y="981075"/>
            <a:ext cx="4067175"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altLang="ja-JP" sz="2800" i="1" smtClean="0">
                <a:solidFill>
                  <a:srgbClr val="333399"/>
                </a:solidFill>
                <a:latin typeface="Arial" pitchFamily="34" charset="0"/>
                <a:ea typeface="MS PGothic" pitchFamily="34" charset="-128"/>
                <a:cs typeface="Arial" pitchFamily="34" charset="0"/>
              </a:rPr>
              <a:t>AGASA Arrival Direction Distribution </a:t>
            </a:r>
          </a:p>
        </p:txBody>
      </p:sp>
      <p:graphicFrame>
        <p:nvGraphicFramePr>
          <p:cNvPr id="55304" name="Object 2"/>
          <p:cNvGraphicFramePr>
            <a:graphicFrameLocks noChangeAspect="1"/>
          </p:cNvGraphicFramePr>
          <p:nvPr/>
        </p:nvGraphicFramePr>
        <p:xfrm>
          <a:off x="1979613" y="1747838"/>
          <a:ext cx="3168650" cy="650875"/>
        </p:xfrm>
        <a:graphic>
          <a:graphicData uri="http://schemas.openxmlformats.org/presentationml/2006/ole">
            <mc:AlternateContent xmlns:mc="http://schemas.openxmlformats.org/markup-compatibility/2006">
              <mc:Choice xmlns:v="urn:schemas-microsoft-com:vml" Requires="v">
                <p:oleObj spid="_x0000_s4161" name="Equation" r:id="rId5" imgW="990170" imgH="203112" progId="Equation.3">
                  <p:embed/>
                </p:oleObj>
              </mc:Choice>
              <mc:Fallback>
                <p:oleObj name="Equation" r:id="rId5" imgW="990170"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1747838"/>
                        <a:ext cx="3168650" cy="650875"/>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5305" name="Rectangle 19"/>
          <p:cNvSpPr>
            <a:spLocks noChangeArrowheads="1"/>
          </p:cNvSpPr>
          <p:nvPr/>
        </p:nvSpPr>
        <p:spPr bwMode="auto">
          <a:xfrm>
            <a:off x="6732588" y="981075"/>
            <a:ext cx="21605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altLang="ja-JP" sz="2800" i="1" smtClean="0">
                <a:solidFill>
                  <a:srgbClr val="333399"/>
                </a:solidFill>
                <a:latin typeface="Arial" pitchFamily="34" charset="0"/>
                <a:ea typeface="MS PGothic" pitchFamily="34" charset="-128"/>
                <a:cs typeface="Arial" pitchFamily="34" charset="0"/>
              </a:rPr>
              <a:t>1 Triplets</a:t>
            </a:r>
            <a:br>
              <a:rPr lang="en-US" altLang="ja-JP" sz="2800" i="1" smtClean="0">
                <a:solidFill>
                  <a:srgbClr val="333399"/>
                </a:solidFill>
                <a:latin typeface="Arial" pitchFamily="34" charset="0"/>
                <a:ea typeface="MS PGothic" pitchFamily="34" charset="-128"/>
                <a:cs typeface="Arial" pitchFamily="34" charset="0"/>
              </a:rPr>
            </a:br>
            <a:r>
              <a:rPr lang="en-US" altLang="ja-JP" sz="2800" i="1" smtClean="0">
                <a:solidFill>
                  <a:srgbClr val="333399"/>
                </a:solidFill>
                <a:latin typeface="Arial" pitchFamily="34" charset="0"/>
                <a:ea typeface="MS PGothic" pitchFamily="34" charset="-128"/>
                <a:cs typeface="Arial" pitchFamily="34" charset="0"/>
              </a:rPr>
              <a:t>6 Doublets</a:t>
            </a:r>
          </a:p>
        </p:txBody>
      </p:sp>
      <p:sp>
        <p:nvSpPr>
          <p:cNvPr id="55306" name="Line 20"/>
          <p:cNvSpPr>
            <a:spLocks noChangeShapeType="1"/>
          </p:cNvSpPr>
          <p:nvPr/>
        </p:nvSpPr>
        <p:spPr bwMode="auto">
          <a:xfrm>
            <a:off x="5292725" y="1557338"/>
            <a:ext cx="1296988" cy="0"/>
          </a:xfrm>
          <a:prstGeom prst="line">
            <a:avLst/>
          </a:prstGeom>
          <a:noFill/>
          <a:ln w="50800">
            <a:solidFill>
              <a:srgbClr val="FF6600"/>
            </a:solidFill>
            <a:round/>
            <a:headEnd/>
            <a:tailEnd type="triangle" w="lg" len="lg"/>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it-IT" sz="6000" b="1" i="1" smtClean="0">
              <a:solidFill>
                <a:srgbClr val="E10707"/>
              </a:solidFill>
              <a:ea typeface="MS PGothic" pitchFamily="34" charset="-128"/>
            </a:endParaRPr>
          </a:p>
        </p:txBody>
      </p:sp>
    </p:spTree>
    <p:extLst>
      <p:ext uri="{BB962C8B-B14F-4D97-AF65-F5344CB8AC3E}">
        <p14:creationId xmlns:p14="http://schemas.microsoft.com/office/powerpoint/2010/main" val="3296000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320249" cy="72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arrotondato 1"/>
          <p:cNvSpPr/>
          <p:nvPr/>
        </p:nvSpPr>
        <p:spPr>
          <a:xfrm>
            <a:off x="3454532" y="1124744"/>
            <a:ext cx="2664296" cy="50405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069862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3"/>
          <p:cNvSpPr txBox="1">
            <a:spLocks noChangeArrowheads="1"/>
          </p:cNvSpPr>
          <p:nvPr/>
        </p:nvSpPr>
        <p:spPr bwMode="auto">
          <a:xfrm>
            <a:off x="34925" y="6280150"/>
            <a:ext cx="7011988" cy="461963"/>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0"/>
              </a:spcBef>
              <a:spcAft>
                <a:spcPct val="0"/>
              </a:spcAft>
            </a:pPr>
            <a:r>
              <a:rPr lang="en-GB" sz="2400" b="0" smtClean="0">
                <a:solidFill>
                  <a:srgbClr val="333399"/>
                </a:solidFill>
                <a:latin typeface="Arial" pitchFamily="34" charset="0"/>
                <a:cs typeface="Arial" pitchFamily="34" charset="0"/>
              </a:rPr>
              <a:t>Need the NEXT GENERATION UHE Observatory!</a:t>
            </a:r>
          </a:p>
        </p:txBody>
      </p:sp>
      <p:sp>
        <p:nvSpPr>
          <p:cNvPr id="57346" name="Title 1"/>
          <p:cNvSpPr txBox="1">
            <a:spLocks/>
          </p:cNvSpPr>
          <p:nvPr/>
        </p:nvSpPr>
        <p:spPr bwMode="auto">
          <a:xfrm>
            <a:off x="-128588" y="-90488"/>
            <a:ext cx="9525001"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algn="ctr" fontAlgn="base">
              <a:spcBef>
                <a:spcPct val="0"/>
              </a:spcBef>
              <a:spcAft>
                <a:spcPct val="0"/>
              </a:spcAft>
            </a:pPr>
            <a:r>
              <a:rPr lang="en-GB" sz="2800" b="0" smtClean="0">
                <a:solidFill>
                  <a:srgbClr val="E00202"/>
                </a:solidFill>
                <a:latin typeface="Arial" pitchFamily="34" charset="0"/>
                <a:cs typeface="Arial" pitchFamily="34" charset="0"/>
              </a:rPr>
              <a:t>The Pierre Auger Observatory, HiRes, TA  are too small </a:t>
            </a:r>
            <a:endParaRPr lang="en-US" sz="2800" b="0" smtClean="0">
              <a:solidFill>
                <a:srgbClr val="E00202"/>
              </a:solidFill>
              <a:latin typeface="Arial" pitchFamily="34" charset="0"/>
              <a:cs typeface="Arial" pitchFamily="34" charset="0"/>
            </a:endParaRPr>
          </a:p>
        </p:txBody>
      </p:sp>
      <p:pic>
        <p:nvPicPr>
          <p:cNvPr id="573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81075"/>
            <a:ext cx="81359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655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83298" name="TextBox 1"/>
          <p:cNvSpPr txBox="1">
            <a:spLocks noChangeArrowheads="1"/>
          </p:cNvSpPr>
          <p:nvPr/>
        </p:nvSpPr>
        <p:spPr bwMode="auto">
          <a:xfrm>
            <a:off x="1376363" y="990600"/>
            <a:ext cx="6238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3200" b="1" smtClean="0">
                <a:solidFill>
                  <a:srgbClr val="FFFF00"/>
                </a:solidFill>
                <a:latin typeface="ArialRoundedMTBold" charset="0"/>
              </a:rPr>
              <a:t>UHECR status in just one word</a:t>
            </a:r>
            <a:endParaRPr lang="en-US" sz="3200" smtClean="0">
              <a:solidFill>
                <a:srgbClr val="FFFF00"/>
              </a:solidFill>
            </a:endParaRPr>
          </a:p>
        </p:txBody>
      </p:sp>
      <p:graphicFrame>
        <p:nvGraphicFramePr>
          <p:cNvPr id="183299" name="Object 2"/>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spid="_x0000_s22563" name="Equation" r:id="rId3" imgW="101600" imgH="177800" progId="Equation.3">
                  <p:embed/>
                </p:oleObj>
              </mc:Choice>
              <mc:Fallback>
                <p:oleObj name="Equation" r:id="rId3" imgW="1016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 name="Picture 21" descr="Screen shot 2011-08-31 at 13.40.5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7513" y="2300288"/>
            <a:ext cx="3240087"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Screen shot 2011-08-31 at 13.41.57.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44988" y="2246313"/>
            <a:ext cx="396081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316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lide(fromBottom)">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000"/>
            <a:ext cx="8854239" cy="68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32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97" y="0"/>
            <a:ext cx="9255524" cy="70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284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449263"/>
            <a:ext cx="10048876" cy="7762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9481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ctrTitle"/>
          </p:nvPr>
        </p:nvSpPr>
        <p:spPr>
          <a:xfrm>
            <a:off x="-207963" y="1341438"/>
            <a:ext cx="9604376" cy="3024187"/>
          </a:xfrm>
        </p:spPr>
        <p:txBody>
          <a:bodyPr/>
          <a:lstStyle/>
          <a:p>
            <a:pPr eaLnBrk="1" hangingPunct="1"/>
            <a:r>
              <a:rPr lang="it-IT" sz="4000" dirty="0" smtClean="0">
                <a:latin typeface="Times New Roman" pitchFamily="-1" charset="0"/>
                <a:ea typeface="ＭＳ Ｐゴシック" pitchFamily="-1" charset="-128"/>
              </a:rPr>
              <a:t/>
            </a:r>
            <a:br>
              <a:rPr lang="it-IT" sz="4000" dirty="0" smtClean="0">
                <a:latin typeface="Times New Roman" pitchFamily="-1" charset="0"/>
                <a:ea typeface="ＭＳ Ｐゴシック" pitchFamily="-1" charset="-128"/>
              </a:rPr>
            </a:br>
            <a:r>
              <a:rPr lang="it-IT" sz="4000" dirty="0" smtClean="0">
                <a:latin typeface="Times New Roman" pitchFamily="-1" charset="0"/>
                <a:ea typeface="ＭＳ Ｐゴシック" pitchFamily="-1" charset="-128"/>
              </a:rPr>
              <a:t> </a:t>
            </a:r>
            <a:br>
              <a:rPr lang="it-IT" sz="4000" dirty="0" smtClean="0">
                <a:latin typeface="Times New Roman" pitchFamily="-1" charset="0"/>
                <a:ea typeface="ＭＳ Ｐゴシック" pitchFamily="-1" charset="-128"/>
              </a:rPr>
            </a:br>
            <a:r>
              <a:rPr lang="it-IT" altLang="ja-JP" sz="4000" dirty="0" smtClean="0">
                <a:solidFill>
                  <a:srgbClr val="FF0000"/>
                </a:solidFill>
                <a:latin typeface="Calibri" pitchFamily="34" charset="0"/>
                <a:ea typeface="ＭＳ Ｐゴシック" pitchFamily="-1" charset="-128"/>
                <a:cs typeface="Calibri" pitchFamily="34" charset="0"/>
              </a:rPr>
              <a:t>JEM-EUSO</a:t>
            </a:r>
            <a:br>
              <a:rPr lang="it-IT" altLang="ja-JP" sz="4000" dirty="0" smtClean="0">
                <a:solidFill>
                  <a:srgbClr val="FF0000"/>
                </a:solidFill>
                <a:latin typeface="Calibri" pitchFamily="34" charset="0"/>
                <a:ea typeface="ＭＳ Ｐゴシック" pitchFamily="-1" charset="-128"/>
                <a:cs typeface="Calibri" pitchFamily="34" charset="0"/>
              </a:rPr>
            </a:br>
            <a:r>
              <a:rPr lang="it-IT" altLang="ja-JP" sz="3200" dirty="0">
                <a:solidFill>
                  <a:srgbClr val="FF0000"/>
                </a:solidFill>
                <a:latin typeface="Calibri" pitchFamily="34" charset="0"/>
                <a:ea typeface="ＭＳ Ｐゴシック" charset="0"/>
                <a:cs typeface="Calibri" pitchFamily="34" charset="0"/>
              </a:rPr>
              <a:t>The Extreme </a:t>
            </a:r>
            <a:r>
              <a:rPr lang="it-IT" altLang="ja-JP" sz="3200" dirty="0" err="1">
                <a:solidFill>
                  <a:srgbClr val="FF0000"/>
                </a:solidFill>
                <a:latin typeface="Calibri" pitchFamily="34" charset="0"/>
                <a:ea typeface="ＭＳ Ｐゴシック" charset="0"/>
                <a:cs typeface="Calibri" pitchFamily="34" charset="0"/>
              </a:rPr>
              <a:t>Universe</a:t>
            </a:r>
            <a:r>
              <a:rPr lang="it-IT" altLang="ja-JP" sz="3200" dirty="0">
                <a:solidFill>
                  <a:srgbClr val="FF0000"/>
                </a:solidFill>
                <a:latin typeface="Calibri" pitchFamily="34" charset="0"/>
                <a:ea typeface="ＭＳ Ｐゴシック" charset="0"/>
                <a:cs typeface="Calibri" pitchFamily="34" charset="0"/>
              </a:rPr>
              <a:t> Space </a:t>
            </a:r>
            <a:r>
              <a:rPr lang="it-IT" altLang="ja-JP" sz="3200" dirty="0" err="1">
                <a:solidFill>
                  <a:srgbClr val="FF0000"/>
                </a:solidFill>
                <a:latin typeface="Calibri" pitchFamily="34" charset="0"/>
                <a:ea typeface="ＭＳ Ｐゴシック" charset="0"/>
                <a:cs typeface="Calibri" pitchFamily="34" charset="0"/>
              </a:rPr>
              <a:t>Observatory</a:t>
            </a:r>
            <a:r>
              <a:rPr lang="it-IT" altLang="ja-JP" sz="3200" dirty="0">
                <a:solidFill>
                  <a:srgbClr val="FF0000"/>
                </a:solidFill>
                <a:latin typeface="Calibri" pitchFamily="34" charset="0"/>
                <a:ea typeface="ＭＳ Ｐゴシック" charset="0"/>
                <a:cs typeface="Calibri" pitchFamily="34" charset="0"/>
              </a:rPr>
              <a:t> </a:t>
            </a:r>
            <a:r>
              <a:rPr lang="it-IT" altLang="ja-JP" sz="3200" dirty="0" err="1">
                <a:solidFill>
                  <a:srgbClr val="FF0000"/>
                </a:solidFill>
                <a:latin typeface="Calibri" pitchFamily="34" charset="0"/>
                <a:ea typeface="ＭＳ Ｐゴシック" charset="0"/>
                <a:cs typeface="Calibri" pitchFamily="34" charset="0"/>
              </a:rPr>
              <a:t>onboard</a:t>
            </a:r>
            <a:r>
              <a:rPr lang="it-IT" altLang="ja-JP" sz="3200" dirty="0">
                <a:solidFill>
                  <a:srgbClr val="FF0000"/>
                </a:solidFill>
                <a:latin typeface="Calibri" pitchFamily="34" charset="0"/>
                <a:ea typeface="ＭＳ Ｐゴシック" charset="0"/>
                <a:cs typeface="Calibri" pitchFamily="34" charset="0"/>
              </a:rPr>
              <a:t> the </a:t>
            </a:r>
            <a:r>
              <a:rPr lang="it-IT" altLang="ja-JP" sz="3200" dirty="0" smtClean="0">
                <a:solidFill>
                  <a:srgbClr val="FF0000"/>
                </a:solidFill>
                <a:latin typeface="Calibri" pitchFamily="34" charset="0"/>
                <a:ea typeface="ＭＳ Ｐゴシック" charset="0"/>
                <a:cs typeface="Calibri" pitchFamily="34" charset="0"/>
              </a:rPr>
              <a:t>JAPANESE EXPERIMENT  </a:t>
            </a:r>
            <a:r>
              <a:rPr lang="it-IT" altLang="ja-JP" sz="3200" dirty="0" err="1">
                <a:solidFill>
                  <a:srgbClr val="FF0000"/>
                </a:solidFill>
                <a:latin typeface="Calibri" pitchFamily="34" charset="0"/>
                <a:ea typeface="ＭＳ Ｐゴシック" charset="0"/>
                <a:cs typeface="Calibri" pitchFamily="34" charset="0"/>
              </a:rPr>
              <a:t>M</a:t>
            </a:r>
            <a:r>
              <a:rPr lang="it-IT" altLang="ja-JP" sz="3200" dirty="0" err="1" smtClean="0">
                <a:solidFill>
                  <a:srgbClr val="FF0000"/>
                </a:solidFill>
                <a:latin typeface="Calibri" pitchFamily="34" charset="0"/>
                <a:ea typeface="ＭＳ Ｐゴシック" charset="0"/>
                <a:cs typeface="Calibri" pitchFamily="34" charset="0"/>
              </a:rPr>
              <a:t>odule</a:t>
            </a:r>
            <a:endParaRPr lang="it-IT" sz="2900" dirty="0" smtClean="0">
              <a:solidFill>
                <a:srgbClr val="FF0000"/>
              </a:solidFill>
              <a:latin typeface="Calibri" pitchFamily="34" charset="0"/>
              <a:ea typeface="ＭＳ Ｐゴシック" pitchFamily="-1" charset="-128"/>
              <a:cs typeface="Calibri" pitchFamily="34" charset="0"/>
            </a:endParaRPr>
          </a:p>
        </p:txBody>
      </p:sp>
      <p:sp>
        <p:nvSpPr>
          <p:cNvPr id="266243" name="Rectangle 3"/>
          <p:cNvSpPr>
            <a:spLocks noGrp="1" noChangeArrowheads="1"/>
          </p:cNvSpPr>
          <p:nvPr>
            <p:ph type="subTitle" idx="1"/>
          </p:nvPr>
        </p:nvSpPr>
        <p:spPr>
          <a:xfrm>
            <a:off x="1075134" y="4725144"/>
            <a:ext cx="7197725" cy="2365375"/>
          </a:xfrm>
        </p:spPr>
        <p:txBody>
          <a:bodyPr/>
          <a:lstStyle/>
          <a:p>
            <a:pPr marL="609600" indent="-609600" eaLnBrk="1" hangingPunct="1"/>
            <a:endParaRPr lang="it-IT" sz="2400" i="1" dirty="0" smtClean="0">
              <a:latin typeface="Times New Roman" pitchFamily="-1" charset="0"/>
              <a:ea typeface="ＭＳ Ｐゴシック" pitchFamily="-1" charset="-128"/>
            </a:endParaRPr>
          </a:p>
        </p:txBody>
      </p:sp>
      <p:pic>
        <p:nvPicPr>
          <p:cNvPr id="2662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148272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45" name="Group 9"/>
          <p:cNvGrpSpPr>
            <a:grpSpLocks/>
          </p:cNvGrpSpPr>
          <p:nvPr/>
        </p:nvGrpSpPr>
        <p:grpSpPr bwMode="auto">
          <a:xfrm>
            <a:off x="4500563" y="14288"/>
            <a:ext cx="4116387" cy="461962"/>
            <a:chOff x="2934" y="13132"/>
            <a:chExt cx="6484" cy="728"/>
          </a:xfrm>
        </p:grpSpPr>
        <p:pic>
          <p:nvPicPr>
            <p:cNvPr id="266256" name="Picture 10" descr="イタリア国旗"/>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7" name="Picture 11" descr="スイス国旗"/>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8" name="Picture 12" descr="フランス国旗"/>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9" name="Picture 13" descr="アメリカ合衆国（米国）国旗"/>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0" name="Picture 14" descr="日本国旗"/>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1" name="Picture 15" descr="ドイツ国旗"/>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4" y="13132"/>
              <a:ext cx="1083"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46" name="Group 2"/>
          <p:cNvGrpSpPr>
            <a:grpSpLocks/>
          </p:cNvGrpSpPr>
          <p:nvPr/>
        </p:nvGrpSpPr>
        <p:grpSpPr bwMode="auto">
          <a:xfrm>
            <a:off x="4211638" y="476250"/>
            <a:ext cx="4114800" cy="461963"/>
            <a:chOff x="2934" y="13861"/>
            <a:chExt cx="6480" cy="728"/>
          </a:xfrm>
        </p:grpSpPr>
        <p:pic>
          <p:nvPicPr>
            <p:cNvPr id="266250" name="Picture 3" descr="ロシア国旗"/>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4" y="13861"/>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1" name="Picture 4" descr="メキシコ国旗"/>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4" y="13861"/>
              <a:ext cx="1085"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2" name="Picture 5" descr="大韓民国（韓国）国旗"/>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34" y="13861"/>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3" name="Picture 6" descr="spanis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4" y="13861"/>
              <a:ext cx="105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4" name="Picture 7" descr="polan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4" y="13861"/>
              <a:ext cx="105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55" name="Picture 8" descr="slovaki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34" y="13861"/>
              <a:ext cx="10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247" name="Picture 2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316913" y="490538"/>
            <a:ext cx="647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8" name="Title 1"/>
          <p:cNvSpPr txBox="1">
            <a:spLocks/>
          </p:cNvSpPr>
          <p:nvPr/>
        </p:nvSpPr>
        <p:spPr bwMode="auto">
          <a:xfrm>
            <a:off x="3563938" y="44450"/>
            <a:ext cx="58324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fontAlgn="base">
              <a:spcBef>
                <a:spcPct val="0"/>
              </a:spcBef>
              <a:spcAft>
                <a:spcPct val="0"/>
              </a:spcAft>
            </a:pPr>
            <a:r>
              <a:rPr lang="en-US" sz="1800" i="1">
                <a:solidFill>
                  <a:srgbClr val="000066"/>
                </a:solidFill>
                <a:latin typeface="Times New Roman" pitchFamily="-1" charset="0"/>
                <a:ea typeface="ＭＳ Ｐゴシック" pitchFamily="-1" charset="-128"/>
              </a:rPr>
              <a:t>“Doing astronomy by looking downward”</a:t>
            </a:r>
          </a:p>
        </p:txBody>
      </p:sp>
      <p:sp>
        <p:nvSpPr>
          <p:cNvPr id="2" name="Rettangolo 1"/>
          <p:cNvSpPr/>
          <p:nvPr/>
        </p:nvSpPr>
        <p:spPr>
          <a:xfrm>
            <a:off x="8326438" y="6309320"/>
            <a:ext cx="314325" cy="2160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FF"/>
              </a:solidFill>
            </a:endParaRPr>
          </a:p>
        </p:txBody>
      </p:sp>
    </p:spTree>
    <p:extLst>
      <p:ext uri="{BB962C8B-B14F-4D97-AF65-F5344CB8AC3E}">
        <p14:creationId xmlns:p14="http://schemas.microsoft.com/office/powerpoint/2010/main" val="2910572433"/>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029" y="159087"/>
            <a:ext cx="8772487" cy="65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107950" y="17463"/>
            <a:ext cx="9072563" cy="1792287"/>
            <a:chOff x="107504" y="17984"/>
            <a:chExt cx="9073008" cy="1791490"/>
          </a:xfrm>
        </p:grpSpPr>
        <p:pic>
          <p:nvPicPr>
            <p:cNvPr id="1986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2736304" cy="40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4308" y="17984"/>
              <a:ext cx="3036204" cy="6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836712"/>
              <a:ext cx="1039089" cy="86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3" name="Picture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656" y="764704"/>
              <a:ext cx="864096" cy="104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92" y="3203575"/>
            <a:ext cx="2000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370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icozza\Desktop\Olinto_SpacePart12_Page_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0" y="0"/>
            <a:ext cx="88750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378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7"/>
          <p:cNvSpPr txBox="1">
            <a:spLocks noChangeArrowheads="1"/>
          </p:cNvSpPr>
          <p:nvPr/>
        </p:nvSpPr>
        <p:spPr bwMode="auto">
          <a:xfrm>
            <a:off x="0" y="0"/>
            <a:ext cx="5943600" cy="830263"/>
          </a:xfrm>
          <a:prstGeom prst="rect">
            <a:avLst/>
          </a:prstGeom>
          <a:solidFill>
            <a:srgbClr val="FFFFFF"/>
          </a:solidFill>
          <a:ln w="9525">
            <a:solidFill>
              <a:srgbClr val="CC00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it-IT" sz="2400" dirty="0" err="1">
                <a:solidFill>
                  <a:srgbClr val="333399"/>
                </a:solidFill>
              </a:rPr>
              <a:t>Mission</a:t>
            </a:r>
            <a:r>
              <a:rPr lang="it-IT" sz="2400" dirty="0">
                <a:solidFill>
                  <a:srgbClr val="333399"/>
                </a:solidFill>
              </a:rPr>
              <a:t> </a:t>
            </a:r>
            <a:r>
              <a:rPr lang="it-IT" sz="2400" dirty="0" err="1">
                <a:solidFill>
                  <a:srgbClr val="333399"/>
                </a:solidFill>
              </a:rPr>
              <a:t>aspects</a:t>
            </a:r>
            <a:r>
              <a:rPr lang="it-IT" sz="2400" dirty="0">
                <a:solidFill>
                  <a:srgbClr val="333399"/>
                </a:solidFill>
              </a:rPr>
              <a:t> </a:t>
            </a:r>
            <a:r>
              <a:rPr lang="it-IT" sz="2400" dirty="0" err="1">
                <a:solidFill>
                  <a:srgbClr val="333399"/>
                </a:solidFill>
              </a:rPr>
              <a:t>have</a:t>
            </a:r>
            <a:r>
              <a:rPr lang="it-IT" sz="2400" dirty="0">
                <a:solidFill>
                  <a:srgbClr val="333399"/>
                </a:solidFill>
              </a:rPr>
              <a:t> </a:t>
            </a:r>
            <a:r>
              <a:rPr lang="it-IT" sz="2400" dirty="0" err="1">
                <a:solidFill>
                  <a:srgbClr val="333399"/>
                </a:solidFill>
              </a:rPr>
              <a:t>been</a:t>
            </a:r>
            <a:r>
              <a:rPr lang="it-IT" sz="2400" dirty="0">
                <a:solidFill>
                  <a:srgbClr val="333399"/>
                </a:solidFill>
              </a:rPr>
              <a:t> </a:t>
            </a:r>
            <a:r>
              <a:rPr lang="it-IT" sz="2400" dirty="0" err="1">
                <a:solidFill>
                  <a:srgbClr val="333399"/>
                </a:solidFill>
              </a:rPr>
              <a:t>successfully</a:t>
            </a:r>
            <a:r>
              <a:rPr lang="it-IT" sz="2400" dirty="0">
                <a:solidFill>
                  <a:srgbClr val="333399"/>
                </a:solidFill>
              </a:rPr>
              <a:t> </a:t>
            </a:r>
            <a:r>
              <a:rPr lang="it-IT" sz="2400" dirty="0" err="1">
                <a:solidFill>
                  <a:srgbClr val="333399"/>
                </a:solidFill>
              </a:rPr>
              <a:t>studied</a:t>
            </a:r>
            <a:r>
              <a:rPr lang="it-IT" sz="2400" dirty="0">
                <a:solidFill>
                  <a:srgbClr val="333399"/>
                </a:solidFill>
              </a:rPr>
              <a:t> by JAXA and RIKEN</a:t>
            </a:r>
            <a:endParaRPr lang="en-US" sz="2400" dirty="0">
              <a:solidFill>
                <a:srgbClr val="333399"/>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563428089"/>
              </p:ext>
            </p:extLst>
          </p:nvPr>
        </p:nvGraphicFramePr>
        <p:xfrm>
          <a:off x="971600" y="1268760"/>
          <a:ext cx="7560840" cy="4707416"/>
        </p:xfrm>
        <a:graphic>
          <a:graphicData uri="http://schemas.openxmlformats.org/drawingml/2006/table">
            <a:tbl>
              <a:tblPr firstRow="1" bandRow="1">
                <a:effectLst>
                  <a:outerShdw blurRad="247650" dist="38100" dir="3000000" sx="89000" sy="89000" algn="tl" rotWithShape="0">
                    <a:srgbClr val="800000">
                      <a:alpha val="43000"/>
                    </a:srgbClr>
                  </a:outerShdw>
                </a:effectLst>
                <a:tableStyleId>{21E4AEA4-8DFA-4A89-87EB-49C32662AFE0}</a:tableStyleId>
              </a:tblPr>
              <a:tblGrid>
                <a:gridCol w="3780420"/>
                <a:gridCol w="3780420"/>
              </a:tblGrid>
              <a:tr h="384766">
                <a:tc>
                  <a:txBody>
                    <a:bodyPr/>
                    <a:lstStyle/>
                    <a:p>
                      <a:pPr algn="ctr"/>
                      <a:r>
                        <a:rPr lang="en-US" dirty="0" smtClean="0">
                          <a:latin typeface="Arial"/>
                          <a:cs typeface="Arial"/>
                        </a:rPr>
                        <a:t>Parameter</a:t>
                      </a:r>
                      <a:endParaRPr lang="en-US" dirty="0">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rgbClr val="00005B"/>
                    </a:solidFill>
                  </a:tcPr>
                </a:tc>
                <a:tc>
                  <a:txBody>
                    <a:bodyPr/>
                    <a:lstStyle/>
                    <a:p>
                      <a:pPr algn="ctr"/>
                      <a:r>
                        <a:rPr lang="en-US" dirty="0" smtClean="0">
                          <a:latin typeface="Arial"/>
                          <a:cs typeface="Arial"/>
                        </a:rPr>
                        <a:t>Value</a:t>
                      </a:r>
                      <a:endParaRPr lang="en-US" dirty="0">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rgbClr val="00005B"/>
                    </a:solidFill>
                  </a:tcPr>
                </a:tc>
              </a:tr>
              <a:tr h="384766">
                <a:tc>
                  <a:txBody>
                    <a:bodyPr/>
                    <a:lstStyle/>
                    <a:p>
                      <a:pPr algn="ctr"/>
                      <a:r>
                        <a:rPr lang="en-US" b="1" dirty="0" smtClean="0">
                          <a:solidFill>
                            <a:srgbClr val="800000"/>
                          </a:solidFill>
                          <a:latin typeface="Arial"/>
                          <a:cs typeface="Arial"/>
                        </a:rPr>
                        <a:t>Launch date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2017</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Mission</a:t>
                      </a:r>
                      <a:r>
                        <a:rPr lang="en-US" b="1" baseline="0" dirty="0" smtClean="0">
                          <a:solidFill>
                            <a:srgbClr val="800000"/>
                          </a:solidFill>
                          <a:latin typeface="Arial"/>
                          <a:cs typeface="Arial"/>
                        </a:rPr>
                        <a:t> Lifetime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3+2 years</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Rocket</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H2B</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Transport Vehicle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HTV</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Accommodation on JEM</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EF#2</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Mass</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1938 kg</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474990">
                <a:tc>
                  <a:txBody>
                    <a:bodyPr/>
                    <a:lstStyle/>
                    <a:p>
                      <a:pPr algn="ctr"/>
                      <a:r>
                        <a:rPr lang="en-US" b="1" dirty="0" smtClean="0">
                          <a:solidFill>
                            <a:srgbClr val="800000"/>
                          </a:solidFill>
                          <a:latin typeface="Arial"/>
                          <a:cs typeface="Arial"/>
                        </a:rPr>
                        <a:t>Power</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926 W (op.) 352</a:t>
                      </a:r>
                      <a:r>
                        <a:rPr lang="en-US" b="1" baseline="0" dirty="0" smtClean="0">
                          <a:solidFill>
                            <a:srgbClr val="800000"/>
                          </a:solidFill>
                          <a:latin typeface="Arial"/>
                          <a:cs typeface="Arial"/>
                        </a:rPr>
                        <a:t> W (non op.)</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Data</a:t>
                      </a:r>
                      <a:r>
                        <a:rPr lang="en-US" b="1" baseline="0" dirty="0" smtClean="0">
                          <a:solidFill>
                            <a:srgbClr val="800000"/>
                          </a:solidFill>
                          <a:latin typeface="Arial"/>
                          <a:cs typeface="Arial"/>
                        </a:rPr>
                        <a:t> rate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285 kbps (+ on board storage)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Orbit</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400 km</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Inclination of the Orbit</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51.6°</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Operation Temperature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-10° to +50°</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128412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 </a:t>
            </a:r>
            <a:endParaRPr lang="it-IT" dirty="0"/>
          </a:p>
        </p:txBody>
      </p:sp>
      <p:pic>
        <p:nvPicPr>
          <p:cNvPr id="2050" name="Picture 2" descr="C:\Users\picozza\Desktop\Olinto_SpacePart12_Page_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1" y="-27384"/>
            <a:ext cx="8875059" cy="6858000"/>
          </a:xfrm>
          <a:prstGeom prst="rect">
            <a:avLst/>
          </a:prstGeom>
          <a:solidFill>
            <a:schemeClr val="bg1"/>
          </a:solidFill>
        </p:spPr>
      </p:pic>
      <p:sp>
        <p:nvSpPr>
          <p:cNvPr id="3" name="Rettangolo arrotondato 2"/>
          <p:cNvSpPr/>
          <p:nvPr/>
        </p:nvSpPr>
        <p:spPr>
          <a:xfrm>
            <a:off x="672682" y="181946"/>
            <a:ext cx="7787750" cy="4320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dirty="0" err="1" smtClean="0">
                <a:solidFill>
                  <a:srgbClr val="FF0000"/>
                </a:solidFill>
              </a:rPr>
              <a:t>Conceptual</a:t>
            </a:r>
            <a:r>
              <a:rPr lang="it-IT" sz="3600" dirty="0" smtClean="0">
                <a:solidFill>
                  <a:srgbClr val="FF0000"/>
                </a:solidFill>
              </a:rPr>
              <a:t> </a:t>
            </a:r>
            <a:r>
              <a:rPr lang="it-IT" sz="3600" dirty="0" err="1" smtClean="0">
                <a:solidFill>
                  <a:srgbClr val="FF0000"/>
                </a:solidFill>
              </a:rPr>
              <a:t>view</a:t>
            </a:r>
            <a:r>
              <a:rPr lang="it-IT" sz="3600" dirty="0" smtClean="0">
                <a:solidFill>
                  <a:srgbClr val="FF0000"/>
                </a:solidFill>
              </a:rPr>
              <a:t> of the </a:t>
            </a:r>
            <a:r>
              <a:rPr lang="it-IT" sz="3600" dirty="0" err="1" smtClean="0">
                <a:solidFill>
                  <a:srgbClr val="FF0000"/>
                </a:solidFill>
              </a:rPr>
              <a:t>telescope</a:t>
            </a:r>
            <a:endParaRPr lang="it-IT" sz="3600" dirty="0">
              <a:solidFill>
                <a:srgbClr val="FF0000"/>
              </a:solidFill>
            </a:endParaRPr>
          </a:p>
        </p:txBody>
      </p:sp>
    </p:spTree>
    <p:extLst>
      <p:ext uri="{BB962C8B-B14F-4D97-AF65-F5344CB8AC3E}">
        <p14:creationId xmlns:p14="http://schemas.microsoft.com/office/powerpoint/2010/main" val="41819179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6" name="Object 2"/>
          <p:cNvGraphicFramePr>
            <a:graphicFrameLocks noChangeAspect="1"/>
          </p:cNvGraphicFramePr>
          <p:nvPr/>
        </p:nvGraphicFramePr>
        <p:xfrm>
          <a:off x="152400" y="615950"/>
          <a:ext cx="8901113" cy="5334000"/>
        </p:xfrm>
        <a:graphic>
          <a:graphicData uri="http://schemas.openxmlformats.org/presentationml/2006/ole">
            <mc:AlternateContent xmlns:mc="http://schemas.openxmlformats.org/markup-compatibility/2006">
              <mc:Choice xmlns:v="urn:schemas-microsoft-com:vml" Requires="v">
                <p:oleObj spid="_x0000_s13497" name="Document" r:id="rId3" imgW="27377778" imgH="16406349" progId="Word.Document.12">
                  <p:link updateAutomatic="1"/>
                </p:oleObj>
              </mc:Choice>
              <mc:Fallback>
                <p:oleObj name="Document" r:id="rId3" imgW="27377778" imgH="16406349"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15950"/>
                        <a:ext cx="890111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10947" name="Rectangle 9"/>
          <p:cNvSpPr>
            <a:spLocks noChangeArrowheads="1"/>
          </p:cNvSpPr>
          <p:nvPr/>
        </p:nvSpPr>
        <p:spPr bwMode="auto">
          <a:xfrm>
            <a:off x="5997575" y="1417638"/>
            <a:ext cx="2895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b="1">
                <a:solidFill>
                  <a:srgbClr val="000000"/>
                </a:solidFill>
              </a:rPr>
              <a:t>Elementary Cell (EC)</a:t>
            </a:r>
            <a:endParaRPr lang="en-US" b="1">
              <a:solidFill>
                <a:srgbClr val="000000"/>
              </a:solidFill>
              <a:ea typeface="MS Mincho" pitchFamily="49" charset="-128"/>
            </a:endParaRPr>
          </a:p>
          <a:p>
            <a:pPr algn="just"/>
            <a:r>
              <a:rPr lang="en-US" b="1">
                <a:solidFill>
                  <a:srgbClr val="000000"/>
                </a:solidFill>
              </a:rPr>
              <a:t>(2x2 PMTs = 256 pixels)</a:t>
            </a:r>
            <a:endParaRPr lang="en-US" b="1">
              <a:solidFill>
                <a:srgbClr val="000000"/>
              </a:solidFill>
              <a:ea typeface="MS Mincho" pitchFamily="49" charset="-128"/>
            </a:endParaRPr>
          </a:p>
        </p:txBody>
      </p:sp>
      <p:sp>
        <p:nvSpPr>
          <p:cNvPr id="210948" name="Rectangle 10"/>
          <p:cNvSpPr>
            <a:spLocks noChangeArrowheads="1"/>
          </p:cNvSpPr>
          <p:nvPr/>
        </p:nvSpPr>
        <p:spPr bwMode="auto">
          <a:xfrm>
            <a:off x="1835150" y="4881563"/>
            <a:ext cx="2665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b="1">
                <a:solidFill>
                  <a:srgbClr val="000000"/>
                </a:solidFill>
              </a:rPr>
              <a:t>Focal Surface detector</a:t>
            </a:r>
            <a:endParaRPr lang="en-US" b="1">
              <a:solidFill>
                <a:srgbClr val="000000"/>
              </a:solidFill>
              <a:ea typeface="MS Mincho" pitchFamily="49" charset="-128"/>
            </a:endParaRPr>
          </a:p>
          <a:p>
            <a:pPr algn="just"/>
            <a:r>
              <a:rPr lang="en-US" b="1">
                <a:solidFill>
                  <a:srgbClr val="000000"/>
                </a:solidFill>
              </a:rPr>
              <a:t>137 PDMs </a:t>
            </a:r>
          </a:p>
          <a:p>
            <a:pPr algn="just"/>
            <a:r>
              <a:rPr lang="en-US" b="1">
                <a:solidFill>
                  <a:srgbClr val="000000"/>
                </a:solidFill>
              </a:rPr>
              <a:t>= 0.3M Pixels</a:t>
            </a:r>
            <a:endParaRPr lang="en-US" b="1">
              <a:solidFill>
                <a:srgbClr val="000000"/>
              </a:solidFill>
              <a:ea typeface="MS Mincho" pitchFamily="49" charset="-128"/>
            </a:endParaRPr>
          </a:p>
        </p:txBody>
      </p:sp>
      <p:sp>
        <p:nvSpPr>
          <p:cNvPr id="210949" name="Rectangle 11"/>
          <p:cNvSpPr>
            <a:spLocks noChangeArrowheads="1"/>
          </p:cNvSpPr>
          <p:nvPr/>
        </p:nvSpPr>
        <p:spPr bwMode="auto">
          <a:xfrm>
            <a:off x="34925" y="1768475"/>
            <a:ext cx="1573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solidFill>
                  <a:srgbClr val="000000"/>
                </a:solidFill>
              </a:rPr>
              <a:t>4932 MAPMTs</a:t>
            </a:r>
            <a:endParaRPr lang="en-US" b="1">
              <a:solidFill>
                <a:srgbClr val="000000"/>
              </a:solidFill>
              <a:ea typeface="MS Mincho" pitchFamily="49" charset="-128"/>
            </a:endParaRPr>
          </a:p>
          <a:p>
            <a:pPr algn="ctr"/>
            <a:r>
              <a:rPr lang="en-US" b="1">
                <a:solidFill>
                  <a:srgbClr val="000000"/>
                </a:solidFill>
              </a:rPr>
              <a:t>(8x8 pixels)</a:t>
            </a:r>
            <a:endParaRPr lang="en-US" b="1">
              <a:solidFill>
                <a:srgbClr val="000000"/>
              </a:solidFill>
              <a:ea typeface="MS Mincho" pitchFamily="49" charset="-128"/>
            </a:endParaRPr>
          </a:p>
          <a:p>
            <a:pPr algn="just"/>
            <a:endParaRPr lang="en-US" b="1">
              <a:solidFill>
                <a:srgbClr val="000000"/>
              </a:solidFill>
              <a:ea typeface="MS Mincho" pitchFamily="49" charset="-128"/>
            </a:endParaRPr>
          </a:p>
        </p:txBody>
      </p:sp>
      <p:sp>
        <p:nvSpPr>
          <p:cNvPr id="210950" name="Rectangle 12"/>
          <p:cNvSpPr>
            <a:spLocks noChangeArrowheads="1"/>
          </p:cNvSpPr>
          <p:nvPr/>
        </p:nvSpPr>
        <p:spPr bwMode="auto">
          <a:xfrm>
            <a:off x="6172200" y="4572000"/>
            <a:ext cx="31242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ja-JP" altLang="en-US" b="1">
                <a:solidFill>
                  <a:srgbClr val="000000"/>
                </a:solidFill>
              </a:rPr>
              <a:t> </a:t>
            </a:r>
            <a:endParaRPr lang="en-US" b="1">
              <a:solidFill>
                <a:srgbClr val="000000"/>
              </a:solidFill>
              <a:ea typeface="MS Mincho" pitchFamily="49" charset="-128"/>
            </a:endParaRPr>
          </a:p>
          <a:p>
            <a:pPr algn="just"/>
            <a:r>
              <a:rPr lang="en-US" sz="1600" b="1">
                <a:solidFill>
                  <a:srgbClr val="000000"/>
                </a:solidFill>
              </a:rPr>
              <a:t>Photo-Detector Module (PDM)</a:t>
            </a:r>
            <a:endParaRPr lang="en-US" sz="1600" b="1">
              <a:solidFill>
                <a:srgbClr val="000000"/>
              </a:solidFill>
              <a:ea typeface="MS Mincho" pitchFamily="49" charset="-128"/>
            </a:endParaRPr>
          </a:p>
          <a:p>
            <a:pPr algn="just"/>
            <a:r>
              <a:rPr lang="en-US" sz="1600" b="1">
                <a:solidFill>
                  <a:srgbClr val="000000"/>
                </a:solidFill>
              </a:rPr>
              <a:t>(3x3 ECs = 36 PMTS </a:t>
            </a:r>
          </a:p>
          <a:p>
            <a:pPr algn="just"/>
            <a:r>
              <a:rPr lang="en-US" sz="1600" b="1">
                <a:solidFill>
                  <a:srgbClr val="000000"/>
                </a:solidFill>
              </a:rPr>
              <a:t>2,304 pixels)</a:t>
            </a:r>
            <a:endParaRPr lang="en-US" sz="1600" b="1">
              <a:solidFill>
                <a:srgbClr val="000000"/>
              </a:solidFill>
              <a:ea typeface="MS Mincho" pitchFamily="49" charset="-128"/>
            </a:endParaRPr>
          </a:p>
          <a:p>
            <a:pPr algn="just"/>
            <a:r>
              <a:rPr lang="ja-JP" altLang="en-US" sz="1600" b="1">
                <a:solidFill>
                  <a:srgbClr val="000000"/>
                </a:solidFill>
              </a:rPr>
              <a:t> </a:t>
            </a:r>
            <a:endParaRPr lang="en-US" altLang="ja-JP" sz="1600" b="1">
              <a:solidFill>
                <a:srgbClr val="000000"/>
              </a:solidFill>
            </a:endParaRPr>
          </a:p>
          <a:p>
            <a:pPr algn="just"/>
            <a:r>
              <a:rPr lang="en-US" b="1">
                <a:solidFill>
                  <a:srgbClr val="000000"/>
                </a:solidFill>
                <a:ea typeface="MS Mincho" pitchFamily="49" charset="-128"/>
              </a:rPr>
              <a:t>1 High Voltage / PDM</a:t>
            </a:r>
          </a:p>
          <a:p>
            <a:pPr algn="just"/>
            <a:endParaRPr lang="en-US" b="1">
              <a:solidFill>
                <a:srgbClr val="000000"/>
              </a:solidFill>
            </a:endParaRPr>
          </a:p>
        </p:txBody>
      </p:sp>
      <p:graphicFrame>
        <p:nvGraphicFramePr>
          <p:cNvPr id="210951" name="Object 3"/>
          <p:cNvGraphicFramePr>
            <a:graphicFrameLocks noChangeAspect="1"/>
          </p:cNvGraphicFramePr>
          <p:nvPr/>
        </p:nvGraphicFramePr>
        <p:xfrm>
          <a:off x="4419600" y="4800600"/>
          <a:ext cx="1795463" cy="1728788"/>
        </p:xfrm>
        <a:graphic>
          <a:graphicData uri="http://schemas.openxmlformats.org/presentationml/2006/ole">
            <mc:AlternateContent xmlns:mc="http://schemas.openxmlformats.org/markup-compatibility/2006">
              <mc:Choice xmlns:v="urn:schemas-microsoft-com:vml" Requires="v">
                <p:oleObj spid="_x0000_s13498" name="Document" r:id="rId3" imgW="9346032" imgH="8990476" progId="Word.Document.12">
                  <p:link updateAutomatic="1"/>
                </p:oleObj>
              </mc:Choice>
              <mc:Fallback>
                <p:oleObj name="Document" r:id="rId3" imgW="9346032" imgH="8990476"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800600"/>
                        <a:ext cx="17954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0952" name="Object 4"/>
          <p:cNvGraphicFramePr>
            <a:graphicFrameLocks noChangeAspect="1"/>
          </p:cNvGraphicFramePr>
          <p:nvPr/>
        </p:nvGraphicFramePr>
        <p:xfrm>
          <a:off x="11113" y="5229225"/>
          <a:ext cx="1824037" cy="1368425"/>
        </p:xfrm>
        <a:graphic>
          <a:graphicData uri="http://schemas.openxmlformats.org/presentationml/2006/ole">
            <mc:AlternateContent xmlns:mc="http://schemas.openxmlformats.org/markup-compatibility/2006">
              <mc:Choice xmlns:v="urn:schemas-microsoft-com:vml" Requires="v">
                <p:oleObj spid="_x0000_s13499" name="Document" r:id="rId3" imgW="10361905" imgH="7771429" progId="Word.Document.12">
                  <p:link updateAutomatic="1"/>
                </p:oleObj>
              </mc:Choice>
              <mc:Fallback>
                <p:oleObj name="Document" r:id="rId3" imgW="10361905" imgH="7771429"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3" y="5229225"/>
                        <a:ext cx="18240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2"/>
          <p:cNvSpPr txBox="1">
            <a:spLocks noChangeArrowheads="1"/>
          </p:cNvSpPr>
          <p:nvPr/>
        </p:nvSpPr>
        <p:spPr bwMode="auto">
          <a:xfrm>
            <a:off x="790575" y="44450"/>
            <a:ext cx="8277225" cy="762000"/>
          </a:xfrm>
          <a:prstGeom prst="rect">
            <a:avLst/>
          </a:prstGeom>
          <a:noFill/>
          <a:ln>
            <a:noFill/>
          </a:ln>
          <a:extLst/>
        </p:spPr>
        <p:txBody>
          <a:bodyPr>
            <a:spAutoFit/>
          </a:bodyPr>
          <a:lstStyle>
            <a:lvl1pPr eaLnBrk="0" hangingPunct="0">
              <a:defRPr b="1">
                <a:solidFill>
                  <a:schemeClr val="tx1"/>
                </a:solidFill>
                <a:latin typeface="Arial" pitchFamily="34" charset="0"/>
                <a:ea typeface="ＭＳ Ｐゴシック" pitchFamily="50" charset="-128"/>
              </a:defRPr>
            </a:lvl1pPr>
            <a:lvl2pPr marL="742950" indent="-285750" eaLnBrk="0" hangingPunct="0">
              <a:defRPr b="1">
                <a:solidFill>
                  <a:schemeClr val="tx1"/>
                </a:solidFill>
                <a:latin typeface="Arial" pitchFamily="34" charset="0"/>
                <a:ea typeface="ＭＳ Ｐゴシック" pitchFamily="50" charset="-128"/>
              </a:defRPr>
            </a:lvl2pPr>
            <a:lvl3pPr marL="1143000" indent="-228600" eaLnBrk="0" hangingPunct="0">
              <a:defRPr b="1">
                <a:solidFill>
                  <a:schemeClr val="tx1"/>
                </a:solidFill>
                <a:latin typeface="Arial" pitchFamily="34" charset="0"/>
                <a:ea typeface="ＭＳ Ｐゴシック" pitchFamily="50" charset="-128"/>
              </a:defRPr>
            </a:lvl3pPr>
            <a:lvl4pPr marL="1600200" indent="-228600" eaLnBrk="0" hangingPunct="0">
              <a:defRPr b="1">
                <a:solidFill>
                  <a:schemeClr val="tx1"/>
                </a:solidFill>
                <a:latin typeface="Arial" pitchFamily="34" charset="0"/>
                <a:ea typeface="ＭＳ Ｐゴシック" pitchFamily="50" charset="-128"/>
              </a:defRPr>
            </a:lvl4pPr>
            <a:lvl5pPr marL="2057400" indent="-228600" eaLnBrk="0" hangingPunct="0">
              <a:defRPr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50" charset="-128"/>
              </a:defRPr>
            </a:lvl9pPr>
          </a:lstStyle>
          <a:p>
            <a:pPr algn="ctr" eaLnBrk="1" hangingPunct="1">
              <a:spcBef>
                <a:spcPct val="50000"/>
              </a:spcBef>
              <a:defRPr/>
            </a:pPr>
            <a:r>
              <a:rPr lang="ja-JP" altLang="en-US" sz="4400" b="0" dirty="0">
                <a:solidFill>
                  <a:srgbClr val="333399"/>
                </a:solidFill>
              </a:rPr>
              <a:t>Focal Surface Detector</a:t>
            </a:r>
          </a:p>
        </p:txBody>
      </p:sp>
      <p:sp>
        <p:nvSpPr>
          <p:cNvPr id="2" name="正方形/長方形 1"/>
          <p:cNvSpPr/>
          <p:nvPr/>
        </p:nvSpPr>
        <p:spPr bwMode="auto">
          <a:xfrm rot="996497">
            <a:off x="2376488" y="4019550"/>
            <a:ext cx="163512" cy="434975"/>
          </a:xfrm>
          <a:prstGeom prst="rect">
            <a:avLst/>
          </a:prstGeom>
          <a:noFill/>
          <a:ln w="28575" cap="flat" cmpd="sng" algn="ctr">
            <a:solidFill>
              <a:srgbClr val="FF0000"/>
            </a:solidFill>
            <a:prstDash val="solid"/>
            <a:round/>
            <a:headEnd type="none" w="med" len="med"/>
            <a:tailEnd type="none" w="med" len="med"/>
          </a:ln>
          <a:effectLst/>
        </p:spPr>
        <p:txBody>
          <a:bodyPr/>
          <a:lstStyle/>
          <a:p>
            <a:pPr>
              <a:defRPr/>
            </a:pPr>
            <a:endParaRPr lang="ja-JP" altLang="en-US" b="1">
              <a:solidFill>
                <a:srgbClr val="000000"/>
              </a:solidFill>
            </a:endParaRPr>
          </a:p>
        </p:txBody>
      </p:sp>
      <p:cxnSp>
        <p:nvCxnSpPr>
          <p:cNvPr id="210955" name="直線コネクタ 3"/>
          <p:cNvCxnSpPr>
            <a:cxnSpLocks noChangeShapeType="1"/>
          </p:cNvCxnSpPr>
          <p:nvPr/>
        </p:nvCxnSpPr>
        <p:spPr bwMode="auto">
          <a:xfrm flipV="1">
            <a:off x="1042988" y="4468813"/>
            <a:ext cx="1274762" cy="7651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43923699"/>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63" y="404664"/>
            <a:ext cx="9232900"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1971" name="Object 2"/>
          <p:cNvGraphicFramePr>
            <a:graphicFrameLocks noChangeAspect="1"/>
          </p:cNvGraphicFramePr>
          <p:nvPr/>
        </p:nvGraphicFramePr>
        <p:xfrm>
          <a:off x="4267200" y="4267200"/>
          <a:ext cx="1670050" cy="1219200"/>
        </p:xfrm>
        <a:graphic>
          <a:graphicData uri="http://schemas.openxmlformats.org/presentationml/2006/ole">
            <mc:AlternateContent xmlns:mc="http://schemas.openxmlformats.org/markup-compatibility/2006">
              <mc:Choice xmlns:v="urn:schemas-microsoft-com:vml" Requires="v">
                <p:oleObj spid="_x0000_s14399" name="Document" r:id="rId5" imgW="9600000" imgH="7009524" progId="Word.Document.12">
                  <p:link updateAutomatic="1"/>
                </p:oleObj>
              </mc:Choice>
              <mc:Fallback>
                <p:oleObj name="Document" r:id="rId5" imgW="9600000" imgH="7009524"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4267200"/>
                        <a:ext cx="167005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690665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51225"/>
            <a:ext cx="8905875"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8388424" y="6453336"/>
            <a:ext cx="504056" cy="288032"/>
          </a:xfrm>
          <a:prstGeom prst="rect">
            <a:avLst/>
          </a:prstGeom>
          <a:solidFill>
            <a:srgbClr val="FFF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arrotondato 2"/>
          <p:cNvSpPr/>
          <p:nvPr/>
        </p:nvSpPr>
        <p:spPr>
          <a:xfrm>
            <a:off x="6876256" y="692696"/>
            <a:ext cx="2160240" cy="1008112"/>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5567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Date Placeholder 3"/>
          <p:cNvSpPr>
            <a:spLocks noGrp="1"/>
          </p:cNvSpPr>
          <p:nvPr>
            <p:ph type="dt" sz="quarter" idx="4294967295"/>
          </p:nvPr>
        </p:nvSpPr>
        <p:spPr>
          <a:xfrm>
            <a:off x="0" y="6308725"/>
            <a:ext cx="2674938"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it-IT" sz="1200" smtClean="0">
                <a:solidFill>
                  <a:srgbClr val="003366"/>
                </a:solidFill>
              </a:rPr>
              <a:t>Tuebingen, October 19th, 2005</a:t>
            </a:r>
          </a:p>
        </p:txBody>
      </p:sp>
      <p:sp>
        <p:nvSpPr>
          <p:cNvPr id="71682" name="Footer Placeholder 4"/>
          <p:cNvSpPr>
            <a:spLocks noGrp="1"/>
          </p:cNvSpPr>
          <p:nvPr>
            <p:ph type="ftr" sz="quarter" idx="4294967295"/>
          </p:nvPr>
        </p:nvSpPr>
        <p:spPr>
          <a:xfrm>
            <a:off x="5830888" y="6308725"/>
            <a:ext cx="3313112"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it-IT" sz="1200" i="0" smtClean="0">
                <a:solidFill>
                  <a:srgbClr val="003366"/>
                </a:solidFill>
              </a:rPr>
              <a:t>Fakultaets Kolloquium</a:t>
            </a:r>
          </a:p>
        </p:txBody>
      </p:sp>
      <p:pic>
        <p:nvPicPr>
          <p:cNvPr id="716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88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Picture 6" descr="pulsar"/>
          <p:cNvSpPr>
            <a:spLocks noChangeAspect="1" noChangeArrowheads="1"/>
          </p:cNvSpPr>
          <p:nvPr/>
        </p:nvSpPr>
        <p:spPr bwMode="auto">
          <a:xfrm>
            <a:off x="6005513" y="311150"/>
            <a:ext cx="14430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6000" b="1" i="1" smtClean="0">
              <a:solidFill>
                <a:srgbClr val="E10707"/>
              </a:solidFill>
              <a:ea typeface="MS PGothic" pitchFamily="34" charset="-128"/>
            </a:endParaRPr>
          </a:p>
        </p:txBody>
      </p:sp>
      <p:pic>
        <p:nvPicPr>
          <p:cNvPr id="71685" name="Picture 7" descr="crab_vl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750" y="404813"/>
            <a:ext cx="1619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8" descr="M87Disk"/>
          <p:cNvPicPr>
            <a:picLocks noChangeAspect="1" noChangeArrowheads="1"/>
          </p:cNvPicPr>
          <p:nvPr/>
        </p:nvPicPr>
        <p:blipFill>
          <a:blip r:embed="rId6" cstate="print">
            <a:extLst>
              <a:ext uri="{28A0092B-C50C-407E-A947-70E740481C1C}">
                <a14:useLocalDpi xmlns:a14="http://schemas.microsoft.com/office/drawing/2010/main" val="0"/>
              </a:ext>
            </a:extLst>
          </a:blip>
          <a:srcRect b="19685"/>
          <a:stretch>
            <a:fillRect/>
          </a:stretch>
        </p:blipFill>
        <p:spPr bwMode="auto">
          <a:xfrm>
            <a:off x="6443663" y="1916113"/>
            <a:ext cx="19446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9" descr="grb970228_tw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25" y="3213100"/>
            <a:ext cx="19431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0" descr="VL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8350" y="4581525"/>
            <a:ext cx="32956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 Box 11"/>
          <p:cNvSpPr txBox="1">
            <a:spLocks noChangeArrowheads="1"/>
          </p:cNvSpPr>
          <p:nvPr/>
        </p:nvSpPr>
        <p:spPr bwMode="auto">
          <a:xfrm>
            <a:off x="6156325" y="404813"/>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0"/>
              </a:spcBef>
              <a:spcAft>
                <a:spcPct val="0"/>
              </a:spcAft>
            </a:pPr>
            <a:r>
              <a:rPr kumimoji="1" lang="en-US" altLang="ja-JP" sz="2400" b="0" i="0" smtClean="0">
                <a:solidFill>
                  <a:srgbClr val="E7DC03"/>
                </a:solidFill>
              </a:rPr>
              <a:t>Pulsar</a:t>
            </a:r>
          </a:p>
        </p:txBody>
      </p:sp>
      <p:sp>
        <p:nvSpPr>
          <p:cNvPr id="71690" name="Text Box 12"/>
          <p:cNvSpPr txBox="1">
            <a:spLocks noChangeArrowheads="1"/>
          </p:cNvSpPr>
          <p:nvPr/>
        </p:nvSpPr>
        <p:spPr bwMode="auto">
          <a:xfrm>
            <a:off x="7667625" y="1052513"/>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0"/>
              </a:spcBef>
              <a:spcAft>
                <a:spcPct val="0"/>
              </a:spcAft>
            </a:pPr>
            <a:r>
              <a:rPr kumimoji="1" lang="en-US" altLang="ja-JP" sz="2400" b="0" i="0" smtClean="0">
                <a:solidFill>
                  <a:srgbClr val="FAD94C"/>
                </a:solidFill>
              </a:rPr>
              <a:t>SNR</a:t>
            </a:r>
          </a:p>
        </p:txBody>
      </p:sp>
      <p:sp>
        <p:nvSpPr>
          <p:cNvPr id="71691" name="Text Box 13"/>
          <p:cNvSpPr txBox="1">
            <a:spLocks noChangeArrowheads="1"/>
          </p:cNvSpPr>
          <p:nvPr/>
        </p:nvSpPr>
        <p:spPr bwMode="auto">
          <a:xfrm>
            <a:off x="6588125" y="2133600"/>
            <a:ext cx="1074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0"/>
              </a:spcBef>
              <a:spcAft>
                <a:spcPct val="0"/>
              </a:spcAft>
            </a:pPr>
            <a:r>
              <a:rPr kumimoji="1" lang="en-US" altLang="ja-JP" sz="2400" b="0" i="0" smtClean="0">
                <a:solidFill>
                  <a:srgbClr val="E7DC03"/>
                </a:solidFill>
              </a:rPr>
              <a:t>A.G.N.</a:t>
            </a:r>
          </a:p>
        </p:txBody>
      </p:sp>
      <p:sp>
        <p:nvSpPr>
          <p:cNvPr id="71692" name="Text Box 14"/>
          <p:cNvSpPr txBox="1">
            <a:spLocks noChangeArrowheads="1"/>
          </p:cNvSpPr>
          <p:nvPr/>
        </p:nvSpPr>
        <p:spPr bwMode="auto">
          <a:xfrm>
            <a:off x="6516688" y="3357563"/>
            <a:ext cx="811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0"/>
              </a:spcBef>
              <a:spcAft>
                <a:spcPct val="0"/>
              </a:spcAft>
            </a:pPr>
            <a:r>
              <a:rPr kumimoji="1" lang="en-US" altLang="ja-JP" sz="2400" b="0" i="0" smtClean="0">
                <a:solidFill>
                  <a:srgbClr val="E7DC03"/>
                </a:solidFill>
              </a:rPr>
              <a:t>GRB</a:t>
            </a:r>
          </a:p>
        </p:txBody>
      </p:sp>
      <p:sp>
        <p:nvSpPr>
          <p:cNvPr id="71693" name="Text Box 15"/>
          <p:cNvSpPr txBox="1">
            <a:spLocks noChangeArrowheads="1"/>
          </p:cNvSpPr>
          <p:nvPr/>
        </p:nvSpPr>
        <p:spPr bwMode="auto">
          <a:xfrm>
            <a:off x="6084888" y="4797425"/>
            <a:ext cx="2568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fontAlgn="base" hangingPunct="1">
              <a:spcBef>
                <a:spcPct val="0"/>
              </a:spcBef>
              <a:spcAft>
                <a:spcPct val="0"/>
              </a:spcAft>
            </a:pPr>
            <a:r>
              <a:rPr kumimoji="1" lang="en-US" altLang="ja-JP" sz="2400" b="0" i="0" smtClean="0">
                <a:solidFill>
                  <a:srgbClr val="E7DC03"/>
                </a:solidFill>
              </a:rPr>
              <a:t>Radio Galaxy Lobe</a:t>
            </a:r>
          </a:p>
        </p:txBody>
      </p:sp>
      <p:sp>
        <p:nvSpPr>
          <p:cNvPr id="71694" name="Text Box 18"/>
          <p:cNvSpPr txBox="1">
            <a:spLocks noChangeArrowheads="1"/>
          </p:cNvSpPr>
          <p:nvPr/>
        </p:nvSpPr>
        <p:spPr bwMode="auto">
          <a:xfrm>
            <a:off x="3635375" y="692150"/>
            <a:ext cx="2016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algn="ctr" eaLnBrk="1" fontAlgn="base" hangingPunct="1">
              <a:spcBef>
                <a:spcPct val="0"/>
              </a:spcBef>
              <a:spcAft>
                <a:spcPct val="0"/>
              </a:spcAft>
            </a:pPr>
            <a:r>
              <a:rPr lang="it-IT" sz="1400" smtClean="0">
                <a:solidFill>
                  <a:srgbClr val="17027E"/>
                </a:solidFill>
              </a:rPr>
              <a:t>All Astrophysical models are limited to </a:t>
            </a:r>
            <a:endParaRPr lang="en-US" sz="1400" smtClean="0">
              <a:solidFill>
                <a:srgbClr val="17027E"/>
              </a:solidFill>
            </a:endParaRPr>
          </a:p>
        </p:txBody>
      </p:sp>
      <p:graphicFrame>
        <p:nvGraphicFramePr>
          <p:cNvPr id="71695" name="Object 2"/>
          <p:cNvGraphicFramePr>
            <a:graphicFrameLocks noChangeAspect="1"/>
          </p:cNvGraphicFramePr>
          <p:nvPr/>
        </p:nvGraphicFramePr>
        <p:xfrm>
          <a:off x="3995738" y="1412875"/>
          <a:ext cx="1504950" cy="344488"/>
        </p:xfrm>
        <a:graphic>
          <a:graphicData uri="http://schemas.openxmlformats.org/presentationml/2006/ole">
            <mc:AlternateContent xmlns:mc="http://schemas.openxmlformats.org/markup-compatibility/2006">
              <mc:Choice xmlns:v="urn:schemas-microsoft-com:vml" Requires="v">
                <p:oleObj spid="_x0000_s7233" name="Equation" r:id="rId9" imgW="723900" imgH="165100" progId="Equation.3">
                  <p:embed/>
                </p:oleObj>
              </mc:Choice>
              <mc:Fallback>
                <p:oleObj name="Equation" r:id="rId9" imgW="723900" imgH="165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738" y="1412875"/>
                        <a:ext cx="15049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1696" name="Rectangle 20"/>
          <p:cNvSpPr>
            <a:spLocks noChangeArrowheads="1"/>
          </p:cNvSpPr>
          <p:nvPr/>
        </p:nvSpPr>
        <p:spPr bwMode="auto">
          <a:xfrm>
            <a:off x="5867400" y="6345238"/>
            <a:ext cx="352901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fr-FR" sz="2000" i="1" smtClean="0">
                <a:solidFill>
                  <a:srgbClr val="FF0000"/>
                </a:solidFill>
                <a:ea typeface="MS PGothic" pitchFamily="34" charset="-128"/>
              </a:rPr>
              <a:t>Torres &amp; Anchordoqui</a:t>
            </a:r>
            <a:r>
              <a:rPr lang="en-US" sz="2000" i="1" smtClean="0">
                <a:solidFill>
                  <a:srgbClr val="FF0000"/>
                </a:solidFill>
                <a:ea typeface="MS PGothic" pitchFamily="34" charset="-128"/>
              </a:rPr>
              <a:t>, 2004 </a:t>
            </a:r>
            <a:endParaRPr lang="en-GB" sz="2000" i="1" smtClean="0">
              <a:solidFill>
                <a:srgbClr val="FF0000"/>
              </a:solidFill>
              <a:ea typeface="MS PGothic" pitchFamily="34" charset="-128"/>
            </a:endParaRPr>
          </a:p>
        </p:txBody>
      </p:sp>
      <p:sp>
        <p:nvSpPr>
          <p:cNvPr id="71697" name="Rectangle 20"/>
          <p:cNvSpPr>
            <a:spLocks noChangeArrowheads="1"/>
          </p:cNvSpPr>
          <p:nvPr/>
        </p:nvSpPr>
        <p:spPr bwMode="auto">
          <a:xfrm>
            <a:off x="762000" y="5410200"/>
            <a:ext cx="3529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fr-FR" sz="2000" i="1" smtClean="0">
                <a:solidFill>
                  <a:srgbClr val="FF0000"/>
                </a:solidFill>
                <a:ea typeface="MS PGothic" pitchFamily="34" charset="-128"/>
              </a:rPr>
              <a:t>Ptytsina &amp;  Troitsky</a:t>
            </a:r>
            <a:r>
              <a:rPr lang="en-US" sz="2000" i="1" smtClean="0">
                <a:solidFill>
                  <a:srgbClr val="FF0000"/>
                </a:solidFill>
                <a:ea typeface="MS PGothic" pitchFamily="34" charset="-128"/>
              </a:rPr>
              <a:t>, 2008, 2010 </a:t>
            </a:r>
            <a:endParaRPr lang="en-GB" sz="2000" i="1" smtClean="0">
              <a:solidFill>
                <a:srgbClr val="FF0000"/>
              </a:solidFill>
              <a:ea typeface="MS PGothic" pitchFamily="34" charset="-128"/>
            </a:endParaRPr>
          </a:p>
        </p:txBody>
      </p:sp>
      <p:sp>
        <p:nvSpPr>
          <p:cNvPr id="71698" name="Rectangle 20"/>
          <p:cNvSpPr>
            <a:spLocks noChangeArrowheads="1"/>
          </p:cNvSpPr>
          <p:nvPr/>
        </p:nvSpPr>
        <p:spPr bwMode="auto">
          <a:xfrm>
            <a:off x="4243388" y="212725"/>
            <a:ext cx="3529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000" i="1" smtClean="0">
                <a:solidFill>
                  <a:srgbClr val="FF0000"/>
                </a:solidFill>
                <a:ea typeface="MS PGothic" pitchFamily="34" charset="-128"/>
              </a:rPr>
              <a:t>Hillas plot</a:t>
            </a:r>
            <a:endParaRPr lang="en-GB" sz="2000" i="1" smtClean="0">
              <a:solidFill>
                <a:srgbClr val="FF0000"/>
              </a:solidFill>
              <a:ea typeface="MS PGothic" pitchFamily="34" charset="-128"/>
            </a:endParaRPr>
          </a:p>
        </p:txBody>
      </p:sp>
      <p:sp>
        <p:nvSpPr>
          <p:cNvPr id="71699" name="Rectangle 20"/>
          <p:cNvSpPr>
            <a:spLocks noChangeArrowheads="1"/>
          </p:cNvSpPr>
          <p:nvPr/>
        </p:nvSpPr>
        <p:spPr bwMode="auto">
          <a:xfrm>
            <a:off x="-36513" y="6524625"/>
            <a:ext cx="3529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de-DE" sz="2000" i="1" smtClean="0">
                <a:solidFill>
                  <a:srgbClr val="FF0000"/>
                </a:solidFill>
                <a:ea typeface="MS PGothic" pitchFamily="34" charset="-128"/>
              </a:rPr>
              <a:t>Hillas, 1987; Stanev 2003</a:t>
            </a:r>
            <a:endParaRPr lang="en-GB" sz="2000" i="1" smtClean="0">
              <a:solidFill>
                <a:srgbClr val="FF0000"/>
              </a:solidFill>
              <a:ea typeface="MS PGothic" pitchFamily="34" charset="-128"/>
            </a:endParaRPr>
          </a:p>
        </p:txBody>
      </p:sp>
    </p:spTree>
    <p:extLst>
      <p:ext uri="{BB962C8B-B14F-4D97-AF65-F5344CB8AC3E}">
        <p14:creationId xmlns:p14="http://schemas.microsoft.com/office/powerpoint/2010/main" val="4261511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66675"/>
            <a:ext cx="8524875"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8530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981075"/>
            <a:ext cx="90074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513" y="1538288"/>
            <a:ext cx="1230312"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テキスト ボックス 1"/>
          <p:cNvSpPr txBox="1">
            <a:spLocks noChangeArrowheads="1"/>
          </p:cNvSpPr>
          <p:nvPr/>
        </p:nvSpPr>
        <p:spPr bwMode="auto">
          <a:xfrm>
            <a:off x="2484438" y="1700213"/>
            <a:ext cx="2519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kumimoji="1" lang="en-US" altLang="ja-JP" sz="2800" b="1" i="1">
                <a:solidFill>
                  <a:srgbClr val="000000"/>
                </a:solidFill>
              </a:rPr>
              <a:t>Spain</a:t>
            </a:r>
            <a:endParaRPr kumimoji="1" lang="ja-JP" altLang="en-US" sz="2800" b="1" i="1">
              <a:solidFill>
                <a:srgbClr val="000000"/>
              </a:solidFill>
            </a:endParaRPr>
          </a:p>
        </p:txBody>
      </p:sp>
      <p:sp>
        <p:nvSpPr>
          <p:cNvPr id="205829" name="テキスト ボックス 5"/>
          <p:cNvSpPr txBox="1">
            <a:spLocks noChangeArrowheads="1"/>
          </p:cNvSpPr>
          <p:nvPr/>
        </p:nvSpPr>
        <p:spPr bwMode="auto">
          <a:xfrm>
            <a:off x="2463800" y="2924175"/>
            <a:ext cx="3521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kumimoji="1" lang="en-US" altLang="ja-JP" sz="2800" b="1" i="1" dirty="0">
                <a:solidFill>
                  <a:srgbClr val="000000"/>
                </a:solidFill>
              </a:rPr>
              <a:t>Switzerland Japan</a:t>
            </a:r>
            <a:endParaRPr kumimoji="1" lang="ja-JP" altLang="en-US" sz="2800" b="1" i="1" dirty="0">
              <a:solidFill>
                <a:srgbClr val="000000"/>
              </a:solidFill>
            </a:endParaRPr>
          </a:p>
        </p:txBody>
      </p:sp>
    </p:spTree>
    <p:extLst>
      <p:ext uri="{BB962C8B-B14F-4D97-AF65-F5344CB8AC3E}">
        <p14:creationId xmlns:p14="http://schemas.microsoft.com/office/powerpoint/2010/main" val="162062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00013"/>
            <a:ext cx="9134475" cy="705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0740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4288"/>
            <a:ext cx="8905875"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85009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icozza\Desktop\Olinto_SpacePart12_Page_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156"/>
            <a:ext cx="8875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arrotondato 1"/>
          <p:cNvSpPr/>
          <p:nvPr/>
        </p:nvSpPr>
        <p:spPr>
          <a:xfrm>
            <a:off x="8244408" y="6237312"/>
            <a:ext cx="360040" cy="288032"/>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3" name="Rettangolo arrotondato 2"/>
          <p:cNvSpPr/>
          <p:nvPr/>
        </p:nvSpPr>
        <p:spPr>
          <a:xfrm>
            <a:off x="395536" y="6213648"/>
            <a:ext cx="3024336" cy="576064"/>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smtClean="0">
                <a:solidFill>
                  <a:srgbClr val="FF0000"/>
                </a:solidFill>
              </a:rPr>
              <a:t>Energia  Russia</a:t>
            </a:r>
            <a:endParaRPr lang="it-IT" sz="2800" dirty="0">
              <a:solidFill>
                <a:srgbClr val="FF0000"/>
              </a:solidFill>
            </a:endParaRPr>
          </a:p>
        </p:txBody>
      </p:sp>
    </p:spTree>
    <p:extLst>
      <p:ext uri="{BB962C8B-B14F-4D97-AF65-F5344CB8AC3E}">
        <p14:creationId xmlns:p14="http://schemas.microsoft.com/office/powerpoint/2010/main" val="19198010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4288"/>
            <a:ext cx="8905875"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9651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endParaRPr lang="it-IT" smtClean="0">
              <a:ea typeface="ＭＳ Ｐゴシック" pitchFamily="34" charset="-128"/>
            </a:endParaRPr>
          </a:p>
        </p:txBody>
      </p:sp>
      <p:sp>
        <p:nvSpPr>
          <p:cNvPr id="187395" name="Content Placeholder 2"/>
          <p:cNvSpPr>
            <a:spLocks noGrp="1"/>
          </p:cNvSpPr>
          <p:nvPr>
            <p:ph idx="1"/>
          </p:nvPr>
        </p:nvSpPr>
        <p:spPr/>
        <p:txBody>
          <a:bodyPr/>
          <a:lstStyle/>
          <a:p>
            <a:endParaRPr lang="it-IT" smtClean="0">
              <a:ea typeface="ＭＳ Ｐゴシック" pitchFamily="34" charset="-128"/>
            </a:endParaRPr>
          </a:p>
        </p:txBody>
      </p:sp>
      <p:pic>
        <p:nvPicPr>
          <p:cNvPr id="187396" name="Picture 5" descr="Tuebingen_acend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39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TextBox 6"/>
          <p:cNvSpPr txBox="1">
            <a:spLocks noChangeArrowheads="1"/>
          </p:cNvSpPr>
          <p:nvPr/>
        </p:nvSpPr>
        <p:spPr bwMode="auto">
          <a:xfrm>
            <a:off x="36513" y="476250"/>
            <a:ext cx="4751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2800" dirty="0" smtClean="0">
                <a:solidFill>
                  <a:srgbClr val="FFFF00"/>
                </a:solidFill>
              </a:rPr>
              <a:t>Monitored area </a:t>
            </a:r>
          </a:p>
        </p:txBody>
      </p:sp>
      <p:graphicFrame>
        <p:nvGraphicFramePr>
          <p:cNvPr id="8" name="Object 2"/>
          <p:cNvGraphicFramePr>
            <a:graphicFrameLocks noChangeAspect="1"/>
          </p:cNvGraphicFramePr>
          <p:nvPr/>
        </p:nvGraphicFramePr>
        <p:xfrm>
          <a:off x="107950" y="1125538"/>
          <a:ext cx="3533775" cy="838200"/>
        </p:xfrm>
        <a:graphic>
          <a:graphicData uri="http://schemas.openxmlformats.org/presentationml/2006/ole">
            <mc:AlternateContent xmlns:mc="http://schemas.openxmlformats.org/markup-compatibility/2006">
              <mc:Choice xmlns:v="urn:schemas-microsoft-com:vml" Requires="v">
                <p:oleObj spid="_x0000_s24621" name="Equation" r:id="rId4" imgW="1298160" imgH="237600" progId="Equation.3">
                  <p:embed/>
                </p:oleObj>
              </mc:Choice>
              <mc:Fallback>
                <p:oleObj name="Equation" r:id="rId4" imgW="1298160" imgH="237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125538"/>
                        <a:ext cx="3533775" cy="838200"/>
                      </a:xfrm>
                      <a:prstGeom prst="rect">
                        <a:avLst/>
                      </a:prstGeom>
                      <a:solidFill>
                        <a:schemeClr val="bg1"/>
                      </a:solidFill>
                      <a:ln w="9525">
                        <a:solidFill>
                          <a:srgbClr val="000066"/>
                        </a:solidFill>
                        <a:miter lim="800000"/>
                        <a:headEnd/>
                        <a:tailEnd/>
                      </a:ln>
                    </p:spPr>
                  </p:pic>
                </p:oleObj>
              </mc:Fallback>
            </mc:AlternateContent>
          </a:graphicData>
        </a:graphic>
      </p:graphicFrame>
      <p:pic>
        <p:nvPicPr>
          <p:cNvPr id="18740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44450"/>
            <a:ext cx="2519362"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4073525" y="-26988"/>
            <a:ext cx="5076825" cy="6670676"/>
            <a:chOff x="4074139" y="-27384"/>
            <a:chExt cx="5076120" cy="6670848"/>
          </a:xfrm>
        </p:grpSpPr>
        <p:graphicFrame>
          <p:nvGraphicFramePr>
            <p:cNvPr id="187402" name="Object 3"/>
            <p:cNvGraphicFramePr>
              <a:graphicFrameLocks noChangeAspect="1"/>
            </p:cNvGraphicFramePr>
            <p:nvPr/>
          </p:nvGraphicFramePr>
          <p:xfrm>
            <a:off x="4074139" y="5805242"/>
            <a:ext cx="4560255" cy="838222"/>
          </p:xfrm>
          <a:graphic>
            <a:graphicData uri="http://schemas.openxmlformats.org/presentationml/2006/ole">
              <mc:AlternateContent xmlns:mc="http://schemas.openxmlformats.org/markup-compatibility/2006">
                <mc:Choice xmlns:v="urn:schemas-microsoft-com:vml" Requires="v">
                  <p:oleObj spid="_x0000_s24622" name="Equation" r:id="rId7" imgW="1672920" imgH="237600" progId="Equation.3">
                    <p:embed/>
                  </p:oleObj>
                </mc:Choice>
                <mc:Fallback>
                  <p:oleObj name="Equation" r:id="rId7" imgW="1672920" imgH="237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4139" y="5805242"/>
                          <a:ext cx="4560255" cy="838222"/>
                        </a:xfrm>
                        <a:prstGeom prst="rect">
                          <a:avLst/>
                        </a:prstGeom>
                        <a:solidFill>
                          <a:schemeClr val="bg1"/>
                        </a:solidFill>
                        <a:ln w="9525">
                          <a:solidFill>
                            <a:srgbClr val="000066"/>
                          </a:solidFill>
                          <a:miter lim="800000"/>
                          <a:headEnd/>
                          <a:tailEnd/>
                        </a:ln>
                      </p:spPr>
                    </p:pic>
                  </p:oleObj>
                </mc:Fallback>
              </mc:AlternateContent>
            </a:graphicData>
          </a:graphic>
        </p:graphicFrame>
        <p:pic>
          <p:nvPicPr>
            <p:cNvPr id="187403"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29284" y="-27384"/>
              <a:ext cx="2520975" cy="188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 name="Oggetto 2"/>
          <p:cNvGraphicFramePr>
            <a:graphicFrameLocks noChangeAspect="1"/>
          </p:cNvGraphicFramePr>
          <p:nvPr>
            <p:extLst>
              <p:ext uri="{D42A27DB-BD31-4B8C-83A1-F6EECF244321}">
                <p14:modId xmlns:p14="http://schemas.microsoft.com/office/powerpoint/2010/main" val="4182528227"/>
              </p:ext>
            </p:extLst>
          </p:nvPr>
        </p:nvGraphicFramePr>
        <p:xfrm>
          <a:off x="179512" y="6021288"/>
          <a:ext cx="1981200" cy="457200"/>
        </p:xfrm>
        <a:graphic>
          <a:graphicData uri="http://schemas.openxmlformats.org/presentationml/2006/ole">
            <mc:AlternateContent xmlns:mc="http://schemas.openxmlformats.org/markup-compatibility/2006">
              <mc:Choice xmlns:v="urn:schemas-microsoft-com:vml" Requires="v">
                <p:oleObj spid="_x0000_s24623" name="Equation" r:id="rId10" imgW="1057343" imgH="190590" progId="Equation.3">
                  <p:embed/>
                </p:oleObj>
              </mc:Choice>
              <mc:Fallback>
                <p:oleObj name="Equation" r:id="rId10" imgW="1057343" imgH="19059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512" y="6021288"/>
                        <a:ext cx="1981200" cy="457200"/>
                      </a:xfrm>
                      <a:prstGeom prst="rect">
                        <a:avLst/>
                      </a:prstGeom>
                      <a:solidFill>
                        <a:schemeClr val="bg1"/>
                      </a:solidFill>
                      <a:ln w="9525">
                        <a:solidFill>
                          <a:srgbClr val="000066"/>
                        </a:solidFill>
                        <a:miter lim="800000"/>
                        <a:headEnd/>
                        <a:tailEnd/>
                      </a:ln>
                    </p:spPr>
                  </p:pic>
                </p:oleObj>
              </mc:Fallback>
            </mc:AlternateContent>
          </a:graphicData>
        </a:graphic>
      </p:graphicFrame>
    </p:spTree>
    <p:extLst>
      <p:ext uri="{BB962C8B-B14F-4D97-AF65-F5344CB8AC3E}">
        <p14:creationId xmlns:p14="http://schemas.microsoft.com/office/powerpoint/2010/main" val="24045059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4288"/>
            <a:ext cx="8905875"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7628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4" y="0"/>
            <a:ext cx="8905875"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8445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7642" y="188640"/>
            <a:ext cx="8243605" cy="576064"/>
          </a:xfrm>
        </p:spPr>
        <p:txBody>
          <a:bodyPr>
            <a:normAutofit fontScale="90000"/>
          </a:bodyPr>
          <a:lstStyle/>
          <a:p>
            <a:r>
              <a:rPr lang="it-IT" sz="3600" dirty="0" smtClean="0">
                <a:solidFill>
                  <a:srgbClr val="FF0000"/>
                </a:solidFill>
              </a:rPr>
              <a:t>JEM-EUSO Science </a:t>
            </a:r>
            <a:endParaRPr lang="it-IT" dirty="0">
              <a:solidFill>
                <a:srgbClr val="FF0000"/>
              </a:solidFill>
            </a:endParaRPr>
          </a:p>
        </p:txBody>
      </p:sp>
      <p:sp>
        <p:nvSpPr>
          <p:cNvPr id="3" name="Segnaposto contenuto 2"/>
          <p:cNvSpPr>
            <a:spLocks noGrp="1"/>
          </p:cNvSpPr>
          <p:nvPr>
            <p:ph idx="1"/>
          </p:nvPr>
        </p:nvSpPr>
        <p:spPr>
          <a:xfrm>
            <a:off x="517281" y="1196752"/>
            <a:ext cx="8243605" cy="5480640"/>
          </a:xfrm>
        </p:spPr>
        <p:txBody>
          <a:bodyPr>
            <a:normAutofit fontScale="47500" lnSpcReduction="20000"/>
          </a:bodyPr>
          <a:lstStyle/>
          <a:p>
            <a:r>
              <a:rPr lang="it-IT" sz="5900" b="1" dirty="0" err="1" smtClean="0">
                <a:solidFill>
                  <a:schemeClr val="tx2"/>
                </a:solidFill>
                <a:latin typeface="Calibri" pitchFamily="34" charset="0"/>
              </a:rPr>
              <a:t>Astrophysics</a:t>
            </a:r>
            <a:r>
              <a:rPr lang="it-IT" sz="5900" b="1" dirty="0" smtClean="0">
                <a:solidFill>
                  <a:schemeClr val="tx2"/>
                </a:solidFill>
                <a:latin typeface="Calibri" pitchFamily="34" charset="0"/>
              </a:rPr>
              <a:t> and </a:t>
            </a:r>
            <a:r>
              <a:rPr lang="it-IT" sz="5900" b="1" dirty="0" err="1" smtClean="0">
                <a:solidFill>
                  <a:schemeClr val="tx2"/>
                </a:solidFill>
                <a:latin typeface="Calibri" pitchFamily="34" charset="0"/>
              </a:rPr>
              <a:t>Cosmology</a:t>
            </a:r>
            <a:r>
              <a:rPr lang="it-IT" sz="5900" dirty="0" smtClean="0">
                <a:solidFill>
                  <a:schemeClr val="tx2"/>
                </a:solidFill>
                <a:latin typeface="Calibri" pitchFamily="34" charset="0"/>
              </a:rPr>
              <a:t>:</a:t>
            </a:r>
          </a:p>
          <a:p>
            <a:endParaRPr lang="it-IT" sz="3800" dirty="0">
              <a:solidFill>
                <a:schemeClr val="tx2"/>
              </a:solidFill>
              <a:latin typeface="Calibri" pitchFamily="34" charset="0"/>
            </a:endParaRPr>
          </a:p>
          <a:p>
            <a:pPr>
              <a:buFont typeface="Courier New" pitchFamily="49" charset="0"/>
              <a:buChar char="o"/>
            </a:pPr>
            <a:r>
              <a:rPr lang="it-IT" sz="4400" u="sng" dirty="0" err="1" smtClean="0">
                <a:solidFill>
                  <a:schemeClr val="tx2"/>
                </a:solidFill>
                <a:latin typeface="Calibri" pitchFamily="34" charset="0"/>
              </a:rPr>
              <a:t>Main</a:t>
            </a:r>
            <a:r>
              <a:rPr lang="it-IT" sz="4400" u="sng" dirty="0" smtClean="0">
                <a:solidFill>
                  <a:schemeClr val="tx2"/>
                </a:solidFill>
                <a:latin typeface="Calibri" pitchFamily="34" charset="0"/>
              </a:rPr>
              <a:t> Science </a:t>
            </a:r>
            <a:r>
              <a:rPr lang="it-IT" sz="4400" u="sng" dirty="0" err="1" smtClean="0">
                <a:solidFill>
                  <a:schemeClr val="tx2"/>
                </a:solidFill>
                <a:latin typeface="Calibri" pitchFamily="34" charset="0"/>
              </a:rPr>
              <a:t>Objectives</a:t>
            </a:r>
            <a:r>
              <a:rPr lang="it-IT" sz="4400" dirty="0" smtClean="0">
                <a:solidFill>
                  <a:schemeClr val="tx2"/>
                </a:solidFill>
                <a:latin typeface="Calibri" pitchFamily="34" charset="0"/>
              </a:rPr>
              <a:t>: </a:t>
            </a:r>
          </a:p>
          <a:p>
            <a:pPr>
              <a:buFont typeface="Wingdings" pitchFamily="2" charset="2"/>
              <a:buChar char="Ø"/>
            </a:pPr>
            <a:r>
              <a:rPr lang="en-US" sz="3800" i="1" dirty="0">
                <a:solidFill>
                  <a:schemeClr val="tx2"/>
                </a:solidFill>
                <a:latin typeface="Calibri" pitchFamily="34" charset="0"/>
              </a:rPr>
              <a:t>identification of UHE sources</a:t>
            </a:r>
            <a:r>
              <a:rPr lang="en-US" sz="3800" b="1" i="1" dirty="0">
                <a:solidFill>
                  <a:schemeClr val="tx2"/>
                </a:solidFill>
                <a:latin typeface="Calibri" pitchFamily="34" charset="0"/>
              </a:rPr>
              <a:t> </a:t>
            </a:r>
            <a:endParaRPr lang="en-US" sz="3800" b="1" i="1" dirty="0" smtClean="0">
              <a:solidFill>
                <a:schemeClr val="tx2"/>
              </a:solidFill>
              <a:latin typeface="Calibri" pitchFamily="34" charset="0"/>
            </a:endParaRPr>
          </a:p>
          <a:p>
            <a:pPr>
              <a:buFont typeface="Wingdings" pitchFamily="2" charset="2"/>
              <a:buChar char="Ø"/>
            </a:pPr>
            <a:r>
              <a:rPr lang="en-US" sz="3800" i="1" dirty="0">
                <a:solidFill>
                  <a:schemeClr val="tx2"/>
                </a:solidFill>
                <a:latin typeface="Calibri" pitchFamily="34" charset="0"/>
              </a:rPr>
              <a:t>measurement of the energy spectra of individual </a:t>
            </a:r>
            <a:r>
              <a:rPr lang="en-US" sz="3800" i="1" dirty="0" smtClean="0">
                <a:solidFill>
                  <a:schemeClr val="tx2"/>
                </a:solidFill>
                <a:latin typeface="Calibri" pitchFamily="34" charset="0"/>
              </a:rPr>
              <a:t>sources</a:t>
            </a:r>
          </a:p>
          <a:p>
            <a:pPr>
              <a:buFont typeface="Wingdings" pitchFamily="2" charset="2"/>
              <a:buChar char="Ø"/>
            </a:pPr>
            <a:r>
              <a:rPr lang="en-US" sz="3800" dirty="0">
                <a:solidFill>
                  <a:schemeClr val="tx2"/>
                </a:solidFill>
                <a:latin typeface="Calibri" pitchFamily="34" charset="0"/>
              </a:rPr>
              <a:t>measurement </a:t>
            </a:r>
            <a:r>
              <a:rPr lang="en-US" sz="3800" i="1" dirty="0">
                <a:solidFill>
                  <a:schemeClr val="tx2"/>
                </a:solidFill>
                <a:latin typeface="Calibri" pitchFamily="34" charset="0"/>
              </a:rPr>
              <a:t>of the trans-GZK spectrum</a:t>
            </a:r>
            <a:endParaRPr lang="en-US" sz="3800" b="1" i="1" dirty="0" smtClean="0">
              <a:solidFill>
                <a:schemeClr val="tx2"/>
              </a:solidFill>
              <a:latin typeface="Calibri" pitchFamily="34" charset="0"/>
            </a:endParaRPr>
          </a:p>
          <a:p>
            <a:endParaRPr lang="en-US" b="1" i="1" dirty="0">
              <a:solidFill>
                <a:schemeClr val="tx2"/>
              </a:solidFill>
              <a:latin typeface="Calibri" pitchFamily="34" charset="0"/>
            </a:endParaRPr>
          </a:p>
          <a:p>
            <a:pPr>
              <a:buFont typeface="Courier New" pitchFamily="49" charset="0"/>
              <a:buChar char="o"/>
            </a:pPr>
            <a:r>
              <a:rPr lang="en-US" sz="4400" dirty="0" smtClean="0">
                <a:solidFill>
                  <a:schemeClr val="tx2"/>
                </a:solidFill>
                <a:latin typeface="Calibri" pitchFamily="34" charset="0"/>
              </a:rPr>
              <a:t> </a:t>
            </a:r>
            <a:r>
              <a:rPr lang="en-US" sz="4400" u="sng" dirty="0">
                <a:solidFill>
                  <a:schemeClr val="tx2"/>
                </a:solidFill>
                <a:latin typeface="Calibri" pitchFamily="34" charset="0"/>
              </a:rPr>
              <a:t>E</a:t>
            </a:r>
            <a:r>
              <a:rPr lang="en-US" sz="4400" u="sng" dirty="0" smtClean="0">
                <a:solidFill>
                  <a:schemeClr val="tx2"/>
                </a:solidFill>
                <a:latin typeface="Calibri" pitchFamily="34" charset="0"/>
              </a:rPr>
              <a:t>xploratory objectives: </a:t>
            </a:r>
            <a:endParaRPr lang="en-US" sz="4400" u="sng" dirty="0">
              <a:solidFill>
                <a:schemeClr val="tx2"/>
              </a:solidFill>
              <a:latin typeface="Calibri" pitchFamily="34" charset="0"/>
            </a:endParaRPr>
          </a:p>
          <a:p>
            <a:pPr>
              <a:buFont typeface="Wingdings" pitchFamily="2" charset="2"/>
              <a:buChar char="Ø"/>
            </a:pPr>
            <a:r>
              <a:rPr lang="en-US" sz="3800" i="1" dirty="0">
                <a:solidFill>
                  <a:schemeClr val="tx2"/>
                </a:solidFill>
                <a:latin typeface="Calibri" pitchFamily="34" charset="0"/>
              </a:rPr>
              <a:t>discovery of UHE Gamma-rays</a:t>
            </a:r>
          </a:p>
          <a:p>
            <a:pPr>
              <a:buFont typeface="Wingdings" pitchFamily="2" charset="2"/>
              <a:buChar char="Ø"/>
            </a:pPr>
            <a:r>
              <a:rPr lang="en-US" sz="3800" dirty="0" smtClean="0">
                <a:solidFill>
                  <a:schemeClr val="tx2"/>
                </a:solidFill>
                <a:latin typeface="Calibri" pitchFamily="34" charset="0"/>
              </a:rPr>
              <a:t> </a:t>
            </a:r>
            <a:r>
              <a:rPr lang="en-US" sz="3800" i="1" dirty="0">
                <a:solidFill>
                  <a:schemeClr val="tx2"/>
                </a:solidFill>
                <a:latin typeface="Calibri" pitchFamily="34" charset="0"/>
              </a:rPr>
              <a:t>discovery of UHE </a:t>
            </a:r>
            <a:r>
              <a:rPr lang="en-US" sz="3800" i="1" dirty="0" smtClean="0">
                <a:solidFill>
                  <a:schemeClr val="tx2"/>
                </a:solidFill>
                <a:latin typeface="Calibri" pitchFamily="34" charset="0"/>
              </a:rPr>
              <a:t>neutrinos</a:t>
            </a:r>
          </a:p>
          <a:p>
            <a:pPr>
              <a:buFont typeface="Wingdings" pitchFamily="2" charset="2"/>
              <a:buChar char="Ø"/>
            </a:pPr>
            <a:r>
              <a:rPr lang="en-US" sz="3800" dirty="0" smtClean="0">
                <a:solidFill>
                  <a:schemeClr val="tx2"/>
                </a:solidFill>
                <a:latin typeface="Calibri" pitchFamily="34" charset="0"/>
              </a:rPr>
              <a:t>s</a:t>
            </a:r>
            <a:r>
              <a:rPr lang="en-US" sz="3800" i="1" dirty="0" smtClean="0">
                <a:solidFill>
                  <a:schemeClr val="tx2"/>
                </a:solidFill>
                <a:latin typeface="Calibri" pitchFamily="34" charset="0"/>
              </a:rPr>
              <a:t>tudy </a:t>
            </a:r>
            <a:r>
              <a:rPr lang="en-US" sz="3800" i="1" dirty="0">
                <a:solidFill>
                  <a:schemeClr val="tx2"/>
                </a:solidFill>
                <a:latin typeface="Calibri" pitchFamily="34" charset="0"/>
              </a:rPr>
              <a:t>of the galactic and local extragalactic magnetic </a:t>
            </a:r>
            <a:r>
              <a:rPr lang="en-US" sz="3800" i="1" dirty="0" smtClean="0">
                <a:solidFill>
                  <a:schemeClr val="tx2"/>
                </a:solidFill>
                <a:latin typeface="Calibri" pitchFamily="34" charset="0"/>
              </a:rPr>
              <a:t>field</a:t>
            </a:r>
          </a:p>
          <a:p>
            <a:pPr>
              <a:buFont typeface="Wingdings" pitchFamily="2" charset="2"/>
              <a:buChar char="Ø"/>
            </a:pPr>
            <a:r>
              <a:rPr lang="en-US" sz="4000" i="1" dirty="0" smtClean="0">
                <a:solidFill>
                  <a:schemeClr val="tx2"/>
                </a:solidFill>
                <a:latin typeface="Calibri" pitchFamily="34" charset="0"/>
                <a:cs typeface="Arial" pitchFamily="34" charset="0"/>
              </a:rPr>
              <a:t>“Top-Down</a:t>
            </a:r>
            <a:r>
              <a:rPr lang="en-US" sz="4000" i="1" dirty="0">
                <a:solidFill>
                  <a:schemeClr val="tx2"/>
                </a:solidFill>
                <a:latin typeface="Calibri" pitchFamily="34" charset="0"/>
                <a:cs typeface="Arial" pitchFamily="34" charset="0"/>
              </a:rPr>
              <a:t>” scenario</a:t>
            </a:r>
            <a:endParaRPr lang="en-US" sz="3800" i="1" dirty="0" smtClean="0">
              <a:solidFill>
                <a:schemeClr val="tx2"/>
              </a:solidFill>
              <a:latin typeface="Calibri" pitchFamily="34" charset="0"/>
            </a:endParaRPr>
          </a:p>
          <a:p>
            <a:endParaRPr lang="en-US" dirty="0">
              <a:solidFill>
                <a:schemeClr val="tx2"/>
              </a:solidFill>
              <a:latin typeface="Calibri" pitchFamily="34" charset="0"/>
            </a:endParaRPr>
          </a:p>
          <a:p>
            <a:endParaRPr lang="en-US" dirty="0" smtClean="0">
              <a:solidFill>
                <a:schemeClr val="tx2"/>
              </a:solidFill>
              <a:latin typeface="Calibri" pitchFamily="34" charset="0"/>
            </a:endParaRPr>
          </a:p>
          <a:p>
            <a:r>
              <a:rPr lang="it-IT" sz="5900" b="1" dirty="0" err="1" smtClean="0">
                <a:solidFill>
                  <a:schemeClr val="tx2"/>
                </a:solidFill>
                <a:latin typeface="Calibri" pitchFamily="34" charset="0"/>
              </a:rPr>
              <a:t>Atmospheric</a:t>
            </a:r>
            <a:r>
              <a:rPr lang="it-IT" sz="5900" b="1" dirty="0" smtClean="0">
                <a:solidFill>
                  <a:schemeClr val="tx2"/>
                </a:solidFill>
                <a:latin typeface="Calibri" pitchFamily="34" charset="0"/>
              </a:rPr>
              <a:t> Science</a:t>
            </a:r>
          </a:p>
          <a:p>
            <a:pPr>
              <a:buFont typeface="Wingdings" pitchFamily="2" charset="2"/>
              <a:buChar char="Ø"/>
            </a:pPr>
            <a:r>
              <a:rPr lang="en-US" sz="3800" i="1" dirty="0" smtClean="0">
                <a:solidFill>
                  <a:schemeClr val="tx2"/>
                </a:solidFill>
                <a:latin typeface="Calibri" pitchFamily="34" charset="0"/>
              </a:rPr>
              <a:t>Nightglow</a:t>
            </a:r>
          </a:p>
          <a:p>
            <a:pPr>
              <a:buFont typeface="Wingdings" pitchFamily="2" charset="2"/>
              <a:buChar char="Ø"/>
            </a:pPr>
            <a:r>
              <a:rPr lang="en-US" sz="3800" i="1" dirty="0">
                <a:solidFill>
                  <a:schemeClr val="tx2"/>
                </a:solidFill>
                <a:latin typeface="Calibri" pitchFamily="34" charset="0"/>
              </a:rPr>
              <a:t>the transient luminous events (TLE</a:t>
            </a:r>
            <a:r>
              <a:rPr lang="en-US" sz="3800" i="1" dirty="0" smtClean="0">
                <a:solidFill>
                  <a:schemeClr val="tx2"/>
                </a:solidFill>
                <a:latin typeface="Calibri" pitchFamily="34" charset="0"/>
              </a:rPr>
              <a:t>)</a:t>
            </a:r>
          </a:p>
          <a:p>
            <a:pPr>
              <a:buFont typeface="Wingdings" pitchFamily="2" charset="2"/>
              <a:buChar char="Ø"/>
            </a:pPr>
            <a:r>
              <a:rPr lang="en-US" sz="3800" i="1" dirty="0">
                <a:solidFill>
                  <a:schemeClr val="tx2"/>
                </a:solidFill>
                <a:latin typeface="Calibri" pitchFamily="34" charset="0"/>
              </a:rPr>
              <a:t>meteors and meteoroids</a:t>
            </a:r>
            <a:endParaRPr lang="it-IT" sz="3800" i="1" dirty="0" smtClean="0">
              <a:solidFill>
                <a:schemeClr val="tx2"/>
              </a:solidFill>
              <a:latin typeface="Calibri" pitchFamily="34" charset="0"/>
            </a:endParaRPr>
          </a:p>
          <a:p>
            <a:endParaRPr lang="it-IT" sz="3800" i="1" dirty="0"/>
          </a:p>
          <a:p>
            <a:endParaRPr lang="it-IT"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3307" y="0"/>
            <a:ext cx="14400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13" y="0"/>
            <a:ext cx="14400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678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1066800" y="76200"/>
            <a:ext cx="7010400" cy="1295400"/>
          </a:xfrm>
          <a:noFill/>
        </p:spPr>
        <p:txBody>
          <a:bodyPr/>
          <a:lstStyle/>
          <a:p>
            <a:pPr eaLnBrk="1" hangingPunct="1"/>
            <a:r>
              <a:rPr lang="en-US" dirty="0" smtClean="0">
                <a:latin typeface="Calibri" pitchFamily="34" charset="0"/>
              </a:rPr>
              <a:t>What can originate such cosmic rays?</a:t>
            </a:r>
          </a:p>
        </p:txBody>
      </p:sp>
      <p:sp>
        <p:nvSpPr>
          <p:cNvPr id="556035" name="Rectangle 3"/>
          <p:cNvSpPr>
            <a:spLocks noChangeArrowheads="1"/>
          </p:cNvSpPr>
          <p:nvPr/>
        </p:nvSpPr>
        <p:spPr bwMode="auto">
          <a:xfrm>
            <a:off x="381000" y="1266825"/>
            <a:ext cx="8534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buFontTx/>
              <a:buChar char="•"/>
            </a:pPr>
            <a:r>
              <a:rPr lang="en-US" sz="2400" b="1" dirty="0" smtClean="0">
                <a:solidFill>
                  <a:srgbClr val="00279F"/>
                </a:solidFill>
                <a:cs typeface="Arial" pitchFamily="34" charset="0"/>
              </a:rPr>
              <a:t> “Top-Down” scenario: </a:t>
            </a:r>
          </a:p>
          <a:p>
            <a:pPr eaLnBrk="0" fontAlgn="base" hangingPunct="0">
              <a:spcBef>
                <a:spcPct val="0"/>
              </a:spcBef>
              <a:spcAft>
                <a:spcPct val="0"/>
              </a:spcAft>
            </a:pPr>
            <a:r>
              <a:rPr lang="en-US" sz="2400" b="1" dirty="0" smtClean="0">
                <a:solidFill>
                  <a:srgbClr val="000000"/>
                </a:solidFill>
                <a:cs typeface="Arial" pitchFamily="34" charset="0"/>
              </a:rPr>
              <a:t>Produced by early universe symmetry breaking, decay of cosmic supermassive background particles, violation of Lorentz invariance……</a:t>
            </a:r>
            <a:endParaRPr lang="en-US" sz="2400" b="1" dirty="0" smtClean="0">
              <a:solidFill>
                <a:srgbClr val="00279F"/>
              </a:solidFill>
              <a:cs typeface="Arial" pitchFamily="34" charset="0"/>
            </a:endParaRPr>
          </a:p>
        </p:txBody>
      </p:sp>
      <p:grpSp>
        <p:nvGrpSpPr>
          <p:cNvPr id="556036" name="Group 4"/>
          <p:cNvGrpSpPr>
            <a:grpSpLocks/>
          </p:cNvGrpSpPr>
          <p:nvPr/>
        </p:nvGrpSpPr>
        <p:grpSpPr bwMode="auto">
          <a:xfrm>
            <a:off x="2773363" y="2971800"/>
            <a:ext cx="2789237" cy="3429000"/>
            <a:chOff x="2064" y="1728"/>
            <a:chExt cx="1757" cy="2160"/>
          </a:xfrm>
        </p:grpSpPr>
        <p:sp>
          <p:nvSpPr>
            <p:cNvPr id="556038" name="Rectangle 5"/>
            <p:cNvSpPr>
              <a:spLocks noChangeArrowheads="1"/>
            </p:cNvSpPr>
            <p:nvPr/>
          </p:nvSpPr>
          <p:spPr bwMode="auto">
            <a:xfrm>
              <a:off x="2160" y="2640"/>
              <a:ext cx="16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b="1" smtClean="0">
                  <a:solidFill>
                    <a:srgbClr val="000000"/>
                  </a:solidFill>
                  <a:cs typeface="Arial" pitchFamily="34" charset="0"/>
                </a:rPr>
                <a:t>E or M</a:t>
              </a:r>
              <a:r>
                <a:rPr lang="en-US" sz="2400" b="1" baseline="-25000" smtClean="0">
                  <a:solidFill>
                    <a:srgbClr val="000000"/>
                  </a:solidFill>
                  <a:cs typeface="Arial" pitchFamily="34" charset="0"/>
                </a:rPr>
                <a:t>X </a:t>
              </a:r>
              <a:r>
                <a:rPr lang="en-US" sz="2400" b="1" smtClean="0">
                  <a:solidFill>
                    <a:srgbClr val="000000"/>
                  </a:solidFill>
                  <a:cs typeface="Arial" pitchFamily="34" charset="0"/>
                </a:rPr>
                <a:t>≈ 10</a:t>
              </a:r>
              <a:r>
                <a:rPr lang="en-US" sz="2400" b="1" baseline="30000" smtClean="0">
                  <a:solidFill>
                    <a:srgbClr val="000000"/>
                  </a:solidFill>
                  <a:cs typeface="Arial" pitchFamily="34" charset="0"/>
                </a:rPr>
                <a:t>21</a:t>
              </a:r>
              <a:r>
                <a:rPr lang="en-US" sz="2400" b="1" smtClean="0">
                  <a:solidFill>
                    <a:srgbClr val="000000"/>
                  </a:solidFill>
                  <a:cs typeface="Arial" pitchFamily="34" charset="0"/>
                </a:rPr>
                <a:t> eV</a:t>
              </a:r>
              <a:r>
                <a:rPr lang="en-US" sz="2400" b="1" baseline="30000" smtClean="0">
                  <a:solidFill>
                    <a:srgbClr val="000000"/>
                  </a:solidFill>
                  <a:cs typeface="Arial" pitchFamily="34" charset="0"/>
                </a:rPr>
                <a:t> </a:t>
              </a:r>
              <a:endParaRPr lang="en-US" sz="2400" b="1" smtClean="0">
                <a:solidFill>
                  <a:srgbClr val="000000"/>
                </a:solidFill>
                <a:cs typeface="Arial" pitchFamily="34" charset="0"/>
              </a:endParaRPr>
            </a:p>
          </p:txBody>
        </p:sp>
        <p:grpSp>
          <p:nvGrpSpPr>
            <p:cNvPr id="556039" name="Group 6"/>
            <p:cNvGrpSpPr>
              <a:grpSpLocks/>
            </p:cNvGrpSpPr>
            <p:nvPr/>
          </p:nvGrpSpPr>
          <p:grpSpPr bwMode="auto">
            <a:xfrm>
              <a:off x="2784" y="3024"/>
              <a:ext cx="624" cy="864"/>
              <a:chOff x="2784" y="2496"/>
              <a:chExt cx="624" cy="864"/>
            </a:xfrm>
          </p:grpSpPr>
          <p:sp>
            <p:nvSpPr>
              <p:cNvPr id="556048" name="AutoShape 7"/>
              <p:cNvSpPr>
                <a:spLocks noChangeArrowheads="1"/>
              </p:cNvSpPr>
              <p:nvPr/>
            </p:nvSpPr>
            <p:spPr bwMode="auto">
              <a:xfrm>
                <a:off x="2832" y="2496"/>
                <a:ext cx="384" cy="336"/>
              </a:xfrm>
              <a:prstGeom prst="sun">
                <a:avLst>
                  <a:gd name="adj" fmla="val 250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sz="2400" smtClean="0">
                  <a:solidFill>
                    <a:srgbClr val="000000"/>
                  </a:solidFill>
                  <a:latin typeface="Times New Roman" pitchFamily="18" charset="0"/>
                  <a:cs typeface="Arial" pitchFamily="34" charset="0"/>
                </a:endParaRPr>
              </a:p>
            </p:txBody>
          </p:sp>
          <p:sp>
            <p:nvSpPr>
              <p:cNvPr id="171025" name="Line 8"/>
              <p:cNvSpPr>
                <a:spLocks noChangeShapeType="1"/>
              </p:cNvSpPr>
              <p:nvPr/>
            </p:nvSpPr>
            <p:spPr bwMode="auto">
              <a:xfrm flipH="1">
                <a:off x="2784" y="2784"/>
                <a:ext cx="192" cy="5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a:solidFill>
                    <a:srgbClr val="000000"/>
                  </a:solidFill>
                  <a:latin typeface="Times New Roman" pitchFamily="18" charset="0"/>
                  <a:cs typeface="Arial" pitchFamily="34" charset="0"/>
                </a:endParaRPr>
              </a:p>
            </p:txBody>
          </p:sp>
          <p:sp>
            <p:nvSpPr>
              <p:cNvPr id="171026" name="Line 9"/>
              <p:cNvSpPr>
                <a:spLocks noChangeShapeType="1"/>
              </p:cNvSpPr>
              <p:nvPr/>
            </p:nvSpPr>
            <p:spPr bwMode="auto">
              <a:xfrm flipH="1">
                <a:off x="3024" y="2784"/>
                <a:ext cx="0" cy="48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a:solidFill>
                    <a:srgbClr val="000000"/>
                  </a:solidFill>
                  <a:latin typeface="Times New Roman" pitchFamily="18" charset="0"/>
                  <a:cs typeface="Arial" pitchFamily="34" charset="0"/>
                </a:endParaRPr>
              </a:p>
            </p:txBody>
          </p:sp>
          <p:sp>
            <p:nvSpPr>
              <p:cNvPr id="171027" name="Line 10"/>
              <p:cNvSpPr>
                <a:spLocks noChangeShapeType="1"/>
              </p:cNvSpPr>
              <p:nvPr/>
            </p:nvSpPr>
            <p:spPr bwMode="auto">
              <a:xfrm>
                <a:off x="3072" y="2784"/>
                <a:ext cx="336" cy="5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a:solidFill>
                    <a:srgbClr val="000000"/>
                  </a:solidFill>
                  <a:latin typeface="Times New Roman" pitchFamily="18" charset="0"/>
                  <a:cs typeface="Arial" pitchFamily="34" charset="0"/>
                </a:endParaRPr>
              </a:p>
            </p:txBody>
          </p:sp>
          <p:sp>
            <p:nvSpPr>
              <p:cNvPr id="171028" name="Line 11"/>
              <p:cNvSpPr>
                <a:spLocks noChangeShapeType="1"/>
              </p:cNvSpPr>
              <p:nvPr/>
            </p:nvSpPr>
            <p:spPr bwMode="auto">
              <a:xfrm>
                <a:off x="3072" y="2784"/>
                <a:ext cx="144" cy="57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a:solidFill>
                    <a:srgbClr val="000000"/>
                  </a:solidFill>
                  <a:latin typeface="Times New Roman" pitchFamily="18" charset="0"/>
                  <a:cs typeface="Arial" pitchFamily="34" charset="0"/>
                </a:endParaRPr>
              </a:p>
            </p:txBody>
          </p:sp>
        </p:grpSp>
        <p:sp>
          <p:nvSpPr>
            <p:cNvPr id="171016" name="Freeform 12"/>
            <p:cNvSpPr>
              <a:spLocks/>
            </p:cNvSpPr>
            <p:nvPr/>
          </p:nvSpPr>
          <p:spPr bwMode="auto">
            <a:xfrm>
              <a:off x="2423" y="1795"/>
              <a:ext cx="722" cy="738"/>
            </a:xfrm>
            <a:custGeom>
              <a:avLst/>
              <a:gdLst>
                <a:gd name="T0" fmla="*/ 27 w 722"/>
                <a:gd name="T1" fmla="*/ 738 h 738"/>
                <a:gd name="T2" fmla="*/ 110 w 722"/>
                <a:gd name="T3" fmla="*/ 555 h 738"/>
                <a:gd name="T4" fmla="*/ 302 w 722"/>
                <a:gd name="T5" fmla="*/ 518 h 738"/>
                <a:gd name="T6" fmla="*/ 366 w 722"/>
                <a:gd name="T7" fmla="*/ 454 h 738"/>
                <a:gd name="T8" fmla="*/ 375 w 722"/>
                <a:gd name="T9" fmla="*/ 418 h 738"/>
                <a:gd name="T10" fmla="*/ 439 w 722"/>
                <a:gd name="T11" fmla="*/ 372 h 738"/>
                <a:gd name="T12" fmla="*/ 457 w 722"/>
                <a:gd name="T13" fmla="*/ 344 h 738"/>
                <a:gd name="T14" fmla="*/ 466 w 722"/>
                <a:gd name="T15" fmla="*/ 299 h 738"/>
                <a:gd name="T16" fmla="*/ 521 w 722"/>
                <a:gd name="T17" fmla="*/ 253 h 738"/>
                <a:gd name="T18" fmla="*/ 548 w 722"/>
                <a:gd name="T19" fmla="*/ 98 h 738"/>
                <a:gd name="T20" fmla="*/ 631 w 722"/>
                <a:gd name="T21" fmla="*/ 52 h 738"/>
                <a:gd name="T22" fmla="*/ 722 w 722"/>
                <a:gd name="T23" fmla="*/ 52 h 7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2" h="738">
                  <a:moveTo>
                    <a:pt x="27" y="738"/>
                  </a:moveTo>
                  <a:cubicBezTo>
                    <a:pt x="0" y="653"/>
                    <a:pt x="27" y="582"/>
                    <a:pt x="110" y="555"/>
                  </a:cubicBezTo>
                  <a:cubicBezTo>
                    <a:pt x="160" y="503"/>
                    <a:pt x="230" y="522"/>
                    <a:pt x="302" y="518"/>
                  </a:cubicBezTo>
                  <a:cubicBezTo>
                    <a:pt x="356" y="482"/>
                    <a:pt x="352" y="500"/>
                    <a:pt x="366" y="454"/>
                  </a:cubicBezTo>
                  <a:cubicBezTo>
                    <a:pt x="370" y="442"/>
                    <a:pt x="368" y="428"/>
                    <a:pt x="375" y="418"/>
                  </a:cubicBezTo>
                  <a:cubicBezTo>
                    <a:pt x="383" y="407"/>
                    <a:pt x="425" y="381"/>
                    <a:pt x="439" y="372"/>
                  </a:cubicBezTo>
                  <a:cubicBezTo>
                    <a:pt x="445" y="363"/>
                    <a:pt x="453" y="354"/>
                    <a:pt x="457" y="344"/>
                  </a:cubicBezTo>
                  <a:cubicBezTo>
                    <a:pt x="462" y="330"/>
                    <a:pt x="459" y="313"/>
                    <a:pt x="466" y="299"/>
                  </a:cubicBezTo>
                  <a:cubicBezTo>
                    <a:pt x="475" y="281"/>
                    <a:pt x="505" y="264"/>
                    <a:pt x="521" y="253"/>
                  </a:cubicBezTo>
                  <a:cubicBezTo>
                    <a:pt x="569" y="182"/>
                    <a:pt x="515" y="272"/>
                    <a:pt x="548" y="98"/>
                  </a:cubicBezTo>
                  <a:cubicBezTo>
                    <a:pt x="553" y="70"/>
                    <a:pt x="611" y="57"/>
                    <a:pt x="631" y="52"/>
                  </a:cubicBezTo>
                  <a:cubicBezTo>
                    <a:pt x="650" y="40"/>
                    <a:pt x="722" y="0"/>
                    <a:pt x="722" y="52"/>
                  </a:cubicBezTo>
                </a:path>
              </a:pathLst>
            </a:custGeom>
            <a:noFill/>
            <a:ln w="28575"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a:solidFill>
                  <a:srgbClr val="000000"/>
                </a:solidFill>
                <a:latin typeface="Times New Roman" pitchFamily="18" charset="0"/>
                <a:cs typeface="Arial" pitchFamily="34" charset="0"/>
              </a:endParaRPr>
            </a:p>
          </p:txBody>
        </p:sp>
        <p:sp>
          <p:nvSpPr>
            <p:cNvPr id="171017" name="Freeform 13"/>
            <p:cNvSpPr>
              <a:spLocks/>
            </p:cNvSpPr>
            <p:nvPr/>
          </p:nvSpPr>
          <p:spPr bwMode="auto">
            <a:xfrm>
              <a:off x="2601" y="1774"/>
              <a:ext cx="681" cy="704"/>
            </a:xfrm>
            <a:custGeom>
              <a:avLst/>
              <a:gdLst>
                <a:gd name="T0" fmla="*/ 60 w 681"/>
                <a:gd name="T1" fmla="*/ 0 h 704"/>
                <a:gd name="T2" fmla="*/ 69 w 681"/>
                <a:gd name="T3" fmla="*/ 27 h 704"/>
                <a:gd name="T4" fmla="*/ 188 w 681"/>
                <a:gd name="T5" fmla="*/ 247 h 704"/>
                <a:gd name="T6" fmla="*/ 197 w 681"/>
                <a:gd name="T7" fmla="*/ 365 h 704"/>
                <a:gd name="T8" fmla="*/ 316 w 681"/>
                <a:gd name="T9" fmla="*/ 375 h 704"/>
                <a:gd name="T10" fmla="*/ 343 w 681"/>
                <a:gd name="T11" fmla="*/ 548 h 704"/>
                <a:gd name="T12" fmla="*/ 453 w 681"/>
                <a:gd name="T13" fmla="*/ 567 h 704"/>
                <a:gd name="T14" fmla="*/ 572 w 681"/>
                <a:gd name="T15" fmla="*/ 640 h 704"/>
                <a:gd name="T16" fmla="*/ 681 w 681"/>
                <a:gd name="T17" fmla="*/ 704 h 7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81" h="704">
                  <a:moveTo>
                    <a:pt x="60" y="0"/>
                  </a:moveTo>
                  <a:cubicBezTo>
                    <a:pt x="63" y="9"/>
                    <a:pt x="69" y="18"/>
                    <a:pt x="69" y="27"/>
                  </a:cubicBezTo>
                  <a:cubicBezTo>
                    <a:pt x="69" y="250"/>
                    <a:pt x="0" y="228"/>
                    <a:pt x="188" y="247"/>
                  </a:cubicBezTo>
                  <a:cubicBezTo>
                    <a:pt x="191" y="286"/>
                    <a:pt x="169" y="337"/>
                    <a:pt x="197" y="365"/>
                  </a:cubicBezTo>
                  <a:cubicBezTo>
                    <a:pt x="225" y="393"/>
                    <a:pt x="291" y="344"/>
                    <a:pt x="316" y="375"/>
                  </a:cubicBezTo>
                  <a:cubicBezTo>
                    <a:pt x="353" y="420"/>
                    <a:pt x="288" y="528"/>
                    <a:pt x="343" y="548"/>
                  </a:cubicBezTo>
                  <a:cubicBezTo>
                    <a:pt x="378" y="561"/>
                    <a:pt x="416" y="561"/>
                    <a:pt x="453" y="567"/>
                  </a:cubicBezTo>
                  <a:cubicBezTo>
                    <a:pt x="489" y="585"/>
                    <a:pt x="541" y="614"/>
                    <a:pt x="572" y="640"/>
                  </a:cubicBezTo>
                  <a:cubicBezTo>
                    <a:pt x="613" y="674"/>
                    <a:pt x="626" y="704"/>
                    <a:pt x="681" y="704"/>
                  </a:cubicBezTo>
                </a:path>
              </a:pathLst>
            </a:custGeom>
            <a:noFill/>
            <a:ln w="25400"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a:solidFill>
                  <a:srgbClr val="000000"/>
                </a:solidFill>
                <a:latin typeface="Times New Roman" pitchFamily="18" charset="0"/>
                <a:cs typeface="Arial" pitchFamily="34" charset="0"/>
              </a:endParaRPr>
            </a:p>
          </p:txBody>
        </p:sp>
        <p:sp>
          <p:nvSpPr>
            <p:cNvPr id="556042" name="Oval 14"/>
            <p:cNvSpPr>
              <a:spLocks noChangeArrowheads="1"/>
            </p:cNvSpPr>
            <p:nvPr/>
          </p:nvSpPr>
          <p:spPr bwMode="auto">
            <a:xfrm>
              <a:off x="2832" y="2064"/>
              <a:ext cx="96" cy="96"/>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sz="2400" smtClean="0">
                <a:solidFill>
                  <a:srgbClr val="000000"/>
                </a:solidFill>
                <a:latin typeface="Times New Roman" pitchFamily="18" charset="0"/>
                <a:cs typeface="Arial" pitchFamily="34" charset="0"/>
              </a:endParaRPr>
            </a:p>
          </p:txBody>
        </p:sp>
        <p:sp>
          <p:nvSpPr>
            <p:cNvPr id="171019" name="Line 15"/>
            <p:cNvSpPr>
              <a:spLocks noChangeShapeType="1"/>
            </p:cNvSpPr>
            <p:nvPr/>
          </p:nvSpPr>
          <p:spPr bwMode="auto">
            <a:xfrm flipH="1">
              <a:off x="2592" y="2112"/>
              <a:ext cx="240" cy="9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a:solidFill>
                  <a:srgbClr val="000000"/>
                </a:solidFill>
                <a:latin typeface="Times New Roman" pitchFamily="18" charset="0"/>
                <a:cs typeface="Arial" pitchFamily="34" charset="0"/>
              </a:endParaRPr>
            </a:p>
          </p:txBody>
        </p:sp>
        <p:sp>
          <p:nvSpPr>
            <p:cNvPr id="171020" name="Line 16"/>
            <p:cNvSpPr>
              <a:spLocks noChangeShapeType="1"/>
            </p:cNvSpPr>
            <p:nvPr/>
          </p:nvSpPr>
          <p:spPr bwMode="auto">
            <a:xfrm flipH="1">
              <a:off x="2880" y="2112"/>
              <a:ext cx="0" cy="19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a:solidFill>
                  <a:srgbClr val="000000"/>
                </a:solidFill>
                <a:latin typeface="Times New Roman" pitchFamily="18" charset="0"/>
                <a:cs typeface="Arial" pitchFamily="34" charset="0"/>
              </a:endParaRPr>
            </a:p>
          </p:txBody>
        </p:sp>
        <p:sp>
          <p:nvSpPr>
            <p:cNvPr id="171021" name="Line 17"/>
            <p:cNvSpPr>
              <a:spLocks noChangeShapeType="1"/>
            </p:cNvSpPr>
            <p:nvPr/>
          </p:nvSpPr>
          <p:spPr bwMode="auto">
            <a:xfrm>
              <a:off x="2928" y="2112"/>
              <a:ext cx="144" cy="14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a:solidFill>
                  <a:srgbClr val="000000"/>
                </a:solidFill>
                <a:latin typeface="Times New Roman" pitchFamily="18" charset="0"/>
                <a:cs typeface="Arial" pitchFamily="34" charset="0"/>
              </a:endParaRPr>
            </a:p>
          </p:txBody>
        </p:sp>
        <p:sp>
          <p:nvSpPr>
            <p:cNvPr id="171022" name="Line 18"/>
            <p:cNvSpPr>
              <a:spLocks noChangeShapeType="1"/>
            </p:cNvSpPr>
            <p:nvPr/>
          </p:nvSpPr>
          <p:spPr bwMode="auto">
            <a:xfrm flipH="1">
              <a:off x="2592" y="2160"/>
              <a:ext cx="240" cy="19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a:solidFill>
                  <a:srgbClr val="000000"/>
                </a:solidFill>
                <a:latin typeface="Times New Roman" pitchFamily="18" charset="0"/>
                <a:cs typeface="Arial" pitchFamily="34" charset="0"/>
              </a:endParaRPr>
            </a:p>
          </p:txBody>
        </p:sp>
        <p:sp>
          <p:nvSpPr>
            <p:cNvPr id="556047" name="Rectangle 19"/>
            <p:cNvSpPr>
              <a:spLocks noChangeArrowheads="1"/>
            </p:cNvSpPr>
            <p:nvPr/>
          </p:nvSpPr>
          <p:spPr bwMode="auto">
            <a:xfrm>
              <a:off x="2064" y="1728"/>
              <a:ext cx="61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600" b="1" smtClean="0">
                  <a:solidFill>
                    <a:srgbClr val="000000"/>
                  </a:solidFill>
                  <a:cs typeface="Arial" pitchFamily="34" charset="0"/>
                </a:rPr>
                <a:t>Cosmic </a:t>
              </a:r>
            </a:p>
            <a:p>
              <a:pPr eaLnBrk="0" fontAlgn="base" hangingPunct="0">
                <a:spcBef>
                  <a:spcPct val="0"/>
                </a:spcBef>
                <a:spcAft>
                  <a:spcPct val="0"/>
                </a:spcAft>
              </a:pPr>
              <a:r>
                <a:rPr lang="en-US" sz="1600" b="1" smtClean="0">
                  <a:solidFill>
                    <a:srgbClr val="000000"/>
                  </a:solidFill>
                  <a:cs typeface="Arial" pitchFamily="34" charset="0"/>
                </a:rPr>
                <a:t>strings</a:t>
              </a:r>
            </a:p>
          </p:txBody>
        </p:sp>
      </p:grpSp>
      <p:sp>
        <p:nvSpPr>
          <p:cNvPr id="556037" name="Rectangle 20"/>
          <p:cNvSpPr>
            <a:spLocks noChangeArrowheads="1"/>
          </p:cNvSpPr>
          <p:nvPr/>
        </p:nvSpPr>
        <p:spPr bwMode="auto">
          <a:xfrm>
            <a:off x="3810000" y="6338888"/>
            <a:ext cx="108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b="1" smtClean="0">
                <a:solidFill>
                  <a:srgbClr val="000000"/>
                </a:solidFill>
                <a:cs typeface="Arial" pitchFamily="34" charset="0"/>
              </a:rPr>
              <a:t>photons</a:t>
            </a:r>
          </a:p>
        </p:txBody>
      </p:sp>
    </p:spTree>
    <p:extLst>
      <p:ext uri="{BB962C8B-B14F-4D97-AF65-F5344CB8AC3E}">
        <p14:creationId xmlns:p14="http://schemas.microsoft.com/office/powerpoint/2010/main" val="17443949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34925"/>
            <a:ext cx="898207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5381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44450"/>
            <a:ext cx="9248776" cy="695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4879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84" y="0"/>
            <a:ext cx="8943975" cy="690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arrotondato 1"/>
          <p:cNvSpPr/>
          <p:nvPr/>
        </p:nvSpPr>
        <p:spPr>
          <a:xfrm>
            <a:off x="4788024" y="6453336"/>
            <a:ext cx="4355140" cy="40466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arrotondato 2"/>
          <p:cNvSpPr/>
          <p:nvPr/>
        </p:nvSpPr>
        <p:spPr>
          <a:xfrm>
            <a:off x="7074024" y="260648"/>
            <a:ext cx="1890464" cy="50405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arrotondato 3"/>
          <p:cNvSpPr/>
          <p:nvPr/>
        </p:nvSpPr>
        <p:spPr>
          <a:xfrm>
            <a:off x="232999" y="6237312"/>
            <a:ext cx="6705272" cy="6206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Top-down models are strongly constrained </a:t>
            </a:r>
            <a:endParaRPr lang="it-IT" sz="2400" dirty="0">
              <a:solidFill>
                <a:srgbClr val="FF0000"/>
              </a:solidFill>
            </a:endParaRPr>
          </a:p>
        </p:txBody>
      </p:sp>
    </p:spTree>
    <p:extLst>
      <p:ext uri="{BB962C8B-B14F-4D97-AF65-F5344CB8AC3E}">
        <p14:creationId xmlns:p14="http://schemas.microsoft.com/office/powerpoint/2010/main" val="31499728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57200" y="-26988"/>
            <a:ext cx="8229600" cy="1143001"/>
          </a:xfrm>
        </p:spPr>
        <p:txBody>
          <a:bodyPr/>
          <a:lstStyle/>
          <a:p>
            <a:r>
              <a:rPr lang="en-US" b="0" smtClean="0">
                <a:latin typeface="Arial" pitchFamily="34" charset="0"/>
                <a:ea typeface="ＭＳ Ｐゴシック" pitchFamily="34" charset="-128"/>
                <a:cs typeface="Arial" pitchFamily="34" charset="0"/>
              </a:rPr>
              <a:t>The key concept</a:t>
            </a:r>
          </a:p>
        </p:txBody>
      </p:sp>
      <p:pic>
        <p:nvPicPr>
          <p:cNvPr id="8499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81088"/>
            <a:ext cx="8739187"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4995" name="Object 6"/>
          <p:cNvGraphicFramePr>
            <a:graphicFrameLocks noChangeAspect="1"/>
          </p:cNvGraphicFramePr>
          <p:nvPr/>
        </p:nvGraphicFramePr>
        <p:xfrm>
          <a:off x="179388" y="5803900"/>
          <a:ext cx="3627437" cy="1009650"/>
        </p:xfrm>
        <a:graphic>
          <a:graphicData uri="http://schemas.openxmlformats.org/presentationml/2006/ole">
            <mc:AlternateContent xmlns:mc="http://schemas.openxmlformats.org/markup-compatibility/2006">
              <mc:Choice xmlns:v="urn:schemas-microsoft-com:vml" Requires="v">
                <p:oleObj spid="_x0000_s29709" name="Equation" r:id="rId4" imgW="1612900" imgH="444500" progId="Equation.3">
                  <p:embed/>
                </p:oleObj>
              </mc:Choice>
              <mc:Fallback>
                <p:oleObj name="Equation" r:id="rId4" imgW="16129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803900"/>
                        <a:ext cx="3627437" cy="1009650"/>
                      </a:xfrm>
                      <a:prstGeom prst="rect">
                        <a:avLst/>
                      </a:prstGeom>
                      <a:solidFill>
                        <a:srgbClr val="FFFFFF"/>
                      </a:solidFill>
                      <a:ln w="9525">
                        <a:solidFill>
                          <a:srgbClr val="CC0000"/>
                        </a:solidFill>
                        <a:miter lim="800000"/>
                        <a:headEnd/>
                        <a:tailEnd/>
                      </a:ln>
                    </p:spPr>
                  </p:pic>
                </p:oleObj>
              </mc:Fallback>
            </mc:AlternateContent>
          </a:graphicData>
        </a:graphic>
      </p:graphicFrame>
      <p:cxnSp>
        <p:nvCxnSpPr>
          <p:cNvPr id="84997" name="Straight Arrow Connector 2"/>
          <p:cNvCxnSpPr>
            <a:cxnSpLocks noChangeShapeType="1"/>
          </p:cNvCxnSpPr>
          <p:nvPr/>
        </p:nvCxnSpPr>
        <p:spPr bwMode="auto">
          <a:xfrm flipH="1">
            <a:off x="3924300" y="6021388"/>
            <a:ext cx="2735263" cy="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2" name="Rettangolo arrotondato 1"/>
          <p:cNvSpPr/>
          <p:nvPr/>
        </p:nvSpPr>
        <p:spPr bwMode="auto">
          <a:xfrm>
            <a:off x="7020272" y="6237312"/>
            <a:ext cx="1512168" cy="620688"/>
          </a:xfrm>
          <a:prstGeom prst="roundRect">
            <a:avLst/>
          </a:prstGeom>
          <a:solidFill>
            <a:srgbClr val="FF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it-IT" sz="6000" b="1" i="1" u="none" strike="noStrike" cap="none" normalizeH="0" baseline="0">
              <a:ln>
                <a:noFill/>
              </a:ln>
              <a:solidFill>
                <a:srgbClr val="E10707"/>
              </a:solidFill>
              <a:effectLst/>
              <a:latin typeface="Times New Roman" charset="0"/>
            </a:endParaRPr>
          </a:p>
        </p:txBody>
      </p:sp>
    </p:spTree>
    <p:extLst>
      <p:ext uri="{BB962C8B-B14F-4D97-AF65-F5344CB8AC3E}">
        <p14:creationId xmlns:p14="http://schemas.microsoft.com/office/powerpoint/2010/main" val="1574118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68313" y="-90488"/>
            <a:ext cx="8229600" cy="1143001"/>
          </a:xfrm>
        </p:spPr>
        <p:txBody>
          <a:bodyPr/>
          <a:lstStyle/>
          <a:p>
            <a:r>
              <a:rPr lang="en-US" b="0" smtClean="0">
                <a:latin typeface="Arial" pitchFamily="34" charset="0"/>
                <a:cs typeface="Arial" pitchFamily="34" charset="0"/>
              </a:rPr>
              <a:t>Neutrinos vs. Protons: X</a:t>
            </a:r>
            <a:r>
              <a:rPr lang="en-US" b="0" baseline="-25000" smtClean="0">
                <a:latin typeface="Arial" pitchFamily="34" charset="0"/>
                <a:cs typeface="Arial" pitchFamily="34" charset="0"/>
              </a:rPr>
              <a:t>max</a:t>
            </a:r>
          </a:p>
        </p:txBody>
      </p:sp>
      <p:pic>
        <p:nvPicPr>
          <p:cNvPr id="860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025525"/>
            <a:ext cx="63119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7"/>
          <p:cNvSpPr txBox="1">
            <a:spLocks noChangeArrowheads="1"/>
          </p:cNvSpPr>
          <p:nvPr/>
        </p:nvSpPr>
        <p:spPr bwMode="auto">
          <a:xfrm>
            <a:off x="179388" y="5949950"/>
            <a:ext cx="8640762" cy="830263"/>
          </a:xfrm>
          <a:prstGeom prst="rect">
            <a:avLst/>
          </a:prstGeom>
          <a:solidFill>
            <a:srgbClr val="FFFFFF"/>
          </a:solidFill>
          <a:ln w="9525">
            <a:solidFill>
              <a:srgbClr val="CC0000"/>
            </a:solidFill>
            <a:miter lim="800000"/>
            <a:headEnd/>
            <a:tailEnd/>
          </a:ln>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spcBef>
                <a:spcPct val="50000"/>
              </a:spcBef>
            </a:pPr>
            <a:r>
              <a:rPr lang="it-IT" sz="2400" b="0">
                <a:solidFill>
                  <a:srgbClr val="000099"/>
                </a:solidFill>
                <a:latin typeface="Arial" pitchFamily="34" charset="0"/>
                <a:cs typeface="Arial" pitchFamily="34" charset="0"/>
              </a:rPr>
              <a:t>Distribution of </a:t>
            </a:r>
            <a:r>
              <a:rPr lang="it-IT" sz="2400" b="0">
                <a:solidFill>
                  <a:srgbClr val="FF0000"/>
                </a:solidFill>
                <a:latin typeface="Arial" pitchFamily="34" charset="0"/>
                <a:cs typeface="Arial" pitchFamily="34" charset="0"/>
              </a:rPr>
              <a:t>X</a:t>
            </a:r>
            <a:r>
              <a:rPr lang="it-IT" sz="2400" b="0" baseline="-25000">
                <a:solidFill>
                  <a:srgbClr val="FF0000"/>
                </a:solidFill>
                <a:latin typeface="Arial" pitchFamily="34" charset="0"/>
                <a:cs typeface="Arial" pitchFamily="34" charset="0"/>
              </a:rPr>
              <a:t>max</a:t>
            </a:r>
            <a:r>
              <a:rPr lang="it-IT" sz="2400" b="0">
                <a:solidFill>
                  <a:srgbClr val="000099"/>
                </a:solidFill>
                <a:latin typeface="Arial" pitchFamily="34" charset="0"/>
                <a:cs typeface="Arial" pitchFamily="34" charset="0"/>
              </a:rPr>
              <a:t> for protons and neutrinos for E=10</a:t>
            </a:r>
            <a:r>
              <a:rPr lang="it-IT" sz="2400" b="0" baseline="30000">
                <a:solidFill>
                  <a:srgbClr val="000099"/>
                </a:solidFill>
                <a:latin typeface="Arial" pitchFamily="34" charset="0"/>
                <a:cs typeface="Arial" pitchFamily="34" charset="0"/>
              </a:rPr>
              <a:t>20</a:t>
            </a:r>
            <a:r>
              <a:rPr lang="it-IT" sz="2400" b="0">
                <a:solidFill>
                  <a:srgbClr val="000099"/>
                </a:solidFill>
                <a:latin typeface="Arial" pitchFamily="34" charset="0"/>
                <a:cs typeface="Arial" pitchFamily="34" charset="0"/>
              </a:rPr>
              <a:t> eV and θ=85° (First Peak of the shower profile)</a:t>
            </a:r>
            <a:endParaRPr lang="en-US" sz="2400" b="0">
              <a:solidFill>
                <a:srgbClr val="FF0000"/>
              </a:solidFill>
              <a:latin typeface="Arial" pitchFamily="34" charset="0"/>
              <a:cs typeface="Arial" pitchFamily="34" charset="0"/>
            </a:endParaRPr>
          </a:p>
        </p:txBody>
      </p:sp>
      <p:sp>
        <p:nvSpPr>
          <p:cNvPr id="86020" name="Text Box 6"/>
          <p:cNvSpPr txBox="1">
            <a:spLocks noChangeArrowheads="1"/>
          </p:cNvSpPr>
          <p:nvPr/>
        </p:nvSpPr>
        <p:spPr bwMode="auto">
          <a:xfrm>
            <a:off x="3276600" y="4508500"/>
            <a:ext cx="543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spcBef>
                <a:spcPct val="50000"/>
              </a:spcBef>
            </a:pPr>
            <a:r>
              <a:rPr lang="it-IT" sz="2000" b="0">
                <a:solidFill>
                  <a:srgbClr val="FF0000"/>
                </a:solidFill>
                <a:latin typeface="Arial" pitchFamily="34" charset="0"/>
                <a:cs typeface="Arial" pitchFamily="34" charset="0"/>
              </a:rPr>
              <a:t>Supanitsky &amp; Medina-Tanco 2011</a:t>
            </a:r>
          </a:p>
        </p:txBody>
      </p:sp>
    </p:spTree>
    <p:extLst>
      <p:ext uri="{BB962C8B-B14F-4D97-AF65-F5344CB8AC3E}">
        <p14:creationId xmlns:p14="http://schemas.microsoft.com/office/powerpoint/2010/main" val="1638134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964"/>
            <a:ext cx="8407541" cy="68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90410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4288"/>
            <a:ext cx="8905875"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3788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図 270"/>
          <p:cNvPicPr>
            <a:picLocks noChangeAspect="1" noChangeArrowheads="1"/>
          </p:cNvPicPr>
          <p:nvPr/>
        </p:nvPicPr>
        <p:blipFill>
          <a:blip r:embed="rId3">
            <a:extLst>
              <a:ext uri="{28A0092B-C50C-407E-A947-70E740481C1C}">
                <a14:useLocalDpi xmlns:a14="http://schemas.microsoft.com/office/drawing/2010/main" val="0"/>
              </a:ext>
            </a:extLst>
          </a:blip>
          <a:srcRect l="49603"/>
          <a:stretch>
            <a:fillRect/>
          </a:stretch>
        </p:blipFill>
        <p:spPr bwMode="auto">
          <a:xfrm>
            <a:off x="180975" y="1743075"/>
            <a:ext cx="882015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3"/>
          <p:cNvSpPr>
            <a:spLocks noGrp="1" noChangeArrowheads="1"/>
          </p:cNvSpPr>
          <p:nvPr>
            <p:ph type="title"/>
          </p:nvPr>
        </p:nvSpPr>
        <p:spPr>
          <a:xfrm>
            <a:off x="457200" y="-179388"/>
            <a:ext cx="8229600" cy="1143001"/>
          </a:xfrm>
        </p:spPr>
        <p:txBody>
          <a:bodyPr/>
          <a:lstStyle/>
          <a:p>
            <a:r>
              <a:rPr lang="en-US" altLang="ja-JP" sz="3200" b="0" smtClean="0">
                <a:solidFill>
                  <a:srgbClr val="FF0000"/>
                </a:solidFill>
              </a:rPr>
              <a:t>JEM-EUSO sky</a:t>
            </a:r>
          </a:p>
        </p:txBody>
      </p:sp>
      <p:sp>
        <p:nvSpPr>
          <p:cNvPr id="151555" name="Oval 4"/>
          <p:cNvSpPr>
            <a:spLocks noChangeArrowheads="1"/>
          </p:cNvSpPr>
          <p:nvPr/>
        </p:nvSpPr>
        <p:spPr bwMode="auto">
          <a:xfrm>
            <a:off x="5364163" y="3141663"/>
            <a:ext cx="504825" cy="431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0000"/>
              </a:solidFill>
            </a:endParaRPr>
          </a:p>
        </p:txBody>
      </p:sp>
      <p:sp>
        <p:nvSpPr>
          <p:cNvPr id="151556" name="Oval 5"/>
          <p:cNvSpPr>
            <a:spLocks noChangeArrowheads="1"/>
          </p:cNvSpPr>
          <p:nvPr/>
        </p:nvSpPr>
        <p:spPr bwMode="auto">
          <a:xfrm>
            <a:off x="2771775" y="2565400"/>
            <a:ext cx="433388" cy="431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0000"/>
              </a:solidFill>
            </a:endParaRPr>
          </a:p>
        </p:txBody>
      </p:sp>
      <p:sp>
        <p:nvSpPr>
          <p:cNvPr id="151557" name="Rectangle 10"/>
          <p:cNvSpPr>
            <a:spLocks noChangeArrowheads="1"/>
          </p:cNvSpPr>
          <p:nvPr/>
        </p:nvSpPr>
        <p:spPr bwMode="auto">
          <a:xfrm>
            <a:off x="2286000" y="5889625"/>
            <a:ext cx="5046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000" b="0">
                <a:solidFill>
                  <a:srgbClr val="000066"/>
                </a:solidFill>
                <a:ea typeface="Osaka" charset="-128"/>
              </a:rPr>
              <a:t>- We expect to discover several tens of clusters </a:t>
            </a:r>
          </a:p>
          <a:p>
            <a:r>
              <a:rPr lang="en-US" altLang="ja-JP" sz="2000" b="0">
                <a:solidFill>
                  <a:srgbClr val="000066"/>
                </a:solidFill>
                <a:ea typeface="Osaka" charset="-128"/>
              </a:rPr>
              <a:t>- Can observe the whole sky</a:t>
            </a:r>
          </a:p>
        </p:txBody>
      </p:sp>
      <p:sp>
        <p:nvSpPr>
          <p:cNvPr id="151558" name="Text Box 12"/>
          <p:cNvSpPr txBox="1">
            <a:spLocks noChangeArrowheads="1"/>
          </p:cNvSpPr>
          <p:nvPr/>
        </p:nvSpPr>
        <p:spPr bwMode="auto">
          <a:xfrm>
            <a:off x="457200" y="5029200"/>
            <a:ext cx="1636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en-US" altLang="ja-JP" sz="2000" b="0">
                <a:solidFill>
                  <a:srgbClr val="000099"/>
                </a:solidFill>
              </a:rPr>
              <a:t>Takami 2008</a:t>
            </a:r>
          </a:p>
        </p:txBody>
      </p:sp>
      <p:grpSp>
        <p:nvGrpSpPr>
          <p:cNvPr id="151559" name="Group 14"/>
          <p:cNvGrpSpPr>
            <a:grpSpLocks/>
          </p:cNvGrpSpPr>
          <p:nvPr/>
        </p:nvGrpSpPr>
        <p:grpSpPr bwMode="auto">
          <a:xfrm>
            <a:off x="2514600" y="822325"/>
            <a:ext cx="6629400" cy="4848225"/>
            <a:chOff x="1555" y="584"/>
            <a:chExt cx="4176" cy="3054"/>
          </a:xfrm>
        </p:grpSpPr>
        <p:sp>
          <p:nvSpPr>
            <p:cNvPr id="151564" name="Text Box 11"/>
            <p:cNvSpPr txBox="1">
              <a:spLocks noChangeArrowheads="1"/>
            </p:cNvSpPr>
            <p:nvPr/>
          </p:nvSpPr>
          <p:spPr bwMode="auto">
            <a:xfrm>
              <a:off x="1555" y="584"/>
              <a:ext cx="2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algn="ctr" eaLnBrk="1" hangingPunct="1"/>
              <a:r>
                <a:rPr lang="en-US" altLang="ja-JP" sz="2000">
                  <a:solidFill>
                    <a:srgbClr val="000066"/>
                  </a:solidFill>
                </a:rPr>
                <a:t>Forecast in case of 1,000 events</a:t>
              </a:r>
            </a:p>
            <a:p>
              <a:pPr algn="ctr" eaLnBrk="1" hangingPunct="1"/>
              <a:r>
                <a:rPr lang="en-US" altLang="ja-JP" sz="2000">
                  <a:solidFill>
                    <a:srgbClr val="000066"/>
                  </a:solidFill>
                </a:rPr>
                <a:t>Brightness proportional to AGN</a:t>
              </a:r>
            </a:p>
          </p:txBody>
        </p:sp>
        <p:sp>
          <p:nvSpPr>
            <p:cNvPr id="151565" name="Text Box 13"/>
            <p:cNvSpPr txBox="1">
              <a:spLocks noChangeArrowheads="1"/>
            </p:cNvSpPr>
            <p:nvPr/>
          </p:nvSpPr>
          <p:spPr bwMode="auto">
            <a:xfrm>
              <a:off x="3182" y="3405"/>
              <a:ext cx="25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en-US" altLang="ja-JP" sz="1800"/>
                <a:t>Brightness of particles ∝ X ray </a:t>
              </a:r>
              <a:r>
                <a:rPr lang="ja-JP" altLang="en-US" sz="1800"/>
                <a:t>（</a:t>
              </a:r>
              <a:r>
                <a:rPr lang="en-US" altLang="ja-JP" sz="1800"/>
                <a:t>AGN</a:t>
              </a:r>
              <a:r>
                <a:rPr lang="ja-JP" altLang="en-US" sz="1800"/>
                <a:t>）</a:t>
              </a:r>
              <a:endParaRPr lang="en-US" altLang="ja-JP" sz="1800"/>
            </a:p>
          </p:txBody>
        </p:sp>
      </p:grpSp>
      <p:pic>
        <p:nvPicPr>
          <p:cNvPr id="1515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476250"/>
            <a:ext cx="2247901"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1" name="Line 9"/>
          <p:cNvSpPr>
            <a:spLocks noChangeShapeType="1"/>
          </p:cNvSpPr>
          <p:nvPr/>
        </p:nvSpPr>
        <p:spPr bwMode="auto">
          <a:xfrm>
            <a:off x="1979613" y="1844675"/>
            <a:ext cx="790575" cy="7921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5156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6900" y="260350"/>
            <a:ext cx="21971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3" name="Line 8"/>
          <p:cNvSpPr>
            <a:spLocks noChangeShapeType="1"/>
          </p:cNvSpPr>
          <p:nvPr/>
        </p:nvSpPr>
        <p:spPr bwMode="auto">
          <a:xfrm flipH="1">
            <a:off x="5795963" y="2060575"/>
            <a:ext cx="1439862" cy="12239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3649000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252413" y="188913"/>
            <a:ext cx="8712200" cy="582612"/>
          </a:xfrm>
        </p:spPr>
        <p:txBody>
          <a:bodyPr/>
          <a:lstStyle/>
          <a:p>
            <a:pPr eaLnBrk="1" hangingPunct="1"/>
            <a:r>
              <a:rPr lang="en-US" altLang="ja-JP" sz="4000" smtClean="0">
                <a:solidFill>
                  <a:schemeClr val="accent2"/>
                </a:solidFill>
                <a:ea typeface="ＭＳ Ｐゴシック" pitchFamily="34" charset="-128"/>
              </a:rPr>
              <a:t>Atmospheric Luminous Phenomena</a:t>
            </a:r>
          </a:p>
        </p:txBody>
      </p:sp>
      <p:pic>
        <p:nvPicPr>
          <p:cNvPr id="191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43910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3579813"/>
            <a:ext cx="4733925"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Rectangle 5"/>
          <p:cNvSpPr>
            <a:spLocks noChangeArrowheads="1"/>
          </p:cNvSpPr>
          <p:nvPr/>
        </p:nvSpPr>
        <p:spPr bwMode="auto">
          <a:xfrm>
            <a:off x="5165725" y="6157913"/>
            <a:ext cx="370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altLang="ja-JP" b="1" smtClean="0">
                <a:solidFill>
                  <a:srgbClr val="333399"/>
                </a:solidFill>
                <a:latin typeface="Times" charset="0"/>
                <a:ea typeface="Osaka" charset="-128"/>
              </a:rPr>
              <a:t>Various transient airglows</a:t>
            </a:r>
          </a:p>
        </p:txBody>
      </p:sp>
      <p:sp>
        <p:nvSpPr>
          <p:cNvPr id="191494" name="Rectangle 6"/>
          <p:cNvSpPr>
            <a:spLocks noChangeArrowheads="1"/>
          </p:cNvSpPr>
          <p:nvPr/>
        </p:nvSpPr>
        <p:spPr bwMode="auto">
          <a:xfrm>
            <a:off x="290513" y="3213100"/>
            <a:ext cx="389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ja-JP" b="1" smtClean="0">
                <a:solidFill>
                  <a:srgbClr val="333399"/>
                </a:solidFill>
                <a:ea typeface="Osaka" charset="-128"/>
              </a:rPr>
              <a:t>OH airglow observed from ground</a:t>
            </a:r>
          </a:p>
        </p:txBody>
      </p:sp>
      <p:sp>
        <p:nvSpPr>
          <p:cNvPr id="191495" name="Rectangle 7"/>
          <p:cNvSpPr>
            <a:spLocks noChangeArrowheads="1"/>
          </p:cNvSpPr>
          <p:nvPr/>
        </p:nvSpPr>
        <p:spPr bwMode="auto">
          <a:xfrm>
            <a:off x="468313" y="6172200"/>
            <a:ext cx="33829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altLang="ja-JP" b="1" smtClean="0">
                <a:solidFill>
                  <a:srgbClr val="333399"/>
                </a:solidFill>
                <a:ea typeface="Osaka" charset="-128"/>
              </a:rPr>
              <a:t>Leonid meteor swarm in </a:t>
            </a:r>
            <a:r>
              <a:rPr lang="en-US" altLang="ja-JP" b="1" smtClean="0">
                <a:solidFill>
                  <a:srgbClr val="333399"/>
                </a:solidFill>
                <a:ea typeface="ＭＳ Ｐゴシック" pitchFamily="34" charset="-128"/>
              </a:rPr>
              <a:t>2001 taken by Hivison camera </a:t>
            </a:r>
            <a:endParaRPr lang="en-US" altLang="ja-JP" b="1" smtClean="0">
              <a:solidFill>
                <a:srgbClr val="333399"/>
              </a:solidFill>
              <a:ea typeface="Osaka" charset="-128"/>
            </a:endParaRPr>
          </a:p>
        </p:txBody>
      </p:sp>
      <p:pic>
        <p:nvPicPr>
          <p:cNvPr id="1914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38" y="3668713"/>
            <a:ext cx="33083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7" name="Rectangle 9"/>
          <p:cNvSpPr>
            <a:spLocks noChangeArrowheads="1"/>
          </p:cNvSpPr>
          <p:nvPr/>
        </p:nvSpPr>
        <p:spPr bwMode="auto">
          <a:xfrm>
            <a:off x="4737100" y="3105150"/>
            <a:ext cx="41322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ja-JP" b="1" smtClean="0">
                <a:solidFill>
                  <a:srgbClr val="333399"/>
                </a:solidFill>
                <a:ea typeface="Osaka" charset="-128"/>
              </a:rPr>
              <a:t>Lightning picture observed from ISS</a:t>
            </a:r>
          </a:p>
        </p:txBody>
      </p:sp>
      <p:pic>
        <p:nvPicPr>
          <p:cNvPr id="191498" name="Picture 10" descr="KICX1252-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5213" y="1119188"/>
            <a:ext cx="397351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37924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39688"/>
            <a:ext cx="8905875"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021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663" y="3411538"/>
            <a:ext cx="66675" cy="3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11113"/>
            <a:ext cx="9744076" cy="688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1703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002060"/>
                </a:solidFill>
              </a:rPr>
              <a:t>JEM-EUSO </a:t>
            </a:r>
            <a:r>
              <a:rPr lang="it-IT" dirty="0" err="1" smtClean="0">
                <a:solidFill>
                  <a:srgbClr val="002060"/>
                </a:solidFill>
              </a:rPr>
              <a:t>Reviews</a:t>
            </a:r>
            <a:endParaRPr lang="it-IT" dirty="0">
              <a:solidFill>
                <a:srgbClr val="002060"/>
              </a:solidFill>
            </a:endParaRPr>
          </a:p>
        </p:txBody>
      </p:sp>
      <p:sp>
        <p:nvSpPr>
          <p:cNvPr id="3" name="Segnaposto contenuto 2"/>
          <p:cNvSpPr>
            <a:spLocks noGrp="1"/>
          </p:cNvSpPr>
          <p:nvPr>
            <p:ph idx="1"/>
          </p:nvPr>
        </p:nvSpPr>
        <p:spPr/>
        <p:txBody>
          <a:bodyPr>
            <a:normAutofit/>
          </a:bodyPr>
          <a:lstStyle/>
          <a:p>
            <a:pPr lvl="0" algn="just"/>
            <a:r>
              <a:rPr lang="en-US" dirty="0" smtClean="0">
                <a:solidFill>
                  <a:schemeClr val="tx2"/>
                </a:solidFill>
                <a:cs typeface="Arial" pitchFamily="34" charset="0"/>
              </a:rPr>
              <a:t>JEM-EUSO </a:t>
            </a:r>
            <a:r>
              <a:rPr lang="en-US" dirty="0">
                <a:solidFill>
                  <a:schemeClr val="tx2"/>
                </a:solidFill>
                <a:cs typeface="Arial" pitchFamily="34" charset="0"/>
              </a:rPr>
              <a:t>and its scientific case have been successfully reviewed by </a:t>
            </a:r>
            <a:r>
              <a:rPr lang="en-US" dirty="0">
                <a:solidFill>
                  <a:srgbClr val="FF0000"/>
                </a:solidFill>
                <a:cs typeface="Arial" pitchFamily="34" charset="0"/>
              </a:rPr>
              <a:t>more than 10 panels </a:t>
            </a:r>
            <a:r>
              <a:rPr lang="en-US" dirty="0" smtClean="0">
                <a:solidFill>
                  <a:schemeClr val="tx2"/>
                </a:solidFill>
                <a:cs typeface="Arial" pitchFamily="34" charset="0"/>
              </a:rPr>
              <a:t>of JAXA, ESA</a:t>
            </a:r>
            <a:r>
              <a:rPr lang="en-US" dirty="0">
                <a:solidFill>
                  <a:schemeClr val="tx2"/>
                </a:solidFill>
                <a:cs typeface="Arial" pitchFamily="34" charset="0"/>
              </a:rPr>
              <a:t>, NASA, ROSCOSMOS, CNES, INFN, IN2P3, </a:t>
            </a:r>
            <a:r>
              <a:rPr lang="en-US" dirty="0" smtClean="0">
                <a:solidFill>
                  <a:schemeClr val="tx2"/>
                </a:solidFill>
                <a:cs typeface="Arial" pitchFamily="34" charset="0"/>
              </a:rPr>
              <a:t>MCCIN, </a:t>
            </a:r>
            <a:r>
              <a:rPr lang="en-US" dirty="0">
                <a:solidFill>
                  <a:schemeClr val="tx2"/>
                </a:solidFill>
                <a:cs typeface="Arial" pitchFamily="34" charset="0"/>
              </a:rPr>
              <a:t>and has been included in the Roadmap of the ESA’S FP-RMT, in the European ASPERA Roadmap, and the Roadmap of the world-wide </a:t>
            </a:r>
            <a:r>
              <a:rPr lang="sk-SK" dirty="0">
                <a:solidFill>
                  <a:schemeClr val="tx2"/>
                </a:solidFill>
                <a:cs typeface="Arial" pitchFamily="34" charset="0"/>
              </a:rPr>
              <a:t>Astro-particle Physics International Forum (APIF) </a:t>
            </a:r>
            <a:r>
              <a:rPr lang="en-US" dirty="0">
                <a:solidFill>
                  <a:schemeClr val="tx2"/>
                </a:solidFill>
                <a:cs typeface="Arial" pitchFamily="34" charset="0"/>
              </a:rPr>
              <a:t>of the OECD Global Science Forum</a:t>
            </a:r>
            <a:r>
              <a:rPr lang="sk-SK" dirty="0">
                <a:solidFill>
                  <a:schemeClr val="tx2"/>
                </a:solidFill>
                <a:cs typeface="Arial" pitchFamily="34" charset="0"/>
              </a:rPr>
              <a:t>. </a:t>
            </a:r>
            <a:endParaRPr lang="it-IT" dirty="0">
              <a:solidFill>
                <a:schemeClr val="tx2"/>
              </a:solidFill>
              <a:cs typeface="Arial" pitchFamily="34" charset="0"/>
            </a:endParaRPr>
          </a:p>
          <a:p>
            <a:pPr algn="just"/>
            <a:endParaRPr lang="it-IT" dirty="0">
              <a:solidFill>
                <a:schemeClr val="tx2"/>
              </a:solidFill>
              <a:cs typeface="Arial" pitchFamily="34" charset="0"/>
            </a:endParaRPr>
          </a:p>
        </p:txBody>
      </p:sp>
    </p:spTree>
    <p:extLst>
      <p:ext uri="{BB962C8B-B14F-4D97-AF65-F5344CB8AC3E}">
        <p14:creationId xmlns:p14="http://schemas.microsoft.com/office/powerpoint/2010/main" val="2903791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olo 1"/>
          <p:cNvSpPr>
            <a:spLocks noGrp="1"/>
          </p:cNvSpPr>
          <p:nvPr>
            <p:ph type="title"/>
          </p:nvPr>
        </p:nvSpPr>
        <p:spPr>
          <a:xfrm>
            <a:off x="457200" y="-26988"/>
            <a:ext cx="8229600" cy="1143001"/>
          </a:xfrm>
        </p:spPr>
        <p:txBody>
          <a:bodyPr/>
          <a:lstStyle/>
          <a:p>
            <a:r>
              <a:rPr lang="it-IT" b="0" dirty="0" smtClean="0">
                <a:solidFill>
                  <a:srgbClr val="FF0000"/>
                </a:solidFill>
                <a:latin typeface="Arial" pitchFamily="34" charset="0"/>
                <a:cs typeface="Arial" pitchFamily="34" charset="0"/>
              </a:rPr>
              <a:t>JEM-EUSO Collaboration</a:t>
            </a:r>
          </a:p>
        </p:txBody>
      </p:sp>
      <p:sp>
        <p:nvSpPr>
          <p:cNvPr id="192515" name="Segnaposto contenuto 2"/>
          <p:cNvSpPr>
            <a:spLocks noGrp="1"/>
          </p:cNvSpPr>
          <p:nvPr>
            <p:ph idx="1"/>
          </p:nvPr>
        </p:nvSpPr>
        <p:spPr>
          <a:xfrm>
            <a:off x="250825" y="836613"/>
            <a:ext cx="8642350" cy="4392612"/>
          </a:xfrm>
        </p:spPr>
        <p:txBody>
          <a:bodyPr/>
          <a:lstStyle/>
          <a:p>
            <a:pPr marL="0" indent="0">
              <a:lnSpc>
                <a:spcPct val="80000"/>
              </a:lnSpc>
              <a:buFontTx/>
              <a:buNone/>
            </a:pPr>
            <a:endParaRPr lang="it-IT" dirty="0" smtClean="0">
              <a:latin typeface="Arial" pitchFamily="34" charset="0"/>
              <a:cs typeface="Arial" pitchFamily="34" charset="0"/>
            </a:endParaRPr>
          </a:p>
          <a:p>
            <a:pPr marL="0" indent="0">
              <a:lnSpc>
                <a:spcPct val="80000"/>
              </a:lnSpc>
            </a:pPr>
            <a:r>
              <a:rPr lang="en-US" altLang="ja-JP" sz="2800" dirty="0" smtClean="0">
                <a:latin typeface="Arial" pitchFamily="34" charset="0"/>
                <a:cs typeface="Arial" pitchFamily="34" charset="0"/>
              </a:rPr>
              <a:t>Japan, USA, Korea, Mexico, Russia</a:t>
            </a:r>
          </a:p>
          <a:p>
            <a:pPr marL="0" indent="0">
              <a:lnSpc>
                <a:spcPct val="80000"/>
              </a:lnSpc>
              <a:buFontTx/>
              <a:buNone/>
            </a:pPr>
            <a:endParaRPr lang="it-IT" sz="2800" dirty="0" smtClean="0">
              <a:latin typeface="Arial" pitchFamily="34" charset="0"/>
              <a:cs typeface="Arial" pitchFamily="34" charset="0"/>
            </a:endParaRPr>
          </a:p>
          <a:p>
            <a:pPr marL="0" indent="0">
              <a:lnSpc>
                <a:spcPct val="80000"/>
              </a:lnSpc>
            </a:pPr>
            <a:r>
              <a:rPr lang="en-US" altLang="ja-JP" sz="2800" dirty="0" smtClean="0">
                <a:latin typeface="Arial" pitchFamily="34" charset="0"/>
                <a:cs typeface="Arial" pitchFamily="34" charset="0"/>
              </a:rPr>
              <a:t>Europe: Bulgaria, France, Germany, Italy, Poland, Slovakia, Spain, Switzerland</a:t>
            </a:r>
          </a:p>
          <a:p>
            <a:pPr marL="0" indent="0">
              <a:lnSpc>
                <a:spcPct val="80000"/>
              </a:lnSpc>
            </a:pPr>
            <a:endParaRPr lang="en-US" altLang="ja-JP" sz="2800" dirty="0" smtClean="0">
              <a:latin typeface="Arial" pitchFamily="34" charset="0"/>
              <a:cs typeface="Arial" pitchFamily="34" charset="0"/>
            </a:endParaRPr>
          </a:p>
          <a:p>
            <a:pPr marL="0" indent="0">
              <a:lnSpc>
                <a:spcPct val="80000"/>
              </a:lnSpc>
            </a:pPr>
            <a:r>
              <a:rPr lang="en-US" altLang="ja-JP" sz="2800" dirty="0" smtClean="0">
                <a:latin typeface="Arial" pitchFamily="34" charset="0"/>
                <a:cs typeface="Arial" pitchFamily="34" charset="0"/>
              </a:rPr>
              <a:t>13 Countries, 77 Institutions, more than 280 researchers</a:t>
            </a:r>
          </a:p>
          <a:p>
            <a:pPr marL="0" indent="0">
              <a:lnSpc>
                <a:spcPct val="80000"/>
              </a:lnSpc>
            </a:pPr>
            <a:endParaRPr lang="en-US" altLang="ja-JP" sz="2800" dirty="0" smtClean="0">
              <a:latin typeface="Arial" pitchFamily="34" charset="0"/>
              <a:cs typeface="Arial" pitchFamily="34" charset="0"/>
            </a:endParaRPr>
          </a:p>
          <a:p>
            <a:pPr marL="0" indent="0">
              <a:lnSpc>
                <a:spcPct val="80000"/>
              </a:lnSpc>
            </a:pPr>
            <a:r>
              <a:rPr lang="en-US" altLang="ja-JP" sz="2800" dirty="0" smtClean="0">
                <a:latin typeface="Arial" pitchFamily="34" charset="0"/>
                <a:cs typeface="Arial" pitchFamily="34" charset="0"/>
              </a:rPr>
              <a:t>RIKEN: Leading institution</a:t>
            </a:r>
            <a:endParaRPr lang="it-IT" sz="2800" dirty="0" smtClean="0">
              <a:latin typeface="Arial" pitchFamily="34" charset="0"/>
              <a:cs typeface="Arial" pitchFamily="34" charset="0"/>
            </a:endParaRPr>
          </a:p>
          <a:p>
            <a:pPr marL="0" indent="0">
              <a:lnSpc>
                <a:spcPct val="80000"/>
              </a:lnSpc>
            </a:pPr>
            <a:endParaRPr lang="it-IT" sz="2800" dirty="0" smtClean="0">
              <a:latin typeface="Arial" pitchFamily="34" charset="0"/>
              <a:cs typeface="Arial" pitchFamily="34" charset="0"/>
            </a:endParaRPr>
          </a:p>
          <a:p>
            <a:pPr marL="0" indent="0">
              <a:lnSpc>
                <a:spcPct val="80000"/>
              </a:lnSpc>
              <a:buFontTx/>
              <a:buNone/>
            </a:pPr>
            <a:endParaRPr lang="it-IT" sz="2800" dirty="0" smtClean="0">
              <a:latin typeface="Arial" pitchFamily="34" charset="0"/>
              <a:cs typeface="Arial" pitchFamily="34" charset="0"/>
            </a:endParaRPr>
          </a:p>
        </p:txBody>
      </p:sp>
      <p:grpSp>
        <p:nvGrpSpPr>
          <p:cNvPr id="192516" name="Group 19"/>
          <p:cNvGrpSpPr>
            <a:grpSpLocks/>
          </p:cNvGrpSpPr>
          <p:nvPr/>
        </p:nvGrpSpPr>
        <p:grpSpPr bwMode="auto">
          <a:xfrm>
            <a:off x="1401763" y="5589588"/>
            <a:ext cx="4116387" cy="1004887"/>
            <a:chOff x="2589212" y="4038600"/>
            <a:chExt cx="4116388" cy="1004887"/>
          </a:xfrm>
        </p:grpSpPr>
        <p:grpSp>
          <p:nvGrpSpPr>
            <p:cNvPr id="192518" name="Group 2"/>
            <p:cNvGrpSpPr>
              <a:grpSpLocks/>
            </p:cNvGrpSpPr>
            <p:nvPr/>
          </p:nvGrpSpPr>
          <p:grpSpPr bwMode="auto">
            <a:xfrm>
              <a:off x="2589212" y="4581525"/>
              <a:ext cx="4114800" cy="461962"/>
              <a:chOff x="2934" y="13861"/>
              <a:chExt cx="6480" cy="728"/>
            </a:xfrm>
          </p:grpSpPr>
          <p:pic>
            <p:nvPicPr>
              <p:cNvPr id="192526" name="Picture 3" descr="ロシア国旗"/>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 y="13861"/>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7" name="Picture 4" descr="メキシコ国旗"/>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 y="13861"/>
                <a:ext cx="1085"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8" name="Picture 5" descr="大韓民国（韓国）国旗"/>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4" y="13861"/>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9" name="Picture 6" descr="spani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4" y="13861"/>
                <a:ext cx="105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0" name="Picture 7" descr="pola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4" y="13861"/>
                <a:ext cx="105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1" name="Picture 8" descr="slovak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4" y="13861"/>
                <a:ext cx="10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2519" name="Group 9"/>
            <p:cNvGrpSpPr>
              <a:grpSpLocks/>
            </p:cNvGrpSpPr>
            <p:nvPr/>
          </p:nvGrpSpPr>
          <p:grpSpPr bwMode="auto">
            <a:xfrm>
              <a:off x="2589212" y="4038600"/>
              <a:ext cx="4116388" cy="461962"/>
              <a:chOff x="2934" y="13132"/>
              <a:chExt cx="6484" cy="728"/>
            </a:xfrm>
          </p:grpSpPr>
          <p:pic>
            <p:nvPicPr>
              <p:cNvPr id="192520" name="Picture 10" descr="イタリア国旗"/>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1" name="Picture 11" descr="スイス国旗"/>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2" name="Picture 12" descr="フランス国旗"/>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9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13" descr="アメリカ合衆国（米国）国旗"/>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4" name="Picture 14" descr="日本国旗"/>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4" y="13132"/>
                <a:ext cx="108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5" name="Picture 15" descr="ドイツ国旗"/>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4" y="13132"/>
                <a:ext cx="1083"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92517" name="Immagine 1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508625" y="6064250"/>
            <a:ext cx="766763" cy="460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761498"/>
      </p:ext>
    </p:extLst>
  </p:cSld>
  <p:clrMapOvr>
    <a:masterClrMapping/>
  </p:clrMapOvr>
  <p:transition spd="slow"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67544" y="-99392"/>
            <a:ext cx="8229600" cy="1008112"/>
          </a:xfrm>
        </p:spPr>
        <p:txBody>
          <a:bodyPr/>
          <a:lstStyle/>
          <a:p>
            <a:r>
              <a:rPr kumimoji="1" lang="en-US" altLang="ja-JP" dirty="0" smtClean="0">
                <a:solidFill>
                  <a:schemeClr val="tx2"/>
                </a:solidFill>
              </a:rPr>
              <a:t>Major Institutions</a:t>
            </a:r>
            <a:endParaRPr kumimoji="1" lang="ja-JP" altLang="en-US" dirty="0">
              <a:solidFill>
                <a:schemeClr val="tx2"/>
              </a:solidFill>
            </a:endParaRPr>
          </a:p>
        </p:txBody>
      </p:sp>
      <p:sp>
        <p:nvSpPr>
          <p:cNvPr id="5" name="コンテンツ プレースホルダー 4"/>
          <p:cNvSpPr>
            <a:spLocks noGrp="1"/>
          </p:cNvSpPr>
          <p:nvPr>
            <p:ph idx="1"/>
          </p:nvPr>
        </p:nvSpPr>
        <p:spPr>
          <a:xfrm>
            <a:off x="395536" y="980728"/>
            <a:ext cx="8496944" cy="5688632"/>
          </a:xfrm>
        </p:spPr>
        <p:txBody>
          <a:bodyPr>
            <a:normAutofit fontScale="77500" lnSpcReduction="20000"/>
          </a:bodyPr>
          <a:lstStyle/>
          <a:p>
            <a:r>
              <a:rPr lang="en-US" altLang="ja-JP" dirty="0">
                <a:solidFill>
                  <a:schemeClr val="tx2"/>
                </a:solidFill>
              </a:rPr>
              <a:t>Bulgaria: </a:t>
            </a:r>
            <a:r>
              <a:rPr lang="en-US" altLang="ja-JP" dirty="0" smtClean="0">
                <a:solidFill>
                  <a:schemeClr val="tx2"/>
                </a:solidFill>
              </a:rPr>
              <a:t>U. Sofia</a:t>
            </a:r>
          </a:p>
          <a:p>
            <a:r>
              <a:rPr lang="en-US" altLang="ja-JP" dirty="0">
                <a:solidFill>
                  <a:schemeClr val="tx2"/>
                </a:solidFill>
              </a:rPr>
              <a:t>France: </a:t>
            </a:r>
            <a:r>
              <a:rPr lang="en-US" altLang="ja-JP" dirty="0" smtClean="0">
                <a:solidFill>
                  <a:schemeClr val="tx2"/>
                </a:solidFill>
              </a:rPr>
              <a:t>LAL, APC, IN2P3, </a:t>
            </a:r>
            <a:r>
              <a:rPr lang="en-US" altLang="ja-JP" dirty="0">
                <a:solidFill>
                  <a:schemeClr val="tx2"/>
                </a:solidFill>
              </a:rPr>
              <a:t>CESR</a:t>
            </a:r>
          </a:p>
          <a:p>
            <a:r>
              <a:rPr lang="en-US" altLang="ja-JP" dirty="0">
                <a:solidFill>
                  <a:schemeClr val="tx2"/>
                </a:solidFill>
              </a:rPr>
              <a:t>Germany: </a:t>
            </a:r>
            <a:r>
              <a:rPr lang="en-US" altLang="ja-JP" dirty="0" smtClean="0">
                <a:solidFill>
                  <a:schemeClr val="tx2"/>
                </a:solidFill>
              </a:rPr>
              <a:t>U. Tubingen, </a:t>
            </a:r>
            <a:r>
              <a:rPr lang="en-US" altLang="ja-JP" dirty="0">
                <a:solidFill>
                  <a:schemeClr val="tx2"/>
                </a:solidFill>
              </a:rPr>
              <a:t>KIT</a:t>
            </a:r>
          </a:p>
          <a:p>
            <a:r>
              <a:rPr lang="en-US" altLang="ja-JP" dirty="0" smtClean="0">
                <a:solidFill>
                  <a:schemeClr val="tx2"/>
                </a:solidFill>
              </a:rPr>
              <a:t>Italy: INFN, ASI, INAF</a:t>
            </a:r>
            <a:endParaRPr kumimoji="1" lang="en-US" altLang="ja-JP" dirty="0" smtClean="0">
              <a:solidFill>
                <a:schemeClr val="tx2"/>
              </a:solidFill>
            </a:endParaRPr>
          </a:p>
          <a:p>
            <a:r>
              <a:rPr kumimoji="1" lang="en-US" altLang="ja-JP" dirty="0" smtClean="0">
                <a:solidFill>
                  <a:schemeClr val="tx2"/>
                </a:solidFill>
              </a:rPr>
              <a:t>Japan: RIKEN, ICRR U. Tokyo, ISAS/JAXA, Konan U., </a:t>
            </a:r>
            <a:r>
              <a:rPr lang="en-US" altLang="ja-JP" dirty="0" smtClean="0">
                <a:solidFill>
                  <a:schemeClr val="tx2"/>
                </a:solidFill>
              </a:rPr>
              <a:t>S</a:t>
            </a:r>
            <a:r>
              <a:rPr kumimoji="1" lang="en-US" altLang="ja-JP" dirty="0" smtClean="0">
                <a:solidFill>
                  <a:schemeClr val="tx2"/>
                </a:solidFill>
              </a:rPr>
              <a:t>aitama U.</a:t>
            </a:r>
          </a:p>
          <a:p>
            <a:r>
              <a:rPr lang="en-US" altLang="ja-JP" dirty="0">
                <a:solidFill>
                  <a:schemeClr val="tx2"/>
                </a:solidFill>
              </a:rPr>
              <a:t>Korea: </a:t>
            </a:r>
            <a:r>
              <a:rPr lang="en-US" altLang="ja-JP" dirty="0" err="1">
                <a:solidFill>
                  <a:schemeClr val="tx2"/>
                </a:solidFill>
              </a:rPr>
              <a:t>Ehwa</a:t>
            </a:r>
            <a:r>
              <a:rPr lang="en-US" altLang="ja-JP" dirty="0">
                <a:solidFill>
                  <a:schemeClr val="tx2"/>
                </a:solidFill>
              </a:rPr>
              <a:t> W </a:t>
            </a:r>
            <a:r>
              <a:rPr lang="en-US" altLang="ja-JP" dirty="0" smtClean="0">
                <a:solidFill>
                  <a:schemeClr val="tx2"/>
                </a:solidFill>
              </a:rPr>
              <a:t>U., </a:t>
            </a:r>
            <a:r>
              <a:rPr lang="en-US" altLang="ja-JP" dirty="0">
                <a:solidFill>
                  <a:schemeClr val="tx2"/>
                </a:solidFill>
              </a:rPr>
              <a:t>KAIST, KASI</a:t>
            </a:r>
          </a:p>
          <a:p>
            <a:r>
              <a:rPr lang="en-US" altLang="ja-JP" dirty="0" smtClean="0">
                <a:solidFill>
                  <a:schemeClr val="tx2"/>
                </a:solidFill>
              </a:rPr>
              <a:t>Mexico: UNAM</a:t>
            </a:r>
          </a:p>
          <a:p>
            <a:r>
              <a:rPr lang="en-US" altLang="ja-JP" dirty="0" smtClean="0">
                <a:solidFill>
                  <a:schemeClr val="tx2"/>
                </a:solidFill>
              </a:rPr>
              <a:t>Poland</a:t>
            </a:r>
            <a:r>
              <a:rPr lang="en-US" altLang="ja-JP" dirty="0">
                <a:solidFill>
                  <a:schemeClr val="tx2"/>
                </a:solidFill>
              </a:rPr>
              <a:t>: NCBJ, </a:t>
            </a:r>
            <a:r>
              <a:rPr lang="en-US" altLang="ja-JP" dirty="0" smtClean="0">
                <a:solidFill>
                  <a:schemeClr val="tx2"/>
                </a:solidFill>
              </a:rPr>
              <a:t>IPJ, </a:t>
            </a:r>
            <a:r>
              <a:rPr lang="en-US" altLang="ja-JP" dirty="0">
                <a:solidFill>
                  <a:schemeClr val="tx2"/>
                </a:solidFill>
              </a:rPr>
              <a:t>UJK, CBK</a:t>
            </a:r>
          </a:p>
          <a:p>
            <a:r>
              <a:rPr lang="en-US" altLang="ja-JP" dirty="0" smtClean="0">
                <a:solidFill>
                  <a:schemeClr val="tx2"/>
                </a:solidFill>
              </a:rPr>
              <a:t>Russia: SINP MSU, </a:t>
            </a:r>
            <a:r>
              <a:rPr lang="en-US" altLang="ja-JP" dirty="0" err="1" smtClean="0">
                <a:solidFill>
                  <a:schemeClr val="tx2"/>
                </a:solidFill>
              </a:rPr>
              <a:t>Dubna</a:t>
            </a:r>
            <a:r>
              <a:rPr lang="en-US" altLang="ja-JP" dirty="0" smtClean="0">
                <a:solidFill>
                  <a:schemeClr val="tx2"/>
                </a:solidFill>
              </a:rPr>
              <a:t>, JINR</a:t>
            </a:r>
          </a:p>
          <a:p>
            <a:r>
              <a:rPr lang="en-US" altLang="ja-JP" dirty="0" smtClean="0">
                <a:solidFill>
                  <a:schemeClr val="tx2"/>
                </a:solidFill>
              </a:rPr>
              <a:t>Slovakia: KOSCICE</a:t>
            </a:r>
          </a:p>
          <a:p>
            <a:r>
              <a:rPr lang="en-US" altLang="ja-JP" dirty="0" smtClean="0">
                <a:solidFill>
                  <a:schemeClr val="tx2"/>
                </a:solidFill>
              </a:rPr>
              <a:t>Spain: UAH, INTA, U. Carlos III</a:t>
            </a:r>
            <a:endParaRPr kumimoji="1" lang="en-US" altLang="ja-JP" dirty="0" smtClean="0">
              <a:solidFill>
                <a:schemeClr val="tx2"/>
              </a:solidFill>
            </a:endParaRPr>
          </a:p>
          <a:p>
            <a:r>
              <a:rPr lang="en-US" altLang="ja-JP" dirty="0" err="1" smtClean="0">
                <a:solidFill>
                  <a:schemeClr val="tx2"/>
                </a:solidFill>
              </a:rPr>
              <a:t>Switerland</a:t>
            </a:r>
            <a:r>
              <a:rPr lang="en-US" altLang="ja-JP" dirty="0" smtClean="0">
                <a:solidFill>
                  <a:schemeClr val="tx2"/>
                </a:solidFill>
              </a:rPr>
              <a:t>: ISDC, CSEM</a:t>
            </a:r>
          </a:p>
          <a:p>
            <a:r>
              <a:rPr lang="en-US" altLang="ja-JP" dirty="0" smtClean="0">
                <a:solidFill>
                  <a:schemeClr val="tx2"/>
                </a:solidFill>
              </a:rPr>
              <a:t>USA</a:t>
            </a:r>
            <a:r>
              <a:rPr lang="en-US" altLang="ja-JP" dirty="0">
                <a:solidFill>
                  <a:schemeClr val="tx2"/>
                </a:solidFill>
              </a:rPr>
              <a:t>: U. Chicago, UAH, NASA/MSFC, Vanderbilt </a:t>
            </a:r>
            <a:r>
              <a:rPr lang="en-US" altLang="ja-JP" dirty="0" smtClean="0">
                <a:solidFill>
                  <a:schemeClr val="tx2"/>
                </a:solidFill>
              </a:rPr>
              <a:t>U., </a:t>
            </a:r>
            <a:r>
              <a:rPr lang="en-US" altLang="ja-JP" dirty="0">
                <a:solidFill>
                  <a:schemeClr val="tx2"/>
                </a:solidFill>
              </a:rPr>
              <a:t>LBL, </a:t>
            </a:r>
            <a:r>
              <a:rPr lang="en-US" altLang="ja-JP" dirty="0" smtClean="0">
                <a:solidFill>
                  <a:schemeClr val="tx2"/>
                </a:solidFill>
              </a:rPr>
              <a:t>UCLA, U. Wisconsin, Colorado S. Mines </a:t>
            </a:r>
            <a:endParaRPr lang="en-US" altLang="ja-JP" dirty="0">
              <a:solidFill>
                <a:schemeClr val="tx2"/>
              </a:solidFill>
            </a:endParaRPr>
          </a:p>
          <a:p>
            <a:endParaRPr kumimoji="1" lang="en-US" altLang="ja-JP" dirty="0" smtClean="0"/>
          </a:p>
          <a:p>
            <a:endParaRPr kumimoji="1" lang="ja-JP" altLang="en-US" dirty="0"/>
          </a:p>
        </p:txBody>
      </p:sp>
    </p:spTree>
    <p:extLst>
      <p:ext uri="{BB962C8B-B14F-4D97-AF65-F5344CB8AC3E}">
        <p14:creationId xmlns:p14="http://schemas.microsoft.com/office/powerpoint/2010/main" val="29661293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179388" y="260350"/>
            <a:ext cx="8856662" cy="720725"/>
          </a:xfrm>
        </p:spPr>
        <p:txBody>
          <a:bodyPr/>
          <a:lstStyle/>
          <a:p>
            <a:r>
              <a:rPr kumimoji="1" lang="en-US" altLang="ja-JP" sz="4000" smtClean="0"/>
              <a:t>JEM-EUSO</a:t>
            </a:r>
            <a:r>
              <a:rPr kumimoji="1" lang="ja-JP" altLang="en-US" sz="4000" smtClean="0"/>
              <a:t> </a:t>
            </a:r>
            <a:r>
              <a:rPr kumimoji="1" lang="en-US" altLang="ja-JP" sz="4000" smtClean="0"/>
              <a:t>System Name Definition</a:t>
            </a:r>
            <a:endParaRPr kumimoji="1" lang="ja-JP" altLang="en-US" sz="4000" smtClean="0"/>
          </a:p>
        </p:txBody>
      </p:sp>
      <p:sp>
        <p:nvSpPr>
          <p:cNvPr id="4" name="正方形/長方形 3"/>
          <p:cNvSpPr/>
          <p:nvPr/>
        </p:nvSpPr>
        <p:spPr>
          <a:xfrm>
            <a:off x="539750" y="2024063"/>
            <a:ext cx="2047875" cy="4397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en-US" altLang="ja-JP" sz="2400" dirty="0">
                <a:solidFill>
                  <a:prstClr val="black"/>
                </a:solidFill>
              </a:rPr>
              <a:t>ISS</a:t>
            </a:r>
          </a:p>
        </p:txBody>
      </p:sp>
      <p:sp>
        <p:nvSpPr>
          <p:cNvPr id="5" name="正方形/長方形 4"/>
          <p:cNvSpPr/>
          <p:nvPr/>
        </p:nvSpPr>
        <p:spPr>
          <a:xfrm>
            <a:off x="3533775" y="1270000"/>
            <a:ext cx="5214938" cy="259238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kumimoji="1" lang="ja-JP" altLang="en-US">
              <a:solidFill>
                <a:srgbClr val="0000FF"/>
              </a:solidFill>
            </a:endParaRPr>
          </a:p>
        </p:txBody>
      </p:sp>
      <p:sp>
        <p:nvSpPr>
          <p:cNvPr id="18437" name="テキスト ボックス 5"/>
          <p:cNvSpPr txBox="1">
            <a:spLocks noChangeArrowheads="1"/>
          </p:cNvSpPr>
          <p:nvPr/>
        </p:nvSpPr>
        <p:spPr bwMode="auto">
          <a:xfrm>
            <a:off x="4784725" y="1355725"/>
            <a:ext cx="2940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50" charset="-128"/>
              </a:defRPr>
            </a:lvl1pPr>
            <a:lvl2pPr marL="742950" indent="-285750" eaLnBrk="0" hangingPunct="0">
              <a:defRPr>
                <a:solidFill>
                  <a:schemeClr val="tx1"/>
                </a:solidFill>
                <a:latin typeface="Arial" charset="0"/>
                <a:ea typeface="ＭＳ Ｐゴシック" pitchFamily="50" charset="-128"/>
              </a:defRPr>
            </a:lvl2pPr>
            <a:lvl3pPr marL="1143000" indent="-228600" eaLnBrk="0" hangingPunct="0">
              <a:defRPr>
                <a:solidFill>
                  <a:schemeClr val="tx1"/>
                </a:solidFill>
                <a:latin typeface="Arial" charset="0"/>
                <a:ea typeface="ＭＳ Ｐゴシック" pitchFamily="50" charset="-128"/>
              </a:defRPr>
            </a:lvl3pPr>
            <a:lvl4pPr marL="1600200" indent="-228600" eaLnBrk="0" hangingPunct="0">
              <a:defRPr>
                <a:solidFill>
                  <a:schemeClr val="tx1"/>
                </a:solidFill>
                <a:latin typeface="Arial" charset="0"/>
                <a:ea typeface="ＭＳ Ｐゴシック" pitchFamily="50" charset="-128"/>
              </a:defRPr>
            </a:lvl4pPr>
            <a:lvl5pPr marL="2057400" indent="-228600" eaLnBrk="0" hangingPunct="0">
              <a:defRPr>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50" charset="-128"/>
              </a:defRPr>
            </a:lvl9pPr>
          </a:lstStyle>
          <a:p>
            <a:pPr eaLnBrk="1" fontAlgn="base" hangingPunct="1">
              <a:spcBef>
                <a:spcPct val="0"/>
              </a:spcBef>
              <a:spcAft>
                <a:spcPct val="0"/>
              </a:spcAft>
            </a:pPr>
            <a:r>
              <a:rPr kumimoji="1" lang="en-US" altLang="ja-JP" sz="3200">
                <a:solidFill>
                  <a:srgbClr val="000000"/>
                </a:solidFill>
              </a:rPr>
              <a:t>Flight Segment</a:t>
            </a:r>
            <a:endParaRPr kumimoji="1" lang="ja-JP" altLang="en-US" sz="3200">
              <a:solidFill>
                <a:srgbClr val="000000"/>
              </a:solidFill>
            </a:endParaRPr>
          </a:p>
        </p:txBody>
      </p:sp>
      <p:sp>
        <p:nvSpPr>
          <p:cNvPr id="7" name="正方形/長方形 6"/>
          <p:cNvSpPr/>
          <p:nvPr/>
        </p:nvSpPr>
        <p:spPr>
          <a:xfrm>
            <a:off x="3995738" y="2132013"/>
            <a:ext cx="2016125" cy="1584325"/>
          </a:xfrm>
          <a:prstGeom prst="rect">
            <a:avLst/>
          </a:prstGeom>
          <a:solidFill>
            <a:schemeClr val="accent3">
              <a:lumMod val="20000"/>
              <a:lumOff val="80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en-US" altLang="ja-JP" sz="2400" dirty="0">
                <a:solidFill>
                  <a:prstClr val="black"/>
                </a:solidFill>
              </a:rPr>
              <a:t>Bus </a:t>
            </a:r>
          </a:p>
          <a:p>
            <a:pPr algn="ctr" fontAlgn="base">
              <a:spcBef>
                <a:spcPct val="0"/>
              </a:spcBef>
              <a:spcAft>
                <a:spcPct val="0"/>
              </a:spcAft>
              <a:defRPr/>
            </a:pPr>
            <a:r>
              <a:rPr kumimoji="1" lang="en-US" altLang="ja-JP" sz="2400" dirty="0">
                <a:solidFill>
                  <a:prstClr val="black"/>
                </a:solidFill>
              </a:rPr>
              <a:t>System</a:t>
            </a:r>
          </a:p>
        </p:txBody>
      </p:sp>
      <p:sp>
        <p:nvSpPr>
          <p:cNvPr id="8" name="正方形/長方形 7"/>
          <p:cNvSpPr/>
          <p:nvPr/>
        </p:nvSpPr>
        <p:spPr>
          <a:xfrm>
            <a:off x="6300788" y="2132013"/>
            <a:ext cx="2016125" cy="1584325"/>
          </a:xfrm>
          <a:prstGeom prst="rect">
            <a:avLst/>
          </a:prstGeom>
          <a:solidFill>
            <a:schemeClr val="accent2">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en-US" altLang="ja-JP" sz="2400" dirty="0">
                <a:solidFill>
                  <a:prstClr val="black"/>
                </a:solidFill>
              </a:rPr>
              <a:t>Science</a:t>
            </a:r>
          </a:p>
          <a:p>
            <a:pPr algn="ctr" fontAlgn="base">
              <a:spcBef>
                <a:spcPct val="0"/>
              </a:spcBef>
              <a:spcAft>
                <a:spcPct val="0"/>
              </a:spcAft>
              <a:defRPr/>
            </a:pPr>
            <a:r>
              <a:rPr kumimoji="1" lang="en-US" altLang="ja-JP" sz="2400" dirty="0">
                <a:solidFill>
                  <a:prstClr val="black"/>
                </a:solidFill>
              </a:rPr>
              <a:t>Instrument</a:t>
            </a:r>
          </a:p>
          <a:p>
            <a:pPr algn="ctr" fontAlgn="base">
              <a:spcBef>
                <a:spcPct val="0"/>
              </a:spcBef>
              <a:spcAft>
                <a:spcPct val="0"/>
              </a:spcAft>
              <a:defRPr/>
            </a:pPr>
            <a:r>
              <a:rPr kumimoji="1" lang="en-US" altLang="ja-JP" sz="2400" dirty="0">
                <a:solidFill>
                  <a:prstClr val="black"/>
                </a:solidFill>
              </a:rPr>
              <a:t>System</a:t>
            </a:r>
          </a:p>
        </p:txBody>
      </p:sp>
      <p:sp>
        <p:nvSpPr>
          <p:cNvPr id="9" name="正方形/長方形 8"/>
          <p:cNvSpPr/>
          <p:nvPr/>
        </p:nvSpPr>
        <p:spPr>
          <a:xfrm>
            <a:off x="5219700" y="4148138"/>
            <a:ext cx="3744913" cy="2449512"/>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kumimoji="1" lang="ja-JP" altLang="en-US">
              <a:solidFill>
                <a:srgbClr val="FFFFFF"/>
              </a:solidFill>
            </a:endParaRPr>
          </a:p>
        </p:txBody>
      </p:sp>
      <p:sp>
        <p:nvSpPr>
          <p:cNvPr id="18441" name="テキスト ボックス 9"/>
          <p:cNvSpPr txBox="1">
            <a:spLocks noChangeArrowheads="1"/>
          </p:cNvSpPr>
          <p:nvPr/>
        </p:nvSpPr>
        <p:spPr bwMode="auto">
          <a:xfrm>
            <a:off x="5516563" y="4197350"/>
            <a:ext cx="3303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50" charset="-128"/>
              </a:defRPr>
            </a:lvl1pPr>
            <a:lvl2pPr marL="742950" indent="-285750" eaLnBrk="0" hangingPunct="0">
              <a:defRPr>
                <a:solidFill>
                  <a:schemeClr val="tx1"/>
                </a:solidFill>
                <a:latin typeface="Arial" charset="0"/>
                <a:ea typeface="ＭＳ Ｐゴシック" pitchFamily="50" charset="-128"/>
              </a:defRPr>
            </a:lvl2pPr>
            <a:lvl3pPr marL="1143000" indent="-228600" eaLnBrk="0" hangingPunct="0">
              <a:defRPr>
                <a:solidFill>
                  <a:schemeClr val="tx1"/>
                </a:solidFill>
                <a:latin typeface="Arial" charset="0"/>
                <a:ea typeface="ＭＳ Ｐゴシック" pitchFamily="50" charset="-128"/>
              </a:defRPr>
            </a:lvl3pPr>
            <a:lvl4pPr marL="1600200" indent="-228600" eaLnBrk="0" hangingPunct="0">
              <a:defRPr>
                <a:solidFill>
                  <a:schemeClr val="tx1"/>
                </a:solidFill>
                <a:latin typeface="Arial" charset="0"/>
                <a:ea typeface="ＭＳ Ｐゴシック" pitchFamily="50" charset="-128"/>
              </a:defRPr>
            </a:lvl4pPr>
            <a:lvl5pPr marL="2057400" indent="-228600" eaLnBrk="0" hangingPunct="0">
              <a:defRPr>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50" charset="-128"/>
              </a:defRPr>
            </a:lvl9pPr>
          </a:lstStyle>
          <a:p>
            <a:pPr eaLnBrk="1" fontAlgn="base" hangingPunct="1">
              <a:spcBef>
                <a:spcPct val="0"/>
              </a:spcBef>
              <a:spcAft>
                <a:spcPct val="0"/>
              </a:spcAft>
            </a:pPr>
            <a:r>
              <a:rPr kumimoji="1" lang="en-US" altLang="ja-JP" sz="3200">
                <a:solidFill>
                  <a:srgbClr val="000000"/>
                </a:solidFill>
              </a:rPr>
              <a:t>Ground Segment</a:t>
            </a:r>
            <a:endParaRPr kumimoji="1" lang="ja-JP" altLang="en-US" sz="3200">
              <a:solidFill>
                <a:srgbClr val="000000"/>
              </a:solidFill>
            </a:endParaRPr>
          </a:p>
        </p:txBody>
      </p:sp>
      <p:sp>
        <p:nvSpPr>
          <p:cNvPr id="11" name="正方形/長方形 10"/>
          <p:cNvSpPr/>
          <p:nvPr/>
        </p:nvSpPr>
        <p:spPr>
          <a:xfrm>
            <a:off x="539750" y="2638425"/>
            <a:ext cx="2047875" cy="4397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en-US" altLang="ja-JP" sz="2400" dirty="0">
                <a:solidFill>
                  <a:prstClr val="black"/>
                </a:solidFill>
              </a:rPr>
              <a:t>JEM</a:t>
            </a:r>
          </a:p>
        </p:txBody>
      </p:sp>
      <p:sp>
        <p:nvSpPr>
          <p:cNvPr id="12" name="正方形/長方形 11"/>
          <p:cNvSpPr/>
          <p:nvPr/>
        </p:nvSpPr>
        <p:spPr>
          <a:xfrm>
            <a:off x="539750" y="3240088"/>
            <a:ext cx="2047875" cy="4397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en-US" altLang="ja-JP" sz="2400" dirty="0">
                <a:solidFill>
                  <a:prstClr val="black"/>
                </a:solidFill>
              </a:rPr>
              <a:t>HTV</a:t>
            </a:r>
          </a:p>
        </p:txBody>
      </p:sp>
      <p:sp>
        <p:nvSpPr>
          <p:cNvPr id="13" name="正方形/長方形 12"/>
          <p:cNvSpPr/>
          <p:nvPr/>
        </p:nvSpPr>
        <p:spPr>
          <a:xfrm>
            <a:off x="5357813" y="4849813"/>
            <a:ext cx="1085850" cy="1584325"/>
          </a:xfrm>
          <a:prstGeom prst="rect">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base">
              <a:spcBef>
                <a:spcPct val="0"/>
              </a:spcBef>
              <a:spcAft>
                <a:spcPct val="0"/>
              </a:spcAft>
              <a:defRPr/>
            </a:pPr>
            <a:r>
              <a:rPr kumimoji="1" lang="en-US" altLang="ja-JP" sz="1600" dirty="0">
                <a:solidFill>
                  <a:prstClr val="black"/>
                </a:solidFill>
              </a:rPr>
              <a:t>Ground Based</a:t>
            </a:r>
          </a:p>
          <a:p>
            <a:pPr algn="ctr" fontAlgn="base">
              <a:spcBef>
                <a:spcPct val="0"/>
              </a:spcBef>
              <a:spcAft>
                <a:spcPct val="0"/>
              </a:spcAft>
              <a:defRPr/>
            </a:pPr>
            <a:r>
              <a:rPr kumimoji="1" lang="en-US" altLang="ja-JP" sz="1600" dirty="0">
                <a:solidFill>
                  <a:prstClr val="black"/>
                </a:solidFill>
              </a:rPr>
              <a:t>Calibration</a:t>
            </a:r>
          </a:p>
          <a:p>
            <a:pPr algn="ctr" fontAlgn="base">
              <a:spcBef>
                <a:spcPct val="0"/>
              </a:spcBef>
              <a:spcAft>
                <a:spcPct val="0"/>
              </a:spcAft>
              <a:defRPr/>
            </a:pPr>
            <a:r>
              <a:rPr kumimoji="1" lang="en-US" altLang="ja-JP" sz="1600" dirty="0">
                <a:solidFill>
                  <a:prstClr val="black"/>
                </a:solidFill>
              </a:rPr>
              <a:t>System</a:t>
            </a:r>
          </a:p>
        </p:txBody>
      </p:sp>
      <p:sp>
        <p:nvSpPr>
          <p:cNvPr id="15" name="正方形/長方形 14"/>
          <p:cNvSpPr/>
          <p:nvPr/>
        </p:nvSpPr>
        <p:spPr>
          <a:xfrm>
            <a:off x="7705725" y="4841875"/>
            <a:ext cx="1085850" cy="1584325"/>
          </a:xfrm>
          <a:prstGeom prst="rect">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base">
              <a:spcBef>
                <a:spcPct val="0"/>
              </a:spcBef>
              <a:spcAft>
                <a:spcPct val="0"/>
              </a:spcAft>
              <a:defRPr/>
            </a:pPr>
            <a:r>
              <a:rPr kumimoji="1" lang="en-US" altLang="ja-JP" dirty="0">
                <a:solidFill>
                  <a:prstClr val="black"/>
                </a:solidFill>
              </a:rPr>
              <a:t>Data Center</a:t>
            </a:r>
          </a:p>
        </p:txBody>
      </p:sp>
      <p:sp>
        <p:nvSpPr>
          <p:cNvPr id="16" name="左右矢印 15"/>
          <p:cNvSpPr/>
          <p:nvPr/>
        </p:nvSpPr>
        <p:spPr>
          <a:xfrm>
            <a:off x="2657475" y="2676525"/>
            <a:ext cx="835025" cy="357188"/>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kumimoji="1" lang="ja-JP" altLang="en-US">
              <a:solidFill>
                <a:srgbClr val="000000"/>
              </a:solidFill>
            </a:endParaRPr>
          </a:p>
        </p:txBody>
      </p:sp>
      <p:sp>
        <p:nvSpPr>
          <p:cNvPr id="17" name="左右矢印 16"/>
          <p:cNvSpPr/>
          <p:nvPr/>
        </p:nvSpPr>
        <p:spPr>
          <a:xfrm>
            <a:off x="2665413" y="2062163"/>
            <a:ext cx="833437" cy="357187"/>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kumimoji="1" lang="ja-JP" altLang="en-US">
              <a:solidFill>
                <a:srgbClr val="000000"/>
              </a:solidFill>
            </a:endParaRPr>
          </a:p>
        </p:txBody>
      </p:sp>
      <p:sp>
        <p:nvSpPr>
          <p:cNvPr id="18" name="左右矢印 17"/>
          <p:cNvSpPr/>
          <p:nvPr/>
        </p:nvSpPr>
        <p:spPr>
          <a:xfrm>
            <a:off x="2651125" y="3281363"/>
            <a:ext cx="835025" cy="357187"/>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kumimoji="1" lang="ja-JP" altLang="en-US">
              <a:solidFill>
                <a:srgbClr val="000000"/>
              </a:solidFill>
            </a:endParaRPr>
          </a:p>
        </p:txBody>
      </p:sp>
      <p:sp>
        <p:nvSpPr>
          <p:cNvPr id="20" name="正方形/長方形 19"/>
          <p:cNvSpPr/>
          <p:nvPr/>
        </p:nvSpPr>
        <p:spPr>
          <a:xfrm>
            <a:off x="288925" y="4868863"/>
            <a:ext cx="1114425" cy="1584325"/>
          </a:xfrm>
          <a:prstGeom prst="rect">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base">
              <a:spcBef>
                <a:spcPct val="0"/>
              </a:spcBef>
              <a:spcAft>
                <a:spcPct val="0"/>
              </a:spcAft>
              <a:defRPr/>
            </a:pPr>
            <a:r>
              <a:rPr kumimoji="1" lang="en-US" altLang="ja-JP" sz="1600" dirty="0">
                <a:solidFill>
                  <a:prstClr val="black"/>
                </a:solidFill>
              </a:rPr>
              <a:t>Mechanical Ground Support</a:t>
            </a:r>
          </a:p>
          <a:p>
            <a:pPr algn="ctr" fontAlgn="base">
              <a:spcBef>
                <a:spcPct val="0"/>
              </a:spcBef>
              <a:spcAft>
                <a:spcPct val="0"/>
              </a:spcAft>
              <a:defRPr/>
            </a:pPr>
            <a:r>
              <a:rPr kumimoji="1" lang="en-US" altLang="ja-JP" sz="1600" dirty="0">
                <a:solidFill>
                  <a:prstClr val="black"/>
                </a:solidFill>
              </a:rPr>
              <a:t>Equipment</a:t>
            </a:r>
          </a:p>
        </p:txBody>
      </p:sp>
      <p:sp>
        <p:nvSpPr>
          <p:cNvPr id="21" name="正方形/長方形 20"/>
          <p:cNvSpPr/>
          <p:nvPr/>
        </p:nvSpPr>
        <p:spPr>
          <a:xfrm>
            <a:off x="180975" y="4148138"/>
            <a:ext cx="4895850" cy="2449512"/>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kumimoji="1" lang="ja-JP" altLang="en-US">
              <a:solidFill>
                <a:srgbClr val="FFFFFF"/>
              </a:solidFill>
            </a:endParaRPr>
          </a:p>
        </p:txBody>
      </p:sp>
      <p:sp>
        <p:nvSpPr>
          <p:cNvPr id="18451" name="テキスト ボックス 9"/>
          <p:cNvSpPr txBox="1">
            <a:spLocks noChangeArrowheads="1"/>
          </p:cNvSpPr>
          <p:nvPr/>
        </p:nvSpPr>
        <p:spPr bwMode="auto">
          <a:xfrm>
            <a:off x="295275" y="4259263"/>
            <a:ext cx="4637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50" charset="-128"/>
              </a:defRPr>
            </a:lvl1pPr>
            <a:lvl2pPr marL="742950" indent="-285750" eaLnBrk="0" hangingPunct="0">
              <a:defRPr>
                <a:solidFill>
                  <a:schemeClr val="tx1"/>
                </a:solidFill>
                <a:latin typeface="Arial" charset="0"/>
                <a:ea typeface="ＭＳ Ｐゴシック" pitchFamily="50" charset="-128"/>
              </a:defRPr>
            </a:lvl2pPr>
            <a:lvl3pPr marL="1143000" indent="-228600" eaLnBrk="0" hangingPunct="0">
              <a:defRPr>
                <a:solidFill>
                  <a:schemeClr val="tx1"/>
                </a:solidFill>
                <a:latin typeface="Arial" charset="0"/>
                <a:ea typeface="ＭＳ Ｐゴシック" pitchFamily="50" charset="-128"/>
              </a:defRPr>
            </a:lvl3pPr>
            <a:lvl4pPr marL="1600200" indent="-228600" eaLnBrk="0" hangingPunct="0">
              <a:defRPr>
                <a:solidFill>
                  <a:schemeClr val="tx1"/>
                </a:solidFill>
                <a:latin typeface="Arial" charset="0"/>
                <a:ea typeface="ＭＳ Ｐゴシック" pitchFamily="50" charset="-128"/>
              </a:defRPr>
            </a:lvl4pPr>
            <a:lvl5pPr marL="2057400" indent="-228600" eaLnBrk="0" hangingPunct="0">
              <a:defRPr>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kumimoji="1" lang="en-US" altLang="ja-JP" sz="2800">
                <a:solidFill>
                  <a:srgbClr val="000000"/>
                </a:solidFill>
              </a:rPr>
              <a:t>Ground Support Equipment</a:t>
            </a:r>
            <a:endParaRPr kumimoji="1" lang="ja-JP" altLang="en-US" sz="2800">
              <a:solidFill>
                <a:srgbClr val="000000"/>
              </a:solidFill>
            </a:endParaRPr>
          </a:p>
        </p:txBody>
      </p:sp>
      <p:sp>
        <p:nvSpPr>
          <p:cNvPr id="23" name="正方形/長方形 22"/>
          <p:cNvSpPr/>
          <p:nvPr/>
        </p:nvSpPr>
        <p:spPr>
          <a:xfrm>
            <a:off x="1490663" y="4868863"/>
            <a:ext cx="1104900" cy="1584325"/>
          </a:xfrm>
          <a:prstGeom prst="rect">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base">
              <a:spcBef>
                <a:spcPct val="0"/>
              </a:spcBef>
              <a:spcAft>
                <a:spcPct val="0"/>
              </a:spcAft>
              <a:defRPr/>
            </a:pPr>
            <a:r>
              <a:rPr kumimoji="1" lang="en-US" altLang="ja-JP" sz="1600" dirty="0">
                <a:solidFill>
                  <a:prstClr val="black"/>
                </a:solidFill>
              </a:rPr>
              <a:t>Electrical Ground Support</a:t>
            </a:r>
          </a:p>
          <a:p>
            <a:pPr algn="ctr" fontAlgn="base">
              <a:spcBef>
                <a:spcPct val="0"/>
              </a:spcBef>
              <a:spcAft>
                <a:spcPct val="0"/>
              </a:spcAft>
              <a:defRPr/>
            </a:pPr>
            <a:r>
              <a:rPr kumimoji="1" lang="en-US" altLang="ja-JP" sz="1600" dirty="0">
                <a:solidFill>
                  <a:prstClr val="black"/>
                </a:solidFill>
              </a:rPr>
              <a:t>Equipment</a:t>
            </a:r>
          </a:p>
        </p:txBody>
      </p:sp>
      <p:sp>
        <p:nvSpPr>
          <p:cNvPr id="24" name="正方形/長方形 23"/>
          <p:cNvSpPr/>
          <p:nvPr/>
        </p:nvSpPr>
        <p:spPr>
          <a:xfrm>
            <a:off x="2681288" y="4868863"/>
            <a:ext cx="1104900" cy="1584325"/>
          </a:xfrm>
          <a:prstGeom prst="rect">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base">
              <a:spcBef>
                <a:spcPct val="0"/>
              </a:spcBef>
              <a:spcAft>
                <a:spcPct val="0"/>
              </a:spcAft>
              <a:defRPr/>
            </a:pPr>
            <a:r>
              <a:rPr kumimoji="1" lang="en-US" altLang="ja-JP" sz="1600" dirty="0">
                <a:solidFill>
                  <a:prstClr val="black"/>
                </a:solidFill>
              </a:rPr>
              <a:t>Optical</a:t>
            </a:r>
          </a:p>
          <a:p>
            <a:pPr algn="ctr" fontAlgn="base">
              <a:spcBef>
                <a:spcPct val="0"/>
              </a:spcBef>
              <a:spcAft>
                <a:spcPct val="0"/>
              </a:spcAft>
              <a:defRPr/>
            </a:pPr>
            <a:r>
              <a:rPr kumimoji="1" lang="en-US" altLang="ja-JP" sz="1600" dirty="0">
                <a:solidFill>
                  <a:prstClr val="black"/>
                </a:solidFill>
              </a:rPr>
              <a:t>Ground Support</a:t>
            </a:r>
          </a:p>
          <a:p>
            <a:pPr algn="ctr" fontAlgn="base">
              <a:spcBef>
                <a:spcPct val="0"/>
              </a:spcBef>
              <a:spcAft>
                <a:spcPct val="0"/>
              </a:spcAft>
              <a:defRPr/>
            </a:pPr>
            <a:r>
              <a:rPr kumimoji="1" lang="en-US" altLang="ja-JP" sz="1600" dirty="0">
                <a:solidFill>
                  <a:prstClr val="black"/>
                </a:solidFill>
              </a:rPr>
              <a:t>Equipment</a:t>
            </a:r>
          </a:p>
        </p:txBody>
      </p:sp>
      <p:sp>
        <p:nvSpPr>
          <p:cNvPr id="25" name="正方形/長方形 24"/>
          <p:cNvSpPr/>
          <p:nvPr/>
        </p:nvSpPr>
        <p:spPr>
          <a:xfrm>
            <a:off x="6530975" y="4849813"/>
            <a:ext cx="1085850" cy="1570037"/>
          </a:xfrm>
          <a:prstGeom prst="rect">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base">
              <a:spcBef>
                <a:spcPct val="0"/>
              </a:spcBef>
              <a:spcAft>
                <a:spcPct val="0"/>
              </a:spcAft>
              <a:defRPr/>
            </a:pPr>
            <a:r>
              <a:rPr kumimoji="1" lang="en-US" altLang="ja-JP" sz="1600" dirty="0">
                <a:solidFill>
                  <a:prstClr val="black"/>
                </a:solidFill>
              </a:rPr>
              <a:t>Mission Operation</a:t>
            </a:r>
          </a:p>
          <a:p>
            <a:pPr algn="ctr" fontAlgn="base">
              <a:spcBef>
                <a:spcPct val="0"/>
              </a:spcBef>
              <a:spcAft>
                <a:spcPct val="0"/>
              </a:spcAft>
              <a:defRPr/>
            </a:pPr>
            <a:r>
              <a:rPr kumimoji="1" lang="en-US" altLang="ja-JP" sz="1600" dirty="0">
                <a:solidFill>
                  <a:prstClr val="black"/>
                </a:solidFill>
              </a:rPr>
              <a:t>Control</a:t>
            </a:r>
          </a:p>
        </p:txBody>
      </p:sp>
      <p:sp>
        <p:nvSpPr>
          <p:cNvPr id="26" name="正方形/長方形 25"/>
          <p:cNvSpPr/>
          <p:nvPr/>
        </p:nvSpPr>
        <p:spPr>
          <a:xfrm>
            <a:off x="3870325" y="4852988"/>
            <a:ext cx="1104900" cy="1584325"/>
          </a:xfrm>
          <a:prstGeom prst="rect">
            <a:avLst/>
          </a:prstGeom>
          <a:solidFill>
            <a:schemeClr val="bg2">
              <a:lumMod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fontAlgn="base">
              <a:spcBef>
                <a:spcPct val="0"/>
              </a:spcBef>
              <a:spcAft>
                <a:spcPct val="0"/>
              </a:spcAft>
              <a:defRPr/>
            </a:pPr>
            <a:r>
              <a:rPr kumimoji="1" lang="en-US" altLang="ja-JP" sz="1600" dirty="0">
                <a:solidFill>
                  <a:prstClr val="black"/>
                </a:solidFill>
              </a:rPr>
              <a:t>FS Calibration Support</a:t>
            </a:r>
          </a:p>
          <a:p>
            <a:pPr algn="ctr" fontAlgn="base">
              <a:spcBef>
                <a:spcPct val="0"/>
              </a:spcBef>
              <a:spcAft>
                <a:spcPct val="0"/>
              </a:spcAft>
              <a:defRPr/>
            </a:pPr>
            <a:r>
              <a:rPr kumimoji="1" lang="en-US" altLang="ja-JP" sz="1600" dirty="0">
                <a:solidFill>
                  <a:prstClr val="black"/>
                </a:solidFill>
              </a:rPr>
              <a:t>Equipment</a:t>
            </a:r>
          </a:p>
        </p:txBody>
      </p:sp>
    </p:spTree>
    <p:extLst>
      <p:ext uri="{BB962C8B-B14F-4D97-AF65-F5344CB8AC3E}">
        <p14:creationId xmlns:p14="http://schemas.microsoft.com/office/powerpoint/2010/main" val="3752894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19256" cy="634082"/>
          </a:xfrm>
        </p:spPr>
        <p:txBody>
          <a:bodyPr>
            <a:normAutofit fontScale="90000"/>
          </a:bodyPr>
          <a:lstStyle/>
          <a:p>
            <a:r>
              <a:rPr lang="en-US" dirty="0">
                <a:solidFill>
                  <a:schemeClr val="tx2"/>
                </a:solidFill>
              </a:rPr>
              <a:t>Technical </a:t>
            </a:r>
            <a:r>
              <a:rPr lang="en-US" dirty="0" smtClean="0">
                <a:solidFill>
                  <a:schemeClr val="tx2"/>
                </a:solidFill>
              </a:rPr>
              <a:t> Readiness Level</a:t>
            </a:r>
            <a:endParaRPr lang="it-IT" dirty="0">
              <a:solidFill>
                <a:schemeClr val="tx2"/>
              </a:solidFill>
            </a:endParaRPr>
          </a:p>
        </p:txBody>
      </p:sp>
      <p:sp>
        <p:nvSpPr>
          <p:cNvPr id="3" name="Segnaposto contenuto 2"/>
          <p:cNvSpPr>
            <a:spLocks noGrp="1"/>
          </p:cNvSpPr>
          <p:nvPr>
            <p:ph idx="1"/>
          </p:nvPr>
        </p:nvSpPr>
        <p:spPr>
          <a:xfrm>
            <a:off x="539552" y="1124744"/>
            <a:ext cx="8229600" cy="5534075"/>
          </a:xfrm>
        </p:spPr>
        <p:txBody>
          <a:bodyPr>
            <a:normAutofit fontScale="85000" lnSpcReduction="20000"/>
          </a:bodyPr>
          <a:lstStyle/>
          <a:p>
            <a:r>
              <a:rPr lang="it-IT" sz="2600" dirty="0" err="1" smtClean="0">
                <a:solidFill>
                  <a:schemeClr val="tx2"/>
                </a:solidFill>
              </a:rPr>
              <a:t>Updating</a:t>
            </a:r>
            <a:r>
              <a:rPr lang="it-IT" sz="2600" dirty="0" smtClean="0">
                <a:solidFill>
                  <a:schemeClr val="tx2"/>
                </a:solidFill>
              </a:rPr>
              <a:t> of </a:t>
            </a:r>
            <a:r>
              <a:rPr lang="it-IT" sz="2600" dirty="0" err="1" smtClean="0">
                <a:solidFill>
                  <a:schemeClr val="tx2"/>
                </a:solidFill>
              </a:rPr>
              <a:t>phase</a:t>
            </a:r>
            <a:r>
              <a:rPr lang="it-IT" sz="2600" dirty="0" smtClean="0">
                <a:solidFill>
                  <a:schemeClr val="tx2"/>
                </a:solidFill>
              </a:rPr>
              <a:t> A, 2008,   </a:t>
            </a:r>
            <a:r>
              <a:rPr lang="it-IT" sz="2600" dirty="0" err="1" smtClean="0">
                <a:solidFill>
                  <a:schemeClr val="tx2"/>
                </a:solidFill>
              </a:rPr>
              <a:t>documentation</a:t>
            </a:r>
            <a:endParaRPr lang="it-IT" sz="2600" dirty="0">
              <a:solidFill>
                <a:schemeClr val="tx2"/>
              </a:solidFill>
            </a:endParaRPr>
          </a:p>
          <a:p>
            <a:pPr marL="0" indent="0">
              <a:buNone/>
            </a:pPr>
            <a:endParaRPr lang="it-IT" sz="2600" dirty="0" smtClean="0">
              <a:solidFill>
                <a:schemeClr val="tx2"/>
              </a:solidFill>
            </a:endParaRPr>
          </a:p>
          <a:p>
            <a:r>
              <a:rPr lang="it-IT" sz="2600" dirty="0" err="1" smtClean="0">
                <a:solidFill>
                  <a:schemeClr val="tx2"/>
                </a:solidFill>
              </a:rPr>
              <a:t>Study</a:t>
            </a:r>
            <a:r>
              <a:rPr lang="it-IT" sz="2600" dirty="0" smtClean="0">
                <a:solidFill>
                  <a:schemeClr val="tx2"/>
                </a:solidFill>
              </a:rPr>
              <a:t> of </a:t>
            </a:r>
            <a:r>
              <a:rPr lang="it-IT" sz="2600" dirty="0" err="1" smtClean="0">
                <a:solidFill>
                  <a:schemeClr val="tx2"/>
                </a:solidFill>
              </a:rPr>
              <a:t>critical</a:t>
            </a:r>
            <a:r>
              <a:rPr lang="it-IT" sz="2600" dirty="0" smtClean="0">
                <a:solidFill>
                  <a:schemeClr val="tx2"/>
                </a:solidFill>
              </a:rPr>
              <a:t> </a:t>
            </a:r>
            <a:r>
              <a:rPr lang="it-IT" sz="2600" dirty="0" err="1" smtClean="0">
                <a:solidFill>
                  <a:schemeClr val="tx2"/>
                </a:solidFill>
              </a:rPr>
              <a:t>parts</a:t>
            </a:r>
            <a:r>
              <a:rPr lang="it-IT" sz="2600" dirty="0" smtClean="0">
                <a:solidFill>
                  <a:schemeClr val="tx2"/>
                </a:solidFill>
              </a:rPr>
              <a:t> of the </a:t>
            </a:r>
            <a:r>
              <a:rPr lang="it-IT" sz="2600" dirty="0" err="1" smtClean="0">
                <a:solidFill>
                  <a:schemeClr val="tx2"/>
                </a:solidFill>
              </a:rPr>
              <a:t>Telescope</a:t>
            </a:r>
            <a:r>
              <a:rPr lang="it-IT" sz="2600" dirty="0" smtClean="0">
                <a:solidFill>
                  <a:schemeClr val="tx2"/>
                </a:solidFill>
              </a:rPr>
              <a:t>:  </a:t>
            </a:r>
            <a:r>
              <a:rPr lang="it-IT" sz="2600" dirty="0" err="1" smtClean="0">
                <a:solidFill>
                  <a:schemeClr val="tx2"/>
                </a:solidFill>
              </a:rPr>
              <a:t>Focal</a:t>
            </a:r>
            <a:r>
              <a:rPr lang="it-IT" sz="2600" dirty="0" smtClean="0">
                <a:solidFill>
                  <a:schemeClr val="tx2"/>
                </a:solidFill>
              </a:rPr>
              <a:t> </a:t>
            </a:r>
            <a:r>
              <a:rPr lang="it-IT" sz="2600" dirty="0" err="1" smtClean="0">
                <a:solidFill>
                  <a:schemeClr val="tx2"/>
                </a:solidFill>
              </a:rPr>
              <a:t>Surface</a:t>
            </a:r>
            <a:r>
              <a:rPr lang="it-IT" sz="2600" dirty="0" smtClean="0">
                <a:solidFill>
                  <a:schemeClr val="tx2"/>
                </a:solidFill>
              </a:rPr>
              <a:t> </a:t>
            </a:r>
            <a:r>
              <a:rPr lang="it-IT" sz="2600" dirty="0" err="1" smtClean="0">
                <a:solidFill>
                  <a:schemeClr val="tx2"/>
                </a:solidFill>
              </a:rPr>
              <a:t>Structure</a:t>
            </a:r>
            <a:r>
              <a:rPr lang="it-IT" sz="2600" dirty="0" smtClean="0">
                <a:solidFill>
                  <a:schemeClr val="tx2"/>
                </a:solidFill>
              </a:rPr>
              <a:t>, </a:t>
            </a:r>
            <a:r>
              <a:rPr lang="it-IT" sz="2600" dirty="0" err="1" smtClean="0">
                <a:solidFill>
                  <a:schemeClr val="tx2"/>
                </a:solidFill>
              </a:rPr>
              <a:t>Telescope</a:t>
            </a:r>
            <a:r>
              <a:rPr lang="it-IT" sz="2600" dirty="0" smtClean="0">
                <a:solidFill>
                  <a:schemeClr val="tx2"/>
                </a:solidFill>
              </a:rPr>
              <a:t> </a:t>
            </a:r>
            <a:r>
              <a:rPr lang="it-IT" sz="2600" dirty="0" err="1" smtClean="0">
                <a:solidFill>
                  <a:schemeClr val="tx2"/>
                </a:solidFill>
              </a:rPr>
              <a:t>expansion</a:t>
            </a:r>
            <a:r>
              <a:rPr lang="it-IT" sz="2600" dirty="0" smtClean="0">
                <a:solidFill>
                  <a:schemeClr val="tx2"/>
                </a:solidFill>
              </a:rPr>
              <a:t> </a:t>
            </a:r>
            <a:r>
              <a:rPr lang="it-IT" sz="2600" dirty="0" err="1" smtClean="0">
                <a:solidFill>
                  <a:schemeClr val="tx2"/>
                </a:solidFill>
              </a:rPr>
              <a:t>mechanism</a:t>
            </a:r>
            <a:endParaRPr lang="it-IT" sz="2600" dirty="0" smtClean="0">
              <a:solidFill>
                <a:schemeClr val="tx2"/>
              </a:solidFill>
            </a:endParaRPr>
          </a:p>
          <a:p>
            <a:endParaRPr lang="it-IT" sz="2600" dirty="0" smtClean="0">
              <a:solidFill>
                <a:schemeClr val="tx2"/>
              </a:solidFill>
            </a:endParaRPr>
          </a:p>
          <a:p>
            <a:r>
              <a:rPr lang="en-US" sz="2600" dirty="0">
                <a:solidFill>
                  <a:schemeClr val="tx2"/>
                </a:solidFill>
              </a:rPr>
              <a:t>D</a:t>
            </a:r>
            <a:r>
              <a:rPr lang="en-US" sz="2600" dirty="0" smtClean="0">
                <a:solidFill>
                  <a:schemeClr val="tx2"/>
                </a:solidFill>
              </a:rPr>
              <a:t>evelopment </a:t>
            </a:r>
            <a:r>
              <a:rPr lang="en-US" sz="2600" dirty="0">
                <a:solidFill>
                  <a:schemeClr val="tx2"/>
                </a:solidFill>
              </a:rPr>
              <a:t>and testing of the JEM-EUSO Optics Bread board </a:t>
            </a:r>
            <a:r>
              <a:rPr lang="en-US" sz="2600" dirty="0" smtClean="0">
                <a:solidFill>
                  <a:schemeClr val="tx2"/>
                </a:solidFill>
              </a:rPr>
              <a:t>models</a:t>
            </a:r>
          </a:p>
          <a:p>
            <a:pPr marL="0" indent="0">
              <a:buNone/>
            </a:pPr>
            <a:endParaRPr lang="it-IT" sz="2600" dirty="0" smtClean="0">
              <a:solidFill>
                <a:schemeClr val="tx2"/>
              </a:solidFill>
            </a:endParaRPr>
          </a:p>
          <a:p>
            <a:r>
              <a:rPr lang="en-US" sz="2600" dirty="0">
                <a:solidFill>
                  <a:schemeClr val="tx2"/>
                </a:solidFill>
              </a:rPr>
              <a:t>D</a:t>
            </a:r>
            <a:r>
              <a:rPr lang="en-US" sz="2600" dirty="0" smtClean="0">
                <a:solidFill>
                  <a:schemeClr val="tx2"/>
                </a:solidFill>
              </a:rPr>
              <a:t>evelopment </a:t>
            </a:r>
            <a:r>
              <a:rPr lang="en-US" sz="2600" dirty="0">
                <a:solidFill>
                  <a:schemeClr val="tx2"/>
                </a:solidFill>
              </a:rPr>
              <a:t>and manufacturing of the engineering models of </a:t>
            </a:r>
            <a:r>
              <a:rPr lang="en-US" sz="2600" dirty="0" smtClean="0">
                <a:solidFill>
                  <a:schemeClr val="tx2"/>
                </a:solidFill>
              </a:rPr>
              <a:t> </a:t>
            </a:r>
            <a:r>
              <a:rPr lang="en-US" sz="2600" dirty="0">
                <a:solidFill>
                  <a:schemeClr val="tx2"/>
                </a:solidFill>
              </a:rPr>
              <a:t>key electronics </a:t>
            </a:r>
            <a:r>
              <a:rPr lang="en-US" sz="2600" dirty="0" smtClean="0">
                <a:solidFill>
                  <a:schemeClr val="tx2"/>
                </a:solidFill>
              </a:rPr>
              <a:t>components.</a:t>
            </a:r>
          </a:p>
          <a:p>
            <a:pPr marL="0" indent="0">
              <a:buNone/>
            </a:pPr>
            <a:r>
              <a:rPr lang="it-IT" sz="2600" dirty="0">
                <a:solidFill>
                  <a:schemeClr val="tx2"/>
                </a:solidFill>
              </a:rPr>
              <a:t> </a:t>
            </a:r>
            <a:r>
              <a:rPr lang="it-IT" sz="2600" dirty="0" smtClean="0">
                <a:solidFill>
                  <a:schemeClr val="tx2"/>
                </a:solidFill>
              </a:rPr>
              <a:t>     </a:t>
            </a:r>
            <a:r>
              <a:rPr lang="en-US" sz="2600" dirty="0">
                <a:solidFill>
                  <a:schemeClr val="tx2"/>
                </a:solidFill>
              </a:rPr>
              <a:t>These </a:t>
            </a:r>
            <a:r>
              <a:rPr lang="en-US" sz="2600" dirty="0" smtClean="0">
                <a:solidFill>
                  <a:schemeClr val="tx2"/>
                </a:solidFill>
              </a:rPr>
              <a:t>elements</a:t>
            </a:r>
            <a:r>
              <a:rPr lang="en-US" sz="2600" dirty="0">
                <a:solidFill>
                  <a:schemeClr val="tx2"/>
                </a:solidFill>
              </a:rPr>
              <a:t> </a:t>
            </a:r>
            <a:r>
              <a:rPr lang="it-IT" sz="2600" dirty="0" err="1" smtClean="0">
                <a:solidFill>
                  <a:schemeClr val="tx2"/>
                </a:solidFill>
              </a:rPr>
              <a:t>will</a:t>
            </a:r>
            <a:r>
              <a:rPr lang="it-IT" sz="2600" dirty="0" smtClean="0">
                <a:solidFill>
                  <a:schemeClr val="tx2"/>
                </a:solidFill>
              </a:rPr>
              <a:t> be </a:t>
            </a:r>
            <a:r>
              <a:rPr lang="it-IT" sz="2600" dirty="0" err="1" smtClean="0">
                <a:solidFill>
                  <a:schemeClr val="tx2"/>
                </a:solidFill>
              </a:rPr>
              <a:t>tested</a:t>
            </a:r>
            <a:r>
              <a:rPr lang="it-IT" sz="2600" dirty="0" smtClean="0">
                <a:solidFill>
                  <a:schemeClr val="tx2"/>
                </a:solidFill>
              </a:rPr>
              <a:t>  in </a:t>
            </a:r>
            <a:r>
              <a:rPr lang="it-IT" sz="2600" dirty="0" err="1" smtClean="0">
                <a:solidFill>
                  <a:schemeClr val="tx2"/>
                </a:solidFill>
              </a:rPr>
              <a:t>two</a:t>
            </a:r>
            <a:r>
              <a:rPr lang="it-IT" sz="2600" dirty="0" smtClean="0">
                <a:solidFill>
                  <a:schemeClr val="tx2"/>
                </a:solidFill>
              </a:rPr>
              <a:t> </a:t>
            </a:r>
            <a:r>
              <a:rPr lang="it-IT" sz="2600" dirty="0" err="1" smtClean="0">
                <a:solidFill>
                  <a:schemeClr val="tx2"/>
                </a:solidFill>
              </a:rPr>
              <a:t>real</a:t>
            </a:r>
            <a:r>
              <a:rPr lang="it-IT" sz="2600" dirty="0" smtClean="0">
                <a:solidFill>
                  <a:schemeClr val="tx2"/>
                </a:solidFill>
              </a:rPr>
              <a:t> </a:t>
            </a:r>
            <a:r>
              <a:rPr lang="it-IT" sz="2600" dirty="0" err="1" smtClean="0">
                <a:solidFill>
                  <a:schemeClr val="tx2"/>
                </a:solidFill>
              </a:rPr>
              <a:t>experiments</a:t>
            </a:r>
            <a:r>
              <a:rPr lang="it-IT" sz="2600" dirty="0" smtClean="0">
                <a:solidFill>
                  <a:schemeClr val="tx2"/>
                </a:solidFill>
              </a:rPr>
              <a:t>, JEM-EUSO</a:t>
            </a:r>
          </a:p>
          <a:p>
            <a:pPr marL="0" indent="0">
              <a:buNone/>
            </a:pPr>
            <a:r>
              <a:rPr lang="it-IT" sz="2600" dirty="0" smtClean="0">
                <a:solidFill>
                  <a:schemeClr val="tx2"/>
                </a:solidFill>
              </a:rPr>
              <a:t>      </a:t>
            </a:r>
            <a:r>
              <a:rPr lang="it-IT" sz="2600" dirty="0" err="1" smtClean="0">
                <a:solidFill>
                  <a:schemeClr val="tx2"/>
                </a:solidFill>
              </a:rPr>
              <a:t>pathfinders</a:t>
            </a:r>
            <a:r>
              <a:rPr lang="it-IT" sz="2600" dirty="0" smtClean="0">
                <a:solidFill>
                  <a:schemeClr val="tx2"/>
                </a:solidFill>
              </a:rPr>
              <a:t> :</a:t>
            </a:r>
          </a:p>
          <a:p>
            <a:endParaRPr lang="it-IT" sz="2600" dirty="0">
              <a:solidFill>
                <a:schemeClr val="tx2"/>
              </a:solidFill>
            </a:endParaRPr>
          </a:p>
          <a:p>
            <a:pPr>
              <a:buFont typeface="Wingdings" pitchFamily="2" charset="2"/>
              <a:buChar char="Ø"/>
            </a:pPr>
            <a:r>
              <a:rPr lang="it-IT" sz="2600" dirty="0" smtClean="0">
                <a:solidFill>
                  <a:srgbClr val="FF0000"/>
                </a:solidFill>
              </a:rPr>
              <a:t>  EUSO - TA           TRL 4    TA Utah site             </a:t>
            </a:r>
            <a:r>
              <a:rPr lang="it-IT" sz="2600" dirty="0" err="1" smtClean="0">
                <a:solidFill>
                  <a:srgbClr val="FF0000"/>
                </a:solidFill>
              </a:rPr>
              <a:t>February</a:t>
            </a:r>
            <a:r>
              <a:rPr lang="it-IT" sz="2600" dirty="0" smtClean="0">
                <a:solidFill>
                  <a:srgbClr val="FF0000"/>
                </a:solidFill>
              </a:rPr>
              <a:t> 2013</a:t>
            </a:r>
          </a:p>
          <a:p>
            <a:endParaRPr lang="it-IT" sz="2600" dirty="0">
              <a:solidFill>
                <a:srgbClr val="FF0000"/>
              </a:solidFill>
            </a:endParaRPr>
          </a:p>
          <a:p>
            <a:pPr>
              <a:buFont typeface="Wingdings" pitchFamily="2" charset="2"/>
              <a:buChar char="Ø"/>
            </a:pPr>
            <a:r>
              <a:rPr lang="it-IT" sz="2600" dirty="0" smtClean="0">
                <a:solidFill>
                  <a:srgbClr val="FF0000"/>
                </a:solidFill>
              </a:rPr>
              <a:t>EUSO – Balloon   TRL 5     CNES </a:t>
            </a:r>
            <a:r>
              <a:rPr lang="it-IT" sz="2600" dirty="0">
                <a:solidFill>
                  <a:srgbClr val="FF0000"/>
                </a:solidFill>
              </a:rPr>
              <a:t> </a:t>
            </a:r>
            <a:r>
              <a:rPr lang="it-IT" sz="2600" dirty="0" smtClean="0">
                <a:solidFill>
                  <a:srgbClr val="FF0000"/>
                </a:solidFill>
              </a:rPr>
              <a:t>first  </a:t>
            </a:r>
            <a:r>
              <a:rPr lang="it-IT" sz="2600" dirty="0" err="1" smtClean="0">
                <a:solidFill>
                  <a:srgbClr val="FF0000"/>
                </a:solidFill>
              </a:rPr>
              <a:t>flight</a:t>
            </a:r>
            <a:r>
              <a:rPr lang="it-IT" sz="2600" dirty="0" smtClean="0">
                <a:solidFill>
                  <a:srgbClr val="FF0000"/>
                </a:solidFill>
              </a:rPr>
              <a:t>     </a:t>
            </a:r>
            <a:r>
              <a:rPr lang="it-IT" sz="2600" dirty="0" err="1" smtClean="0">
                <a:solidFill>
                  <a:srgbClr val="FF0000"/>
                </a:solidFill>
              </a:rPr>
              <a:t>early</a:t>
            </a:r>
            <a:r>
              <a:rPr lang="it-IT" sz="2600" dirty="0" smtClean="0">
                <a:solidFill>
                  <a:srgbClr val="FF0000"/>
                </a:solidFill>
              </a:rPr>
              <a:t> 2014</a:t>
            </a:r>
          </a:p>
          <a:p>
            <a:endParaRPr lang="it-IT" dirty="0">
              <a:solidFill>
                <a:schemeClr val="tx2"/>
              </a:solidFill>
            </a:endParaRPr>
          </a:p>
          <a:p>
            <a:endParaRPr lang="it-IT" dirty="0">
              <a:solidFill>
                <a:schemeClr val="tx2"/>
              </a:solidFill>
            </a:endParaRPr>
          </a:p>
        </p:txBody>
      </p:sp>
    </p:spTree>
    <p:extLst>
      <p:ext uri="{BB962C8B-B14F-4D97-AF65-F5344CB8AC3E}">
        <p14:creationId xmlns:p14="http://schemas.microsoft.com/office/powerpoint/2010/main" val="2363424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icozza\Desktop\Olinto_SpacePart12_Page_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6" y="47870"/>
            <a:ext cx="8875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arrotondato 3"/>
          <p:cNvSpPr/>
          <p:nvPr/>
        </p:nvSpPr>
        <p:spPr>
          <a:xfrm>
            <a:off x="6660232" y="764704"/>
            <a:ext cx="2016224" cy="504056"/>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5" name="Rettangolo 4"/>
          <p:cNvSpPr/>
          <p:nvPr/>
        </p:nvSpPr>
        <p:spPr>
          <a:xfrm>
            <a:off x="8100392" y="6309320"/>
            <a:ext cx="360040" cy="36004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4062435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1412776"/>
            <a:ext cx="8229600" cy="1143000"/>
          </a:xfrm>
        </p:spPr>
        <p:txBody>
          <a:bodyPr/>
          <a:lstStyle/>
          <a:p>
            <a:r>
              <a:rPr lang="it-IT" dirty="0" smtClean="0">
                <a:solidFill>
                  <a:srgbClr val="FF0000"/>
                </a:solidFill>
              </a:rPr>
              <a:t>EUSO-TA and EUSO-Balloon</a:t>
            </a:r>
            <a:endParaRPr lang="it-IT" dirty="0">
              <a:solidFill>
                <a:srgbClr val="FF0000"/>
              </a:solidFill>
            </a:endParaRPr>
          </a:p>
        </p:txBody>
      </p:sp>
    </p:spTree>
    <p:extLst>
      <p:ext uri="{BB962C8B-B14F-4D97-AF65-F5344CB8AC3E}">
        <p14:creationId xmlns:p14="http://schemas.microsoft.com/office/powerpoint/2010/main" val="1695175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94" y="-6085"/>
            <a:ext cx="8791575" cy="6810375"/>
          </a:xfrm>
          <a:prstGeom prst="rect">
            <a:avLst/>
          </a:prstGeom>
          <a:solidFill>
            <a:schemeClr val="bg1"/>
          </a:solidFill>
          <a:ln>
            <a:noFill/>
          </a:ln>
          <a:effectLst/>
          <a:extLst/>
        </p:spPr>
      </p:pic>
      <p:sp>
        <p:nvSpPr>
          <p:cNvPr id="3" name="Rettangolo arrotondato 2"/>
          <p:cNvSpPr/>
          <p:nvPr/>
        </p:nvSpPr>
        <p:spPr>
          <a:xfrm>
            <a:off x="8049074" y="5967578"/>
            <a:ext cx="504056" cy="288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4" name="Rettangolo 3"/>
          <p:cNvSpPr/>
          <p:nvPr/>
        </p:nvSpPr>
        <p:spPr>
          <a:xfrm>
            <a:off x="2699791" y="1556793"/>
            <a:ext cx="1911829"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00"/>
                </a:solidFill>
              </a:rPr>
              <a:t>2300 </a:t>
            </a:r>
            <a:r>
              <a:rPr lang="it-IT" dirty="0" err="1" smtClean="0">
                <a:solidFill>
                  <a:srgbClr val="FF0000"/>
                </a:solidFill>
              </a:rPr>
              <a:t>channels</a:t>
            </a:r>
            <a:endParaRPr lang="it-IT" dirty="0">
              <a:solidFill>
                <a:srgbClr val="FF0000"/>
              </a:solidFill>
            </a:endParaRPr>
          </a:p>
        </p:txBody>
      </p:sp>
    </p:spTree>
    <p:extLst>
      <p:ext uri="{BB962C8B-B14F-4D97-AF65-F5344CB8AC3E}">
        <p14:creationId xmlns:p14="http://schemas.microsoft.com/office/powerpoint/2010/main" val="2559587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4"/>
          <p:cNvSpPr>
            <a:spLocks noGrp="1" noChangeArrowheads="1"/>
          </p:cNvSpPr>
          <p:nvPr>
            <p:ph type="body" idx="1"/>
          </p:nvPr>
        </p:nvSpPr>
        <p:spPr>
          <a:xfrm>
            <a:off x="314445" y="857024"/>
            <a:ext cx="8365879" cy="5877272"/>
          </a:xfrm>
        </p:spPr>
        <p:txBody>
          <a:bodyPr/>
          <a:lstStyle/>
          <a:p>
            <a:pPr marL="0" indent="0">
              <a:lnSpc>
                <a:spcPct val="80000"/>
              </a:lnSpc>
              <a:buNone/>
            </a:pPr>
            <a:endParaRPr lang="it-IT" sz="2400" dirty="0" smtClean="0">
              <a:solidFill>
                <a:srgbClr val="FF0000"/>
              </a:solidFill>
            </a:endParaRPr>
          </a:p>
          <a:p>
            <a:pPr>
              <a:lnSpc>
                <a:spcPct val="80000"/>
              </a:lnSpc>
            </a:pPr>
            <a:r>
              <a:rPr lang="it-IT" sz="2400" dirty="0" err="1" smtClean="0">
                <a:solidFill>
                  <a:schemeClr val="accent2"/>
                </a:solidFill>
              </a:rPr>
              <a:t>Engineering</a:t>
            </a:r>
            <a:r>
              <a:rPr lang="it-IT" sz="2400" dirty="0" smtClean="0">
                <a:solidFill>
                  <a:schemeClr val="accent2"/>
                </a:solidFill>
              </a:rPr>
              <a:t> Test   TRL  4</a:t>
            </a:r>
          </a:p>
          <a:p>
            <a:pPr>
              <a:lnSpc>
                <a:spcPct val="80000"/>
              </a:lnSpc>
            </a:pPr>
            <a:endParaRPr lang="it-IT" sz="2400" dirty="0">
              <a:solidFill>
                <a:schemeClr val="accent2"/>
              </a:solidFill>
            </a:endParaRPr>
          </a:p>
          <a:p>
            <a:pPr>
              <a:lnSpc>
                <a:spcPct val="80000"/>
              </a:lnSpc>
            </a:pPr>
            <a:r>
              <a:rPr lang="it-IT" sz="2400" dirty="0" smtClean="0">
                <a:solidFill>
                  <a:schemeClr val="accent2"/>
                </a:solidFill>
              </a:rPr>
              <a:t>Absolute </a:t>
            </a:r>
            <a:r>
              <a:rPr lang="it-IT" sz="2400" dirty="0" err="1" smtClean="0">
                <a:solidFill>
                  <a:schemeClr val="accent2"/>
                </a:solidFill>
              </a:rPr>
              <a:t>calibration</a:t>
            </a:r>
            <a:r>
              <a:rPr lang="it-IT" sz="2400" dirty="0" smtClean="0">
                <a:solidFill>
                  <a:schemeClr val="accent2"/>
                </a:solidFill>
              </a:rPr>
              <a:t>  by lidar and electron </a:t>
            </a:r>
            <a:r>
              <a:rPr lang="it-IT" sz="2400" dirty="0" err="1" smtClean="0">
                <a:solidFill>
                  <a:schemeClr val="accent2"/>
                </a:solidFill>
              </a:rPr>
              <a:t>beam</a:t>
            </a:r>
            <a:r>
              <a:rPr lang="it-IT" sz="2400" dirty="0" smtClean="0">
                <a:solidFill>
                  <a:schemeClr val="accent2"/>
                </a:solidFill>
              </a:rPr>
              <a:t> </a:t>
            </a:r>
            <a:r>
              <a:rPr lang="it-IT" sz="2400" dirty="0" err="1" smtClean="0">
                <a:solidFill>
                  <a:schemeClr val="accent2"/>
                </a:solidFill>
              </a:rPr>
              <a:t>shots</a:t>
            </a:r>
            <a:endParaRPr lang="it-IT" sz="2400" dirty="0" smtClean="0">
              <a:solidFill>
                <a:schemeClr val="accent2"/>
              </a:solidFill>
            </a:endParaRPr>
          </a:p>
          <a:p>
            <a:pPr>
              <a:lnSpc>
                <a:spcPct val="80000"/>
              </a:lnSpc>
            </a:pPr>
            <a:endParaRPr lang="it-IT" sz="2400" dirty="0" smtClean="0">
              <a:solidFill>
                <a:schemeClr val="accent2"/>
              </a:solidFill>
            </a:endParaRPr>
          </a:p>
          <a:p>
            <a:pPr>
              <a:lnSpc>
                <a:spcPct val="80000"/>
              </a:lnSpc>
            </a:pPr>
            <a:r>
              <a:rPr lang="it-IT" sz="2400" dirty="0" smtClean="0">
                <a:solidFill>
                  <a:schemeClr val="accent2"/>
                </a:solidFill>
              </a:rPr>
              <a:t> </a:t>
            </a:r>
            <a:r>
              <a:rPr lang="en-US" sz="2400" dirty="0" smtClean="0">
                <a:solidFill>
                  <a:schemeClr val="accent2"/>
                </a:solidFill>
              </a:rPr>
              <a:t>Cross calibration with TA FD</a:t>
            </a:r>
          </a:p>
          <a:p>
            <a:pPr marL="0" indent="0">
              <a:lnSpc>
                <a:spcPct val="80000"/>
              </a:lnSpc>
              <a:buNone/>
            </a:pPr>
            <a:endParaRPr lang="it-IT" sz="2400" dirty="0" smtClean="0">
              <a:solidFill>
                <a:schemeClr val="accent2"/>
              </a:solidFill>
            </a:endParaRPr>
          </a:p>
          <a:p>
            <a:pPr>
              <a:lnSpc>
                <a:spcPct val="80000"/>
              </a:lnSpc>
            </a:pPr>
            <a:r>
              <a:rPr lang="it-IT" sz="2400" dirty="0" smtClean="0">
                <a:solidFill>
                  <a:schemeClr val="accent2"/>
                </a:solidFill>
              </a:rPr>
              <a:t>Take </a:t>
            </a:r>
            <a:r>
              <a:rPr lang="it-IT" sz="2400" dirty="0" err="1" smtClean="0">
                <a:solidFill>
                  <a:schemeClr val="accent2"/>
                </a:solidFill>
              </a:rPr>
              <a:t>few</a:t>
            </a:r>
            <a:r>
              <a:rPr lang="it-IT" sz="2400" dirty="0" smtClean="0">
                <a:solidFill>
                  <a:schemeClr val="accent2"/>
                </a:solidFill>
              </a:rPr>
              <a:t> </a:t>
            </a:r>
            <a:r>
              <a:rPr lang="it-IT" sz="2400" dirty="0" err="1" smtClean="0">
                <a:solidFill>
                  <a:schemeClr val="accent2"/>
                </a:solidFill>
              </a:rPr>
              <a:t>showers</a:t>
            </a:r>
            <a:r>
              <a:rPr lang="it-IT" sz="2400" dirty="0" smtClean="0">
                <a:solidFill>
                  <a:schemeClr val="accent2"/>
                </a:solidFill>
              </a:rPr>
              <a:t> in </a:t>
            </a:r>
            <a:r>
              <a:rPr lang="it-IT" sz="2400" dirty="0" err="1" smtClean="0">
                <a:solidFill>
                  <a:schemeClr val="accent2"/>
                </a:solidFill>
              </a:rPr>
              <a:t>coincidence</a:t>
            </a:r>
            <a:r>
              <a:rPr lang="it-IT" sz="2400" dirty="0" smtClean="0">
                <a:solidFill>
                  <a:schemeClr val="accent2"/>
                </a:solidFill>
              </a:rPr>
              <a:t> with TA. </a:t>
            </a:r>
          </a:p>
          <a:p>
            <a:pPr>
              <a:lnSpc>
                <a:spcPct val="80000"/>
              </a:lnSpc>
            </a:pPr>
            <a:endParaRPr lang="it-IT" sz="2400" dirty="0">
              <a:solidFill>
                <a:schemeClr val="accent2"/>
              </a:solidFill>
            </a:endParaRPr>
          </a:p>
          <a:p>
            <a:r>
              <a:rPr lang="it-IT" sz="2400" dirty="0" err="1">
                <a:solidFill>
                  <a:srgbClr val="FF0000"/>
                </a:solidFill>
              </a:rPr>
              <a:t>Final</a:t>
            </a:r>
            <a:r>
              <a:rPr lang="it-IT" sz="2400" dirty="0">
                <a:solidFill>
                  <a:srgbClr val="FF0000"/>
                </a:solidFill>
              </a:rPr>
              <a:t> </a:t>
            </a:r>
            <a:r>
              <a:rPr lang="it-IT" sz="2400" dirty="0" err="1">
                <a:solidFill>
                  <a:srgbClr val="FF0000"/>
                </a:solidFill>
              </a:rPr>
              <a:t>integration</a:t>
            </a:r>
            <a:r>
              <a:rPr lang="it-IT" sz="2400" dirty="0">
                <a:solidFill>
                  <a:srgbClr val="FF0000"/>
                </a:solidFill>
              </a:rPr>
              <a:t>:   RIKEN, </a:t>
            </a:r>
            <a:r>
              <a:rPr lang="it-IT" sz="2400" dirty="0" err="1">
                <a:solidFill>
                  <a:srgbClr val="FF0000"/>
                </a:solidFill>
              </a:rPr>
              <a:t>December</a:t>
            </a:r>
            <a:r>
              <a:rPr lang="it-IT" sz="2400" dirty="0">
                <a:solidFill>
                  <a:srgbClr val="FF0000"/>
                </a:solidFill>
              </a:rPr>
              <a:t> 2012</a:t>
            </a:r>
          </a:p>
          <a:p>
            <a:pPr marL="0" indent="0">
              <a:buNone/>
            </a:pPr>
            <a:r>
              <a:rPr lang="it-IT" sz="2400" dirty="0">
                <a:solidFill>
                  <a:srgbClr val="FF0000"/>
                </a:solidFill>
              </a:rPr>
              <a:t> </a:t>
            </a:r>
          </a:p>
          <a:p>
            <a:r>
              <a:rPr lang="it-IT" sz="2400" dirty="0">
                <a:solidFill>
                  <a:srgbClr val="FF0000"/>
                </a:solidFill>
              </a:rPr>
              <a:t>Installation on </a:t>
            </a:r>
            <a:r>
              <a:rPr lang="it-IT" sz="2400" dirty="0" smtClean="0">
                <a:solidFill>
                  <a:srgbClr val="FF0000"/>
                </a:solidFill>
              </a:rPr>
              <a:t>the site of </a:t>
            </a:r>
            <a:r>
              <a:rPr lang="it-IT" sz="2400" dirty="0" err="1" smtClean="0">
                <a:solidFill>
                  <a:srgbClr val="FF0000"/>
                </a:solidFill>
              </a:rPr>
              <a:t>Telescope</a:t>
            </a:r>
            <a:r>
              <a:rPr lang="it-IT" sz="2400" dirty="0" smtClean="0">
                <a:solidFill>
                  <a:srgbClr val="FF0000"/>
                </a:solidFill>
              </a:rPr>
              <a:t> </a:t>
            </a:r>
            <a:r>
              <a:rPr lang="it-IT" sz="2400" dirty="0">
                <a:solidFill>
                  <a:srgbClr val="FF0000"/>
                </a:solidFill>
              </a:rPr>
              <a:t>Array, </a:t>
            </a:r>
            <a:r>
              <a:rPr lang="en-US" sz="2400" dirty="0">
                <a:solidFill>
                  <a:srgbClr val="FF0000"/>
                </a:solidFill>
              </a:rPr>
              <a:t>Black Rock </a:t>
            </a:r>
            <a:r>
              <a:rPr lang="en-US" sz="2400" dirty="0" smtClean="0">
                <a:solidFill>
                  <a:srgbClr val="FF0000"/>
                </a:solidFill>
              </a:rPr>
              <a:t>Mesa</a:t>
            </a:r>
            <a:r>
              <a:rPr lang="it-IT" sz="2400" dirty="0" smtClean="0">
                <a:solidFill>
                  <a:srgbClr val="FF0000"/>
                </a:solidFill>
              </a:rPr>
              <a:t>, Utah, </a:t>
            </a:r>
            <a:r>
              <a:rPr lang="it-IT" sz="2400" dirty="0" err="1">
                <a:solidFill>
                  <a:srgbClr val="FF0000"/>
                </a:solidFill>
              </a:rPr>
              <a:t>Jan-Feb</a:t>
            </a:r>
            <a:r>
              <a:rPr lang="it-IT" sz="2400" dirty="0">
                <a:solidFill>
                  <a:srgbClr val="FF0000"/>
                </a:solidFill>
              </a:rPr>
              <a:t> </a:t>
            </a:r>
            <a:r>
              <a:rPr lang="it-IT" sz="2400" dirty="0" smtClean="0">
                <a:solidFill>
                  <a:srgbClr val="FF0000"/>
                </a:solidFill>
              </a:rPr>
              <a:t>2013</a:t>
            </a:r>
          </a:p>
          <a:p>
            <a:endParaRPr lang="it-IT" sz="2400" dirty="0">
              <a:solidFill>
                <a:srgbClr val="FF0000"/>
              </a:solidFill>
            </a:endParaRPr>
          </a:p>
          <a:p>
            <a:r>
              <a:rPr lang="it-IT" sz="2400" dirty="0">
                <a:solidFill>
                  <a:srgbClr val="FF0000"/>
                </a:solidFill>
              </a:rPr>
              <a:t>Data </a:t>
            </a:r>
            <a:r>
              <a:rPr lang="it-IT" sz="2400" dirty="0" err="1">
                <a:solidFill>
                  <a:srgbClr val="FF0000"/>
                </a:solidFill>
              </a:rPr>
              <a:t>taking</a:t>
            </a:r>
            <a:r>
              <a:rPr lang="it-IT" sz="2400" dirty="0">
                <a:solidFill>
                  <a:srgbClr val="FF0000"/>
                </a:solidFill>
              </a:rPr>
              <a:t>: March 2013</a:t>
            </a:r>
          </a:p>
          <a:p>
            <a:pPr>
              <a:lnSpc>
                <a:spcPct val="80000"/>
              </a:lnSpc>
            </a:pPr>
            <a:endParaRPr lang="it-IT" sz="2400" dirty="0" smtClean="0">
              <a:solidFill>
                <a:srgbClr val="FF0000"/>
              </a:solidFill>
            </a:endParaRPr>
          </a:p>
          <a:p>
            <a:pPr>
              <a:lnSpc>
                <a:spcPct val="80000"/>
              </a:lnSpc>
            </a:pPr>
            <a:endParaRPr lang="it-IT" sz="2400" dirty="0">
              <a:solidFill>
                <a:srgbClr val="FF0000"/>
              </a:solidFill>
            </a:endParaRPr>
          </a:p>
          <a:p>
            <a:pPr>
              <a:lnSpc>
                <a:spcPct val="80000"/>
              </a:lnSpc>
            </a:pPr>
            <a:endParaRPr lang="it-IT" sz="2400" dirty="0" smtClean="0">
              <a:solidFill>
                <a:srgbClr val="FF0000"/>
              </a:solidFill>
            </a:endParaRPr>
          </a:p>
          <a:p>
            <a:pPr marL="0" indent="0">
              <a:lnSpc>
                <a:spcPct val="80000"/>
              </a:lnSpc>
              <a:buNone/>
            </a:pPr>
            <a:endParaRPr lang="it-IT" sz="2400" dirty="0" smtClean="0"/>
          </a:p>
        </p:txBody>
      </p:sp>
      <p:sp>
        <p:nvSpPr>
          <p:cNvPr id="239619" name="Text Box 5"/>
          <p:cNvSpPr txBox="1">
            <a:spLocks noChangeArrowheads="1"/>
          </p:cNvSpPr>
          <p:nvPr/>
        </p:nvSpPr>
        <p:spPr bwMode="auto">
          <a:xfrm>
            <a:off x="2363211" y="267177"/>
            <a:ext cx="42683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it-IT" sz="3200" b="1" dirty="0" err="1">
                <a:solidFill>
                  <a:srgbClr val="333399"/>
                </a:solidFill>
                <a:latin typeface="Calibri" pitchFamily="34" charset="0"/>
                <a:cs typeface="Calibri" pitchFamily="34" charset="0"/>
              </a:rPr>
              <a:t>Objectives</a:t>
            </a:r>
            <a:r>
              <a:rPr lang="it-IT" sz="3200" b="1" dirty="0">
                <a:solidFill>
                  <a:srgbClr val="333399"/>
                </a:solidFill>
                <a:latin typeface="Calibri" pitchFamily="34" charset="0"/>
                <a:cs typeface="Calibri" pitchFamily="34" charset="0"/>
              </a:rPr>
              <a:t> of </a:t>
            </a:r>
            <a:r>
              <a:rPr lang="it-IT" sz="3200" b="1" dirty="0" smtClean="0">
                <a:solidFill>
                  <a:srgbClr val="333399"/>
                </a:solidFill>
                <a:latin typeface="Calibri" pitchFamily="34" charset="0"/>
                <a:cs typeface="Calibri" pitchFamily="34" charset="0"/>
              </a:rPr>
              <a:t> EUSO-TA  </a:t>
            </a:r>
            <a:endParaRPr lang="it-IT" sz="3200" dirty="0">
              <a:solidFill>
                <a:srgbClr val="333399"/>
              </a:solidFill>
              <a:latin typeface="Calibri" pitchFamily="34" charset="0"/>
              <a:cs typeface="Calibri" pitchFamily="34" charset="0"/>
            </a:endParaRPr>
          </a:p>
        </p:txBody>
      </p:sp>
    </p:spTree>
    <p:extLst>
      <p:ext uri="{BB962C8B-B14F-4D97-AF65-F5344CB8AC3E}">
        <p14:creationId xmlns:p14="http://schemas.microsoft.com/office/powerpoint/2010/main" val="29012517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itle 1"/>
          <p:cNvSpPr>
            <a:spLocks noGrp="1"/>
          </p:cNvSpPr>
          <p:nvPr>
            <p:ph type="ctrTitle"/>
          </p:nvPr>
        </p:nvSpPr>
        <p:spPr/>
        <p:txBody>
          <a:bodyPr/>
          <a:lstStyle/>
          <a:p>
            <a:pPr eaLnBrk="1" hangingPunct="1"/>
            <a:endParaRPr lang="it-IT" smtClean="0"/>
          </a:p>
        </p:txBody>
      </p:sp>
      <p:sp>
        <p:nvSpPr>
          <p:cNvPr id="3" name="Subtitle 2"/>
          <p:cNvSpPr>
            <a:spLocks noGrp="1"/>
          </p:cNvSpPr>
          <p:nvPr>
            <p:ph type="subTitle" idx="1"/>
          </p:nvPr>
        </p:nvSpPr>
        <p:spPr/>
        <p:txBody>
          <a:bodyPr>
            <a:normAutofit/>
          </a:bodyPr>
          <a:lstStyle/>
          <a:p>
            <a:pPr eaLnBrk="1" hangingPunct="1"/>
            <a:endParaRPr lang="it-IT" smtClean="0">
              <a:solidFill>
                <a:srgbClr val="898989"/>
              </a:solidFill>
            </a:endParaRPr>
          </a:p>
        </p:txBody>
      </p:sp>
      <p:pic>
        <p:nvPicPr>
          <p:cNvPr id="284676" name="Picture 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269875"/>
            <a:ext cx="4551362" cy="65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V="1">
            <a:off x="3021013" y="5548313"/>
            <a:ext cx="2484437" cy="10318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279650" y="5651500"/>
            <a:ext cx="714375" cy="64293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92325" y="5597525"/>
            <a:ext cx="485775" cy="369888"/>
          </a:xfrm>
          <a:prstGeom prst="rect">
            <a:avLst/>
          </a:prstGeom>
          <a:noFill/>
        </p:spPr>
        <p:txBody>
          <a:bodyPr wrap="none">
            <a:spAutoFit/>
          </a:bodyPr>
          <a:lstStyle/>
          <a:p>
            <a:pPr>
              <a:defRPr/>
            </a:pPr>
            <a:r>
              <a:rPr lang="it-IT" b="1" dirty="0">
                <a:solidFill>
                  <a:srgbClr val="FF0000"/>
                </a:solidFill>
                <a:cs typeface="Arial" charset="0"/>
              </a:rPr>
              <a:t>1m</a:t>
            </a:r>
          </a:p>
        </p:txBody>
      </p:sp>
      <p:sp>
        <p:nvSpPr>
          <p:cNvPr id="12" name="TextBox 11"/>
          <p:cNvSpPr txBox="1"/>
          <p:nvPr/>
        </p:nvSpPr>
        <p:spPr>
          <a:xfrm>
            <a:off x="3638550" y="5126038"/>
            <a:ext cx="485775" cy="369887"/>
          </a:xfrm>
          <a:prstGeom prst="rect">
            <a:avLst/>
          </a:prstGeom>
          <a:noFill/>
        </p:spPr>
        <p:txBody>
          <a:bodyPr wrap="none">
            <a:spAutoFit/>
          </a:bodyPr>
          <a:lstStyle/>
          <a:p>
            <a:pPr>
              <a:defRPr/>
            </a:pPr>
            <a:r>
              <a:rPr lang="it-IT" b="1" dirty="0">
                <a:solidFill>
                  <a:srgbClr val="FF0000"/>
                </a:solidFill>
                <a:cs typeface="Arial" charset="0"/>
              </a:rPr>
              <a:t>1m</a:t>
            </a:r>
          </a:p>
        </p:txBody>
      </p:sp>
      <p:sp>
        <p:nvSpPr>
          <p:cNvPr id="11" name="Cube 10"/>
          <p:cNvSpPr/>
          <p:nvPr/>
        </p:nvSpPr>
        <p:spPr>
          <a:xfrm rot="15582206">
            <a:off x="5580063" y="5251450"/>
            <a:ext cx="495300" cy="2159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it-IT">
              <a:solidFill>
                <a:srgbClr val="FFFFFF"/>
              </a:solidFill>
              <a:cs typeface="Arial" charset="0"/>
            </a:endParaRPr>
          </a:p>
        </p:txBody>
      </p:sp>
      <p:sp>
        <p:nvSpPr>
          <p:cNvPr id="13" name="TextBox 12"/>
          <p:cNvSpPr txBox="1"/>
          <p:nvPr/>
        </p:nvSpPr>
        <p:spPr>
          <a:xfrm>
            <a:off x="250825" y="3025775"/>
            <a:ext cx="1873250" cy="307975"/>
          </a:xfrm>
          <a:prstGeom prst="rect">
            <a:avLst/>
          </a:prstGeom>
          <a:solidFill>
            <a:schemeClr val="accent1">
              <a:alpha val="50000"/>
            </a:schemeClr>
          </a:solidFill>
        </p:spPr>
        <p:txBody>
          <a:bodyPr>
            <a:spAutoFit/>
          </a:bodyPr>
          <a:lstStyle/>
          <a:p>
            <a:pPr>
              <a:defRPr/>
            </a:pPr>
            <a:r>
              <a:rPr lang="it-IT" sz="1400" dirty="0">
                <a:solidFill>
                  <a:prstClr val="black"/>
                </a:solidFill>
                <a:cs typeface="Arial" charset="0"/>
              </a:rPr>
              <a:t> Lenses</a:t>
            </a:r>
          </a:p>
        </p:txBody>
      </p:sp>
      <p:cxnSp>
        <p:nvCxnSpPr>
          <p:cNvPr id="15" name="Straight Arrow Connector 14"/>
          <p:cNvCxnSpPr/>
          <p:nvPr/>
        </p:nvCxnSpPr>
        <p:spPr>
          <a:xfrm>
            <a:off x="2124075" y="3219450"/>
            <a:ext cx="2232025" cy="2328863"/>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124075" y="3197225"/>
            <a:ext cx="1908175" cy="59213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087563" y="2852738"/>
            <a:ext cx="1116012" cy="344487"/>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513" y="125413"/>
            <a:ext cx="2073275" cy="368300"/>
          </a:xfrm>
          <a:prstGeom prst="rect">
            <a:avLst/>
          </a:prstGeom>
          <a:solidFill>
            <a:schemeClr val="accent1">
              <a:alpha val="50000"/>
            </a:schemeClr>
          </a:solidFill>
        </p:spPr>
        <p:txBody>
          <a:bodyPr wrap="none">
            <a:spAutoFit/>
          </a:bodyPr>
          <a:lstStyle/>
          <a:p>
            <a:pPr>
              <a:defRPr/>
            </a:pPr>
            <a:r>
              <a:rPr lang="it-IT" dirty="0" err="1">
                <a:solidFill>
                  <a:prstClr val="black"/>
                </a:solidFill>
                <a:cs typeface="Arial" charset="0"/>
              </a:rPr>
              <a:t>Electronics</a:t>
            </a:r>
            <a:r>
              <a:rPr lang="it-IT" dirty="0">
                <a:solidFill>
                  <a:prstClr val="black"/>
                </a:solidFill>
                <a:cs typeface="Arial" charset="0"/>
              </a:rPr>
              <a:t> Detector</a:t>
            </a:r>
          </a:p>
        </p:txBody>
      </p:sp>
      <p:cxnSp>
        <p:nvCxnSpPr>
          <p:cNvPr id="29" name="Straight Arrow Connector 28"/>
          <p:cNvCxnSpPr/>
          <p:nvPr/>
        </p:nvCxnSpPr>
        <p:spPr>
          <a:xfrm>
            <a:off x="1527175" y="442913"/>
            <a:ext cx="1820863" cy="1762125"/>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287588" y="6411913"/>
            <a:ext cx="3611562" cy="647700"/>
          </a:xfrm>
          <a:prstGeom prst="rect">
            <a:avLst/>
          </a:prstGeom>
          <a:solidFill>
            <a:schemeClr val="accent1">
              <a:alpha val="50000"/>
            </a:schemeClr>
          </a:solidFill>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it-IT">
                <a:solidFill>
                  <a:srgbClr val="000000"/>
                </a:solidFill>
                <a:latin typeface="Calibri" pitchFamily="34" charset="0"/>
              </a:rPr>
              <a:t>Laser  and IR Camera </a:t>
            </a:r>
          </a:p>
          <a:p>
            <a:pPr eaLnBrk="1" fontAlgn="base" hangingPunct="1">
              <a:spcBef>
                <a:spcPct val="0"/>
              </a:spcBef>
              <a:spcAft>
                <a:spcPct val="0"/>
              </a:spcAft>
            </a:pPr>
            <a:endParaRPr lang="it-IT">
              <a:solidFill>
                <a:srgbClr val="000000"/>
              </a:solidFill>
              <a:latin typeface="Calibri" pitchFamily="34" charset="0"/>
            </a:endParaRPr>
          </a:p>
        </p:txBody>
      </p:sp>
      <p:cxnSp>
        <p:nvCxnSpPr>
          <p:cNvPr id="33" name="Straight Arrow Connector 32"/>
          <p:cNvCxnSpPr>
            <a:stCxn id="32" idx="0"/>
            <a:endCxn id="11" idx="2"/>
          </p:cNvCxnSpPr>
          <p:nvPr/>
        </p:nvCxnSpPr>
        <p:spPr>
          <a:xfrm flipV="1">
            <a:off x="4092575" y="5597525"/>
            <a:ext cx="1806575" cy="8143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84690" name="Imag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4192588"/>
            <a:ext cx="288607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6643688" y="6227763"/>
            <a:ext cx="1816100" cy="369887"/>
          </a:xfrm>
          <a:prstGeom prst="rect">
            <a:avLst/>
          </a:prstGeom>
          <a:solidFill>
            <a:schemeClr val="accent1">
              <a:alpha val="50000"/>
            </a:schemeClr>
          </a:solidFill>
        </p:spPr>
        <p:txBody>
          <a:bodyPr>
            <a:spAutoFit/>
          </a:bodyPr>
          <a:lstStyle/>
          <a:p>
            <a:pPr>
              <a:defRPr/>
            </a:pPr>
            <a:r>
              <a:rPr lang="it-IT" dirty="0">
                <a:solidFill>
                  <a:prstClr val="black"/>
                </a:solidFill>
                <a:cs typeface="Arial" charset="0"/>
              </a:rPr>
              <a:t> Simulations</a:t>
            </a:r>
          </a:p>
        </p:txBody>
      </p:sp>
      <p:pic>
        <p:nvPicPr>
          <p:cNvPr id="28469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4263" y="58738"/>
            <a:ext cx="167957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a:off x="4826000" y="638175"/>
            <a:ext cx="3633788" cy="2143125"/>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1" idx="2"/>
          </p:cNvCxnSpPr>
          <p:nvPr/>
        </p:nvCxnSpPr>
        <p:spPr>
          <a:xfrm flipV="1">
            <a:off x="5899150" y="2990850"/>
            <a:ext cx="2560638" cy="2606675"/>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8469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500438"/>
            <a:ext cx="2087563"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ounded Rectangle 73"/>
          <p:cNvSpPr/>
          <p:nvPr/>
        </p:nvSpPr>
        <p:spPr>
          <a:xfrm>
            <a:off x="-117475" y="2727325"/>
            <a:ext cx="2333625" cy="2768600"/>
          </a:xfrm>
          <a:prstGeom prst="roundRect">
            <a:avLst>
              <a:gd name="adj" fmla="val 11072"/>
            </a:avLst>
          </a:prstGeom>
          <a:solidFill>
            <a:schemeClr val="accent4">
              <a:lumMod val="40000"/>
              <a:lumOff val="60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it-IT">
              <a:solidFill>
                <a:srgbClr val="FFFFFF"/>
              </a:solidFill>
              <a:cs typeface="Arial" charset="0"/>
            </a:endParaRPr>
          </a:p>
        </p:txBody>
      </p:sp>
      <p:sp>
        <p:nvSpPr>
          <p:cNvPr id="4" name="Rettangolo 3"/>
          <p:cNvSpPr/>
          <p:nvPr/>
        </p:nvSpPr>
        <p:spPr>
          <a:xfrm>
            <a:off x="0" y="892175"/>
            <a:ext cx="1604963" cy="414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21">
              <a:defRPr/>
            </a:pPr>
            <a:r>
              <a:rPr lang="it-IT" sz="2000" b="1" dirty="0">
                <a:solidFill>
                  <a:srgbClr val="FF0000"/>
                </a:solidFill>
              </a:rPr>
              <a:t>EUSO Balloon</a:t>
            </a:r>
          </a:p>
        </p:txBody>
      </p:sp>
    </p:spTree>
    <p:extLst>
      <p:ext uri="{BB962C8B-B14F-4D97-AF65-F5344CB8AC3E}">
        <p14:creationId xmlns:p14="http://schemas.microsoft.com/office/powerpoint/2010/main" val="1242256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040" y="1312069"/>
            <a:ext cx="4518025" cy="53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46822" name="Rectangle 6"/>
          <p:cNvSpPr>
            <a:spLocks/>
          </p:cNvSpPr>
          <p:nvPr/>
        </p:nvSpPr>
        <p:spPr bwMode="auto">
          <a:xfrm>
            <a:off x="7848600" y="1179513"/>
            <a:ext cx="139382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4" bIns="0"/>
          <a:lstStyle/>
          <a:p>
            <a:pPr marL="39688" defTabSz="642938" fontAlgn="base">
              <a:spcBef>
                <a:spcPct val="0"/>
              </a:spcBef>
              <a:spcAft>
                <a:spcPct val="0"/>
              </a:spcAft>
            </a:pPr>
            <a:endParaRPr lang="en-US" sz="2500" b="1" dirty="0" smtClean="0">
              <a:solidFill>
                <a:srgbClr val="0000FF"/>
              </a:solidFill>
              <a:latin typeface="Gill Sans" charset="0"/>
              <a:ea typeface="MS Gothic" pitchFamily="49" charset="-128"/>
              <a:cs typeface="Arial" pitchFamily="34" charset="0"/>
              <a:sym typeface="Gill Sans" charset="0"/>
            </a:endParaRPr>
          </a:p>
        </p:txBody>
      </p:sp>
      <p:sp>
        <p:nvSpPr>
          <p:cNvPr id="546824" name="Rectangle 8"/>
          <p:cNvSpPr>
            <a:spLocks/>
          </p:cNvSpPr>
          <p:nvPr/>
        </p:nvSpPr>
        <p:spPr bwMode="auto">
          <a:xfrm>
            <a:off x="115888" y="187325"/>
            <a:ext cx="16605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4" bIns="0"/>
          <a:lstStyle/>
          <a:p>
            <a:pPr marL="39688" defTabSz="642938" fontAlgn="base">
              <a:spcBef>
                <a:spcPct val="0"/>
              </a:spcBef>
              <a:spcAft>
                <a:spcPct val="0"/>
              </a:spcAft>
            </a:pPr>
            <a:endParaRPr lang="en-US" sz="2400" b="1" dirty="0" smtClean="0">
              <a:solidFill>
                <a:srgbClr val="0000FF"/>
              </a:solidFill>
              <a:latin typeface="Gill Sans" charset="0"/>
              <a:ea typeface="MS Gothic" pitchFamily="49" charset="-128"/>
              <a:cs typeface="Arial" pitchFamily="34" charset="0"/>
              <a:sym typeface="Gill Sans" charset="0"/>
            </a:endParaRPr>
          </a:p>
        </p:txBody>
      </p:sp>
      <p:sp>
        <p:nvSpPr>
          <p:cNvPr id="546828" name="Line 12"/>
          <p:cNvSpPr>
            <a:spLocks noChangeShapeType="1"/>
          </p:cNvSpPr>
          <p:nvPr/>
        </p:nvSpPr>
        <p:spPr bwMode="auto">
          <a:xfrm rot="10800000" flipH="1">
            <a:off x="5654374" y="187325"/>
            <a:ext cx="322262" cy="123190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mtClean="0">
              <a:solidFill>
                <a:srgbClr val="000000"/>
              </a:solidFill>
              <a:latin typeface="Garamond" pitchFamily="18" charset="0"/>
              <a:cs typeface="Arial" pitchFamily="34" charset="0"/>
            </a:endParaRPr>
          </a:p>
        </p:txBody>
      </p:sp>
      <p:sp>
        <p:nvSpPr>
          <p:cNvPr id="546829" name="Rectangle 14"/>
          <p:cNvSpPr>
            <a:spLocks/>
          </p:cNvSpPr>
          <p:nvPr/>
        </p:nvSpPr>
        <p:spPr bwMode="auto">
          <a:xfrm>
            <a:off x="438150" y="1204913"/>
            <a:ext cx="16875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4" bIns="0">
            <a:spAutoFit/>
          </a:bodyPr>
          <a:lstStyle/>
          <a:p>
            <a:pPr marL="39688" defTabSz="642938" fontAlgn="base">
              <a:spcBef>
                <a:spcPct val="0"/>
              </a:spcBef>
              <a:spcAft>
                <a:spcPct val="0"/>
              </a:spcAft>
            </a:pPr>
            <a:r>
              <a:rPr lang="en-US" sz="1400" b="1" dirty="0" smtClean="0">
                <a:solidFill>
                  <a:srgbClr val="000000"/>
                </a:solidFill>
                <a:latin typeface="Gill Sans" charset="0"/>
                <a:ea typeface="MS Gothic" pitchFamily="49" charset="-128"/>
                <a:cs typeface="Arial" pitchFamily="34" charset="0"/>
                <a:sym typeface="Gill Sans" charset="0"/>
              </a:rPr>
              <a:t>Top of atmosphere</a:t>
            </a:r>
          </a:p>
        </p:txBody>
      </p:sp>
      <p:sp>
        <p:nvSpPr>
          <p:cNvPr id="546830" name="Rectangle 15"/>
          <p:cNvSpPr>
            <a:spLocks/>
          </p:cNvSpPr>
          <p:nvPr/>
        </p:nvSpPr>
        <p:spPr bwMode="auto">
          <a:xfrm>
            <a:off x="1374775" y="5589588"/>
            <a:ext cx="7254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4" bIns="0">
            <a:spAutoFit/>
          </a:bodyPr>
          <a:lstStyle/>
          <a:p>
            <a:pPr marL="39688" defTabSz="642938" fontAlgn="base">
              <a:spcBef>
                <a:spcPct val="0"/>
              </a:spcBef>
              <a:spcAft>
                <a:spcPct val="0"/>
              </a:spcAft>
            </a:pPr>
            <a:r>
              <a:rPr lang="en-US" sz="1400" b="1" smtClean="0">
                <a:solidFill>
                  <a:srgbClr val="000000"/>
                </a:solidFill>
                <a:latin typeface="Gill Sans" charset="0"/>
                <a:ea typeface="MS Gothic" pitchFamily="49" charset="-128"/>
                <a:cs typeface="Arial" pitchFamily="34" charset="0"/>
                <a:sym typeface="Gill Sans" charset="0"/>
              </a:rPr>
              <a:t>Ground</a:t>
            </a:r>
          </a:p>
        </p:txBody>
      </p:sp>
      <p:sp>
        <p:nvSpPr>
          <p:cNvPr id="546831" name="Rectangle 17"/>
          <p:cNvSpPr>
            <a:spLocks/>
          </p:cNvSpPr>
          <p:nvPr/>
        </p:nvSpPr>
        <p:spPr bwMode="auto">
          <a:xfrm>
            <a:off x="5751513" y="53975"/>
            <a:ext cx="17256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4" bIns="0">
            <a:spAutoFit/>
          </a:bodyPr>
          <a:lstStyle/>
          <a:p>
            <a:pPr marL="39688" defTabSz="642938" fontAlgn="base">
              <a:spcBef>
                <a:spcPct val="0"/>
              </a:spcBef>
              <a:spcAft>
                <a:spcPct val="0"/>
              </a:spcAft>
            </a:pPr>
            <a:r>
              <a:rPr lang="en-US" sz="1400" b="1" smtClean="0">
                <a:solidFill>
                  <a:srgbClr val="FF0000"/>
                </a:solidFill>
                <a:latin typeface="Gill Sans" charset="0"/>
                <a:ea typeface="MS Gothic" pitchFamily="49" charset="-128"/>
                <a:cs typeface="Arial" pitchFamily="34" charset="0"/>
                <a:sym typeface="Gill Sans" charset="0"/>
              </a:rPr>
              <a:t>Primary cosmic ray</a:t>
            </a:r>
          </a:p>
        </p:txBody>
      </p:sp>
      <p:sp>
        <p:nvSpPr>
          <p:cNvPr id="546832" name="Rectangle 18"/>
          <p:cNvSpPr>
            <a:spLocks/>
          </p:cNvSpPr>
          <p:nvPr/>
        </p:nvSpPr>
        <p:spPr bwMode="auto">
          <a:xfrm>
            <a:off x="295275" y="536575"/>
            <a:ext cx="149066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4" bIns="0"/>
          <a:lstStyle/>
          <a:p>
            <a:pPr marL="39688" defTabSz="642938" fontAlgn="base">
              <a:spcBef>
                <a:spcPts val="1050"/>
              </a:spcBef>
              <a:spcAft>
                <a:spcPct val="0"/>
              </a:spcAft>
            </a:pPr>
            <a:endParaRPr lang="en-US" sz="1300" b="1" smtClean="0">
              <a:solidFill>
                <a:srgbClr val="FF0000"/>
              </a:solidFill>
              <a:latin typeface="Gill Sans" charset="0"/>
              <a:ea typeface="MS Gothic" pitchFamily="49" charset="-128"/>
              <a:cs typeface="Arial" pitchFamily="34" charset="0"/>
              <a:sym typeface="Gill Sans" charset="0"/>
            </a:endParaRPr>
          </a:p>
        </p:txBody>
      </p:sp>
      <p:sp>
        <p:nvSpPr>
          <p:cNvPr id="546833" name="Rectangle 19"/>
          <p:cNvSpPr>
            <a:spLocks/>
          </p:cNvSpPr>
          <p:nvPr/>
        </p:nvSpPr>
        <p:spPr bwMode="auto">
          <a:xfrm>
            <a:off x="7242175" y="1830388"/>
            <a:ext cx="187483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4" bIns="0"/>
          <a:lstStyle/>
          <a:p>
            <a:pPr marL="39688" defTabSz="642938" fontAlgn="base">
              <a:spcBef>
                <a:spcPts val="1050"/>
              </a:spcBef>
              <a:spcAft>
                <a:spcPct val="0"/>
              </a:spcAft>
            </a:pPr>
            <a:r>
              <a:rPr lang="en-US" sz="1300" b="1" smtClean="0">
                <a:solidFill>
                  <a:srgbClr val="FF0000"/>
                </a:solidFill>
                <a:latin typeface="Gill Sans" charset="0"/>
                <a:ea typeface="MS Gothic" pitchFamily="49" charset="-128"/>
                <a:cs typeface="Arial" pitchFamily="34" charset="0"/>
                <a:sym typeface="Gill Sans" charset="0"/>
              </a:rPr>
              <a:t>.</a:t>
            </a:r>
          </a:p>
        </p:txBody>
      </p:sp>
      <p:sp>
        <p:nvSpPr>
          <p:cNvPr id="2" name="Rettangolo 1"/>
          <p:cNvSpPr/>
          <p:nvPr/>
        </p:nvSpPr>
        <p:spPr bwMode="auto">
          <a:xfrm>
            <a:off x="10510" y="53975"/>
            <a:ext cx="5364088" cy="1116013"/>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spcBef>
                <a:spcPct val="0"/>
              </a:spcBef>
              <a:spcAft>
                <a:spcPct val="0"/>
              </a:spcAft>
              <a:buClr>
                <a:srgbClr val="000000"/>
              </a:buClr>
              <a:buSzPct val="100000"/>
              <a:buFont typeface="Arial" pitchFamily="34" charset="0"/>
              <a:buNone/>
              <a:tabLst/>
            </a:pPr>
            <a:r>
              <a:rPr kumimoji="0" lang="it-IT" sz="2800" b="1" i="0" u="none" strike="noStrike" cap="none" normalizeH="0" baseline="0" dirty="0" smtClean="0">
                <a:ln>
                  <a:noFill/>
                </a:ln>
                <a:solidFill>
                  <a:srgbClr val="FF0000"/>
                </a:solidFill>
                <a:effectLst/>
                <a:latin typeface="Arial" pitchFamily="34" charset="0"/>
                <a:ea typeface="MS Gothic" pitchFamily="49" charset="-128"/>
              </a:rPr>
              <a:t>How to </a:t>
            </a:r>
            <a:r>
              <a:rPr kumimoji="0" lang="it-IT" sz="2800" b="1" i="0" u="none" strike="noStrike" cap="none" normalizeH="0" baseline="0" dirty="0" err="1" smtClean="0">
                <a:ln>
                  <a:noFill/>
                </a:ln>
                <a:solidFill>
                  <a:srgbClr val="FF0000"/>
                </a:solidFill>
                <a:effectLst/>
                <a:latin typeface="Arial" pitchFamily="34" charset="0"/>
                <a:ea typeface="MS Gothic" pitchFamily="49" charset="-128"/>
              </a:rPr>
              <a:t>detect</a:t>
            </a:r>
            <a:r>
              <a:rPr kumimoji="0" lang="it-IT" sz="2800" b="1" i="0" u="none" strike="noStrike" cap="none" normalizeH="0" baseline="0" dirty="0" smtClean="0">
                <a:ln>
                  <a:noFill/>
                </a:ln>
                <a:solidFill>
                  <a:srgbClr val="FF0000"/>
                </a:solidFill>
                <a:effectLst/>
                <a:latin typeface="Arial" pitchFamily="34" charset="0"/>
                <a:ea typeface="MS Gothic" pitchFamily="49" charset="-128"/>
              </a:rPr>
              <a:t> UHECR?</a:t>
            </a:r>
            <a:endParaRPr lang="it-IT" sz="2800" b="1" dirty="0">
              <a:solidFill>
                <a:srgbClr val="FF0000"/>
              </a:solidFill>
              <a:latin typeface="Arial" pitchFamily="34" charset="0"/>
              <a:ea typeface="MS Gothic" pitchFamily="49" charset="-128"/>
            </a:endParaRPr>
          </a:p>
          <a:p>
            <a:pPr marL="0" marR="0" indent="0" algn="l" defTabSz="449263" rtl="0" eaLnBrk="0" fontAlgn="base" latinLnBrk="0" hangingPunct="0">
              <a:spcBef>
                <a:spcPct val="0"/>
              </a:spcBef>
              <a:spcAft>
                <a:spcPct val="0"/>
              </a:spcAft>
              <a:buClr>
                <a:srgbClr val="000000"/>
              </a:buClr>
              <a:buSzPct val="100000"/>
              <a:buFont typeface="Arial" pitchFamily="34" charset="0"/>
              <a:buNone/>
              <a:tabLst/>
            </a:pPr>
            <a:r>
              <a:rPr kumimoji="0" lang="it-IT" sz="2800" b="1" i="0" u="none" strike="noStrike" cap="none" normalizeH="0" baseline="0" dirty="0" smtClean="0">
                <a:ln>
                  <a:noFill/>
                </a:ln>
                <a:solidFill>
                  <a:srgbClr val="FF0000"/>
                </a:solidFill>
                <a:effectLst/>
                <a:latin typeface="Arial" pitchFamily="34" charset="0"/>
                <a:ea typeface="MS Gothic" pitchFamily="49" charset="-128"/>
              </a:rPr>
              <a:t>The </a:t>
            </a:r>
            <a:r>
              <a:rPr kumimoji="0" lang="it-IT" sz="2800" b="1" i="0" u="none" strike="noStrike" cap="none" normalizeH="0" baseline="0" dirty="0" err="1" smtClean="0">
                <a:ln>
                  <a:noFill/>
                </a:ln>
                <a:solidFill>
                  <a:srgbClr val="FF0000"/>
                </a:solidFill>
                <a:effectLst/>
                <a:latin typeface="Arial" pitchFamily="34" charset="0"/>
                <a:ea typeface="MS Gothic" pitchFamily="49" charset="-128"/>
              </a:rPr>
              <a:t>atmosphere</a:t>
            </a:r>
            <a:r>
              <a:rPr kumimoji="0" lang="it-IT" sz="2800" b="1" i="0" u="none" strike="noStrike" cap="none" normalizeH="0" baseline="0" dirty="0" smtClean="0">
                <a:ln>
                  <a:noFill/>
                </a:ln>
                <a:solidFill>
                  <a:srgbClr val="FF0000"/>
                </a:solidFill>
                <a:effectLst/>
                <a:latin typeface="Arial" pitchFamily="34" charset="0"/>
                <a:ea typeface="MS Gothic" pitchFamily="49" charset="-128"/>
              </a:rPr>
              <a:t> </a:t>
            </a:r>
            <a:r>
              <a:rPr kumimoji="0" lang="it-IT" sz="2800" b="1" i="0" u="none" strike="noStrike" cap="none" normalizeH="0" baseline="0" dirty="0" err="1" smtClean="0">
                <a:ln>
                  <a:noFill/>
                </a:ln>
                <a:solidFill>
                  <a:srgbClr val="FF0000"/>
                </a:solidFill>
                <a:effectLst/>
                <a:latin typeface="Arial" pitchFamily="34" charset="0"/>
                <a:ea typeface="MS Gothic" pitchFamily="49" charset="-128"/>
              </a:rPr>
              <a:t>as</a:t>
            </a:r>
            <a:r>
              <a:rPr kumimoji="0" lang="it-IT" sz="2800" b="1" i="0" u="none" strike="noStrike" cap="none" normalizeH="0" baseline="0" dirty="0" smtClean="0">
                <a:ln>
                  <a:noFill/>
                </a:ln>
                <a:solidFill>
                  <a:srgbClr val="FF0000"/>
                </a:solidFill>
                <a:effectLst/>
                <a:latin typeface="Arial" pitchFamily="34" charset="0"/>
                <a:ea typeface="MS Gothic" pitchFamily="49" charset="-128"/>
              </a:rPr>
              <a:t> a detector</a:t>
            </a:r>
          </a:p>
        </p:txBody>
      </p:sp>
    </p:spTree>
    <p:extLst>
      <p:ext uri="{BB962C8B-B14F-4D97-AF65-F5344CB8AC3E}">
        <p14:creationId xmlns:p14="http://schemas.microsoft.com/office/powerpoint/2010/main" val="250321633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09" y="620713"/>
            <a:ext cx="2555875" cy="47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1"/>
          <p:cNvSpPr txBox="1">
            <a:spLocks noChangeArrowheads="1"/>
          </p:cNvSpPr>
          <p:nvPr/>
        </p:nvSpPr>
        <p:spPr bwMode="auto">
          <a:xfrm>
            <a:off x="685800" y="-130175"/>
            <a:ext cx="77724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9pPr>
          </a:lstStyle>
          <a:p>
            <a:pPr algn="ctr" defTabSz="449263" eaLnBrk="1" fontAlgn="base" hangingPunct="1">
              <a:spcBef>
                <a:spcPct val="0"/>
              </a:spcBef>
              <a:spcAft>
                <a:spcPct val="0"/>
              </a:spcAft>
              <a:buSzPct val="100000"/>
            </a:pPr>
            <a:r>
              <a:rPr lang="it-IT" sz="4000">
                <a:solidFill>
                  <a:srgbClr val="000000"/>
                </a:solidFill>
              </a:rPr>
              <a:t/>
            </a:r>
            <a:br>
              <a:rPr lang="it-IT" sz="4000">
                <a:solidFill>
                  <a:srgbClr val="000000"/>
                </a:solidFill>
              </a:rPr>
            </a:br>
            <a:endParaRPr lang="it-IT" sz="4000">
              <a:solidFill>
                <a:srgbClr val="000000"/>
              </a:solidFill>
            </a:endParaRPr>
          </a:p>
        </p:txBody>
      </p:sp>
      <p:sp>
        <p:nvSpPr>
          <p:cNvPr id="51207" name="Text Box 1"/>
          <p:cNvSpPr txBox="1">
            <a:spLocks noChangeArrowheads="1"/>
          </p:cNvSpPr>
          <p:nvPr/>
        </p:nvSpPr>
        <p:spPr bwMode="auto">
          <a:xfrm>
            <a:off x="541196" y="-311944"/>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Microsoft YaHei" pitchFamily="34" charset="-122"/>
              </a:defRPr>
            </a:lvl9pPr>
          </a:lstStyle>
          <a:p>
            <a:pPr algn="ctr" defTabSz="449263" eaLnBrk="1" fontAlgn="base" hangingPunct="1">
              <a:spcBef>
                <a:spcPct val="0"/>
              </a:spcBef>
              <a:spcAft>
                <a:spcPct val="0"/>
              </a:spcAft>
              <a:buSzPct val="100000"/>
            </a:pPr>
            <a:r>
              <a:rPr lang="en-US" sz="4000" dirty="0" smtClean="0">
                <a:solidFill>
                  <a:srgbClr val="0070C0"/>
                </a:solidFill>
                <a:latin typeface="Times New Roman" pitchFamily="18" charset="0"/>
                <a:ea typeface="ＭＳ Ｐゴシック" pitchFamily="34" charset="-128"/>
                <a:cs typeface="Times New Roman" pitchFamily="18" charset="0"/>
              </a:rPr>
              <a:t>EUSO Balloon</a:t>
            </a:r>
            <a:endParaRPr lang="en-US" sz="4000" dirty="0">
              <a:solidFill>
                <a:srgbClr val="0070C0"/>
              </a:solidFill>
              <a:latin typeface="Times New Roman" pitchFamily="18" charset="0"/>
              <a:ea typeface="ＭＳ Ｐゴシック" pitchFamily="34" charset="-128"/>
              <a:cs typeface="Times New Roman" pitchFamily="18" charset="0"/>
            </a:endParaRPr>
          </a:p>
        </p:txBody>
      </p:sp>
      <p:sp>
        <p:nvSpPr>
          <p:cNvPr id="8" name="Text Box 2"/>
          <p:cNvSpPr txBox="1">
            <a:spLocks noChangeArrowheads="1"/>
          </p:cNvSpPr>
          <p:nvPr/>
        </p:nvSpPr>
        <p:spPr bwMode="auto">
          <a:xfrm>
            <a:off x="2700585" y="846268"/>
            <a:ext cx="4537075" cy="5175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Calibri" pitchFamily="32" charset="0"/>
                <a:ea typeface="ＭＳ Ｐゴシック" pitchFamily="32"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Calibri" pitchFamily="32" charset="0"/>
                <a:ea typeface="ＭＳ Ｐゴシック" pitchFamily="32"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Calibri" pitchFamily="32" charset="0"/>
                <a:ea typeface="ＭＳ Ｐゴシック" pitchFamily="32"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Calibri" pitchFamily="32" charset="0"/>
                <a:ea typeface="ＭＳ Ｐゴシック" pitchFamily="32"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Calibri" pitchFamily="32" charset="0"/>
                <a:ea typeface="ＭＳ Ｐゴシック" pitchFamily="32" charset="-128"/>
              </a:defRPr>
            </a:lvl5pPr>
            <a:lvl6pPr marL="2514600" indent="-228600" defTabSz="449263"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Calibri" pitchFamily="32" charset="0"/>
                <a:ea typeface="ＭＳ Ｐゴシック" pitchFamily="32" charset="-128"/>
              </a:defRPr>
            </a:lvl6pPr>
            <a:lvl7pPr marL="2971800" indent="-228600" defTabSz="449263"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Calibri" pitchFamily="32" charset="0"/>
                <a:ea typeface="ＭＳ Ｐゴシック" pitchFamily="32" charset="-128"/>
              </a:defRPr>
            </a:lvl7pPr>
            <a:lvl8pPr marL="3429000" indent="-228600" defTabSz="449263"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Calibri" pitchFamily="32" charset="0"/>
                <a:ea typeface="ＭＳ Ｐゴシック" pitchFamily="32" charset="-128"/>
              </a:defRPr>
            </a:lvl8pPr>
            <a:lvl9pPr marL="3886200" indent="-228600" defTabSz="449263"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Calibri" pitchFamily="32" charset="0"/>
                <a:ea typeface="ＭＳ Ｐゴシック" pitchFamily="32" charset="-128"/>
              </a:defRPr>
            </a:lvl9pPr>
          </a:lstStyle>
          <a:p>
            <a:pPr marL="457200" lvl="1" indent="0" defTabSz="449263" fontAlgn="base">
              <a:spcBef>
                <a:spcPts val="600"/>
              </a:spcBef>
              <a:spcAft>
                <a:spcPct val="0"/>
              </a:spcAft>
              <a:buClr>
                <a:srgbClr val="000000"/>
              </a:buClr>
              <a:buSzPct val="100000"/>
              <a:buFont typeface="Times New Roman" pitchFamily="16" charset="0"/>
              <a:buNone/>
              <a:defRPr/>
            </a:pPr>
            <a:r>
              <a:rPr lang="en-US" sz="2000" b="1" i="1" dirty="0" smtClean="0">
                <a:solidFill>
                  <a:srgbClr val="0070C0"/>
                </a:solidFill>
                <a:latin typeface="Calibri" pitchFamily="34" charset="0"/>
                <a:cs typeface="Calibri" pitchFamily="34" charset="0"/>
              </a:rPr>
              <a:t> EUSO Balloon objectives</a:t>
            </a:r>
          </a:p>
          <a:p>
            <a:pPr marL="457200" lvl="1" indent="0" defTabSz="449263" fontAlgn="base">
              <a:spcBef>
                <a:spcPts val="600"/>
              </a:spcBef>
              <a:spcAft>
                <a:spcPct val="0"/>
              </a:spcAft>
              <a:buClr>
                <a:srgbClr val="000000"/>
              </a:buClr>
              <a:buSzPct val="100000"/>
              <a:buFont typeface="Times New Roman" pitchFamily="16" charset="0"/>
              <a:buNone/>
              <a:defRPr/>
            </a:pPr>
            <a:endParaRPr lang="en-US" sz="2000" b="1" i="1" dirty="0" smtClean="0">
              <a:solidFill>
                <a:srgbClr val="0070C0"/>
              </a:solidFill>
              <a:latin typeface="Calibri" pitchFamily="34" charset="0"/>
              <a:cs typeface="Calibri" pitchFamily="34" charset="0"/>
            </a:endParaRPr>
          </a:p>
          <a:p>
            <a:pPr marL="742950" lvl="1" indent="-285750" defTabSz="449263" fontAlgn="base">
              <a:spcBef>
                <a:spcPts val="600"/>
              </a:spcBef>
              <a:spcAft>
                <a:spcPct val="0"/>
              </a:spcAft>
              <a:buClr>
                <a:srgbClr val="000000"/>
              </a:buClr>
              <a:buSzPct val="100000"/>
              <a:buFont typeface="Arial" pitchFamily="34" charset="0"/>
              <a:buChar char="•"/>
              <a:defRPr/>
            </a:pPr>
            <a:r>
              <a:rPr lang="en-US" sz="2000" dirty="0">
                <a:solidFill>
                  <a:srgbClr val="0070C0"/>
                </a:solidFill>
                <a:latin typeface="Calibri" pitchFamily="34" charset="0"/>
                <a:cs typeface="Calibri" pitchFamily="34" charset="0"/>
              </a:rPr>
              <a:t>Engineering test  TLR </a:t>
            </a:r>
            <a:r>
              <a:rPr lang="en-US" sz="2000" dirty="0" smtClean="0">
                <a:solidFill>
                  <a:srgbClr val="0070C0"/>
                </a:solidFill>
                <a:latin typeface="Calibri" pitchFamily="34" charset="0"/>
                <a:cs typeface="Calibri" pitchFamily="34" charset="0"/>
              </a:rPr>
              <a:t>5</a:t>
            </a:r>
            <a:endParaRPr lang="en-US" sz="2000" dirty="0">
              <a:solidFill>
                <a:srgbClr val="0070C0"/>
              </a:solidFill>
              <a:latin typeface="Calibri" pitchFamily="34" charset="0"/>
              <a:cs typeface="Calibri" pitchFamily="34" charset="0"/>
            </a:endParaRPr>
          </a:p>
          <a:p>
            <a:pPr marL="742950" lvl="1" indent="-285750" defTabSz="449263" fontAlgn="base">
              <a:spcBef>
                <a:spcPts val="600"/>
              </a:spcBef>
              <a:spcAft>
                <a:spcPct val="0"/>
              </a:spcAft>
              <a:buClr>
                <a:srgbClr val="000000"/>
              </a:buClr>
              <a:buSzPct val="100000"/>
              <a:buFont typeface="Arial" pitchFamily="34" charset="0"/>
              <a:buChar char="•"/>
              <a:defRPr/>
            </a:pPr>
            <a:r>
              <a:rPr lang="en-US" sz="2000" dirty="0" smtClean="0">
                <a:solidFill>
                  <a:srgbClr val="0070C0"/>
                </a:solidFill>
                <a:latin typeface="Calibri" pitchFamily="34" charset="0"/>
                <a:cs typeface="Calibri" pitchFamily="34" charset="0"/>
              </a:rPr>
              <a:t>Look down from the balloon with  an UV telescope (PDM + 3 lens system)</a:t>
            </a:r>
          </a:p>
          <a:p>
            <a:pPr marL="742950" lvl="1" indent="-285750" defTabSz="449263" fontAlgn="base">
              <a:spcBef>
                <a:spcPts val="600"/>
              </a:spcBef>
              <a:spcAft>
                <a:spcPct val="0"/>
              </a:spcAft>
              <a:buClr>
                <a:srgbClr val="000000"/>
              </a:buClr>
              <a:buSzPct val="100000"/>
              <a:buFont typeface="Arial" pitchFamily="34" charset="0"/>
              <a:buChar char="•"/>
              <a:defRPr/>
            </a:pPr>
            <a:r>
              <a:rPr lang="en-US" sz="2000" dirty="0" smtClean="0">
                <a:solidFill>
                  <a:srgbClr val="0070C0"/>
                </a:solidFill>
                <a:latin typeface="Calibri" pitchFamily="34" charset="0"/>
                <a:cs typeface="Calibri" pitchFamily="34" charset="0"/>
              </a:rPr>
              <a:t> UV-Background measurement</a:t>
            </a:r>
          </a:p>
          <a:p>
            <a:pPr marL="742950" lvl="1" indent="-285750" defTabSz="449263" fontAlgn="base">
              <a:spcBef>
                <a:spcPts val="600"/>
              </a:spcBef>
              <a:spcAft>
                <a:spcPct val="0"/>
              </a:spcAft>
              <a:buClr>
                <a:srgbClr val="000000"/>
              </a:buClr>
              <a:buSzPct val="100000"/>
              <a:buFont typeface="Arial" pitchFamily="34" charset="0"/>
              <a:buChar char="•"/>
              <a:defRPr/>
            </a:pPr>
            <a:r>
              <a:rPr lang="en-US" sz="2000" dirty="0" err="1" smtClean="0">
                <a:solidFill>
                  <a:srgbClr val="0070C0"/>
                </a:solidFill>
                <a:latin typeface="Calibri" pitchFamily="34" charset="0"/>
                <a:cs typeface="Calibri" pitchFamily="34" charset="0"/>
              </a:rPr>
              <a:t>Airshower</a:t>
            </a:r>
            <a:r>
              <a:rPr lang="en-US" sz="2000" dirty="0" smtClean="0">
                <a:solidFill>
                  <a:srgbClr val="0070C0"/>
                </a:solidFill>
                <a:latin typeface="Calibri" pitchFamily="34" charset="0"/>
                <a:cs typeface="Calibri" pitchFamily="34" charset="0"/>
              </a:rPr>
              <a:t> observations from 40 km altitude </a:t>
            </a:r>
          </a:p>
          <a:p>
            <a:pPr marL="742950" lvl="1" indent="-285750" defTabSz="449263" fontAlgn="base">
              <a:spcBef>
                <a:spcPts val="600"/>
              </a:spcBef>
              <a:spcAft>
                <a:spcPct val="0"/>
              </a:spcAft>
              <a:buClr>
                <a:srgbClr val="000000"/>
              </a:buClr>
              <a:buSzPct val="100000"/>
              <a:buFont typeface="Arial" pitchFamily="34" charset="0"/>
              <a:buChar char="•"/>
              <a:defRPr/>
            </a:pPr>
            <a:endParaRPr lang="en-US" sz="2000" dirty="0" smtClean="0">
              <a:solidFill>
                <a:srgbClr val="FF0000"/>
              </a:solidFill>
              <a:latin typeface="Calibri" pitchFamily="34" charset="0"/>
              <a:cs typeface="Calibri" pitchFamily="34" charset="0"/>
            </a:endParaRPr>
          </a:p>
          <a:p>
            <a:pPr marL="742950" lvl="1" indent="-285750" defTabSz="449263" fontAlgn="base">
              <a:spcBef>
                <a:spcPts val="600"/>
              </a:spcBef>
              <a:spcAft>
                <a:spcPct val="0"/>
              </a:spcAft>
              <a:buClr>
                <a:srgbClr val="000000"/>
              </a:buClr>
              <a:buSzPct val="100000"/>
              <a:buFont typeface="Arial" pitchFamily="34" charset="0"/>
              <a:buChar char="•"/>
              <a:defRPr/>
            </a:pPr>
            <a:r>
              <a:rPr lang="en-US" sz="2000" dirty="0" smtClean="0">
                <a:solidFill>
                  <a:srgbClr val="FF0000"/>
                </a:solidFill>
                <a:latin typeface="Calibri" pitchFamily="34" charset="0"/>
                <a:cs typeface="Calibri" pitchFamily="34" charset="0"/>
              </a:rPr>
              <a:t>Delivery to CNES: December 2013</a:t>
            </a:r>
          </a:p>
          <a:p>
            <a:pPr marL="742950" lvl="1" indent="-285750" defTabSz="449263" fontAlgn="base">
              <a:spcBef>
                <a:spcPts val="600"/>
              </a:spcBef>
              <a:spcAft>
                <a:spcPct val="0"/>
              </a:spcAft>
              <a:buClr>
                <a:srgbClr val="000000"/>
              </a:buClr>
              <a:buSzPct val="100000"/>
              <a:buFont typeface="Arial" pitchFamily="34" charset="0"/>
              <a:buChar char="•"/>
              <a:defRPr/>
            </a:pPr>
            <a:r>
              <a:rPr lang="en-US" sz="2000" dirty="0" smtClean="0">
                <a:solidFill>
                  <a:srgbClr val="FF0000"/>
                </a:solidFill>
                <a:latin typeface="Calibri" pitchFamily="34" charset="0"/>
                <a:cs typeface="Calibri" pitchFamily="34" charset="0"/>
              </a:rPr>
              <a:t>First  </a:t>
            </a:r>
            <a:r>
              <a:rPr lang="en-US" sz="2000" dirty="0" err="1" smtClean="0">
                <a:solidFill>
                  <a:srgbClr val="FF0000"/>
                </a:solidFill>
                <a:latin typeface="Calibri" pitchFamily="34" charset="0"/>
                <a:cs typeface="Calibri" pitchFamily="34" charset="0"/>
              </a:rPr>
              <a:t>Ballon</a:t>
            </a:r>
            <a:r>
              <a:rPr lang="en-US" sz="2000" dirty="0" smtClean="0">
                <a:solidFill>
                  <a:srgbClr val="FF0000"/>
                </a:solidFill>
                <a:latin typeface="Calibri" pitchFamily="34" charset="0"/>
                <a:cs typeface="Calibri" pitchFamily="34" charset="0"/>
              </a:rPr>
              <a:t> Flight: early 2014</a:t>
            </a:r>
          </a:p>
        </p:txBody>
      </p:sp>
    </p:spTree>
    <p:extLst>
      <p:ext uri="{BB962C8B-B14F-4D97-AF65-F5344CB8AC3E}">
        <p14:creationId xmlns:p14="http://schemas.microsoft.com/office/powerpoint/2010/main" val="35460120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1900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it-IT">
              <a:solidFill>
                <a:srgbClr val="000000"/>
              </a:solidFill>
              <a:cs typeface="Arial" pitchFamily="34" charset="0"/>
            </a:endParaRPr>
          </a:p>
        </p:txBody>
      </p:sp>
      <p:sp>
        <p:nvSpPr>
          <p:cNvPr id="44035" name="Text Box 3"/>
          <p:cNvSpPr txBox="1">
            <a:spLocks noChangeArrowheads="1"/>
          </p:cNvSpPr>
          <p:nvPr/>
        </p:nvSpPr>
        <p:spPr bwMode="auto">
          <a:xfrm>
            <a:off x="228600" y="0"/>
            <a:ext cx="9028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kumimoji="1" lang="en-US" altLang="ja-JP" sz="2800" b="1">
                <a:solidFill>
                  <a:srgbClr val="FF0000"/>
                </a:solidFill>
                <a:latin typeface="Times New Roman" pitchFamily="18" charset="0"/>
                <a:ea typeface="ＭＳ Ｐゴシック" pitchFamily="34" charset="-128"/>
              </a:rPr>
              <a:t>Balloon-TA EUSO DAQ – Electronic System scheme</a:t>
            </a:r>
          </a:p>
        </p:txBody>
      </p:sp>
      <p:sp>
        <p:nvSpPr>
          <p:cNvPr id="44036" name="Text Box 4"/>
          <p:cNvSpPr txBox="1">
            <a:spLocks noChangeArrowheads="1"/>
          </p:cNvSpPr>
          <p:nvPr/>
        </p:nvSpPr>
        <p:spPr bwMode="auto">
          <a:xfrm>
            <a:off x="228600" y="3746500"/>
            <a:ext cx="914400" cy="14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kumimoji="1" lang="en-US" altLang="ja-JP">
                <a:solidFill>
                  <a:srgbClr val="000000"/>
                </a:solidFill>
                <a:ea typeface="ＭＳ Ｐゴシック" pitchFamily="34" charset="-128"/>
              </a:rPr>
              <a:t>FEE</a:t>
            </a:r>
          </a:p>
          <a:p>
            <a:pPr eaLnBrk="1" fontAlgn="base" hangingPunct="1">
              <a:spcBef>
                <a:spcPct val="50000"/>
              </a:spcBef>
              <a:spcAft>
                <a:spcPct val="0"/>
              </a:spcAft>
            </a:pPr>
            <a:r>
              <a:rPr kumimoji="1" lang="en-US" altLang="ja-JP">
                <a:solidFill>
                  <a:srgbClr val="000000"/>
                </a:solidFill>
                <a:ea typeface="ＭＳ Ｐゴシック" pitchFamily="34" charset="-128"/>
              </a:rPr>
              <a:t>ASIC+FPGA</a:t>
            </a:r>
          </a:p>
          <a:p>
            <a:pPr eaLnBrk="1" fontAlgn="base" hangingPunct="1">
              <a:spcBef>
                <a:spcPct val="50000"/>
              </a:spcBef>
              <a:spcAft>
                <a:spcPct val="0"/>
              </a:spcAft>
            </a:pPr>
            <a:r>
              <a:rPr kumimoji="1" lang="en-US" altLang="ja-JP">
                <a:solidFill>
                  <a:srgbClr val="000000"/>
                </a:solidFill>
                <a:ea typeface="ＭＳ Ｐゴシック" pitchFamily="34" charset="-128"/>
              </a:rPr>
              <a:t>Count</a:t>
            </a:r>
          </a:p>
        </p:txBody>
      </p:sp>
      <p:sp>
        <p:nvSpPr>
          <p:cNvPr id="44037" name="Text Box 5"/>
          <p:cNvSpPr txBox="1">
            <a:spLocks noChangeArrowheads="1"/>
          </p:cNvSpPr>
          <p:nvPr/>
        </p:nvSpPr>
        <p:spPr bwMode="auto">
          <a:xfrm>
            <a:off x="1600200" y="2755900"/>
            <a:ext cx="1676400" cy="229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kumimoji="1" lang="en-US" altLang="ja-JP">
                <a:solidFill>
                  <a:srgbClr val="000000"/>
                </a:solidFill>
                <a:ea typeface="ＭＳ Ｐゴシック" pitchFamily="34" charset="-128"/>
              </a:rPr>
              <a:t>PDM Control Board</a:t>
            </a:r>
          </a:p>
          <a:p>
            <a:pPr algn="ctr" eaLnBrk="1" fontAlgn="base" hangingPunct="1">
              <a:spcBef>
                <a:spcPct val="0"/>
              </a:spcBef>
              <a:spcAft>
                <a:spcPct val="0"/>
              </a:spcAft>
            </a:pPr>
            <a:endParaRPr kumimoji="1" lang="en-US" altLang="ja-JP">
              <a:solidFill>
                <a:srgbClr val="000000"/>
              </a:solidFill>
              <a:ea typeface="ＭＳ Ｐゴシック" pitchFamily="34" charset="-128"/>
            </a:endParaRPr>
          </a:p>
          <a:p>
            <a:pPr algn="ctr" eaLnBrk="1" fontAlgn="base" hangingPunct="1">
              <a:spcBef>
                <a:spcPct val="0"/>
              </a:spcBef>
              <a:spcAft>
                <a:spcPct val="0"/>
              </a:spcAft>
            </a:pPr>
            <a:r>
              <a:rPr kumimoji="1" lang="en-US" altLang="ja-JP">
                <a:solidFill>
                  <a:srgbClr val="000000"/>
                </a:solidFill>
                <a:ea typeface="ＭＳ Ｐゴシック" pitchFamily="34" charset="-128"/>
              </a:rPr>
              <a:t>FPGA</a:t>
            </a:r>
          </a:p>
          <a:p>
            <a:pPr algn="ctr" eaLnBrk="1" fontAlgn="base" hangingPunct="1">
              <a:spcBef>
                <a:spcPct val="0"/>
              </a:spcBef>
              <a:spcAft>
                <a:spcPct val="0"/>
              </a:spcAft>
            </a:pPr>
            <a:endParaRPr kumimoji="1" lang="en-US" altLang="ja-JP">
              <a:solidFill>
                <a:srgbClr val="000000"/>
              </a:solidFill>
              <a:ea typeface="ＭＳ Ｐゴシック" pitchFamily="34" charset="-128"/>
            </a:endParaRPr>
          </a:p>
          <a:p>
            <a:pPr algn="ctr" eaLnBrk="1" fontAlgn="base" hangingPunct="1">
              <a:spcBef>
                <a:spcPct val="0"/>
              </a:spcBef>
              <a:spcAft>
                <a:spcPct val="0"/>
              </a:spcAft>
            </a:pPr>
            <a:r>
              <a:rPr kumimoji="1" lang="en-US" altLang="ja-JP">
                <a:solidFill>
                  <a:srgbClr val="000000"/>
                </a:solidFill>
                <a:ea typeface="ＭＳ Ｐゴシック" pitchFamily="34" charset="-128"/>
              </a:rPr>
              <a:t>Track Trigger</a:t>
            </a:r>
          </a:p>
          <a:p>
            <a:pPr algn="ctr" eaLnBrk="1" fontAlgn="base" hangingPunct="1">
              <a:spcBef>
                <a:spcPct val="0"/>
              </a:spcBef>
              <a:spcAft>
                <a:spcPct val="0"/>
              </a:spcAft>
            </a:pPr>
            <a:endParaRPr kumimoji="1" lang="en-US" altLang="ja-JP">
              <a:solidFill>
                <a:srgbClr val="000000"/>
              </a:solidFill>
              <a:ea typeface="ＭＳ Ｐゴシック" pitchFamily="34" charset="-128"/>
            </a:endParaRPr>
          </a:p>
          <a:p>
            <a:pPr algn="ctr" eaLnBrk="1" fontAlgn="base" hangingPunct="1">
              <a:spcBef>
                <a:spcPct val="0"/>
              </a:spcBef>
              <a:spcAft>
                <a:spcPct val="0"/>
              </a:spcAft>
            </a:pPr>
            <a:endParaRPr kumimoji="1" lang="en-US" altLang="ja-JP">
              <a:solidFill>
                <a:srgbClr val="000000"/>
              </a:solidFill>
              <a:ea typeface="ＭＳ Ｐゴシック" pitchFamily="34" charset="-128"/>
            </a:endParaRPr>
          </a:p>
        </p:txBody>
      </p:sp>
      <p:sp>
        <p:nvSpPr>
          <p:cNvPr id="44038" name="Text Box 6"/>
          <p:cNvSpPr txBox="1">
            <a:spLocks noChangeArrowheads="1"/>
          </p:cNvSpPr>
          <p:nvPr/>
        </p:nvSpPr>
        <p:spPr bwMode="auto">
          <a:xfrm>
            <a:off x="4191000" y="2755900"/>
            <a:ext cx="1752600" cy="229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kumimoji="1" lang="en-US" altLang="ja-JP">
                <a:solidFill>
                  <a:srgbClr val="000000"/>
                </a:solidFill>
                <a:ea typeface="ＭＳ Ｐゴシック" pitchFamily="34" charset="-128"/>
              </a:rPr>
              <a:t>Cluster Control Board</a:t>
            </a:r>
          </a:p>
          <a:p>
            <a:pPr algn="ctr" eaLnBrk="1" fontAlgn="base" hangingPunct="1">
              <a:spcBef>
                <a:spcPct val="0"/>
              </a:spcBef>
              <a:spcAft>
                <a:spcPct val="0"/>
              </a:spcAft>
            </a:pPr>
            <a:endParaRPr kumimoji="1" lang="en-US" altLang="ja-JP">
              <a:solidFill>
                <a:srgbClr val="000000"/>
              </a:solidFill>
              <a:ea typeface="ＭＳ Ｐゴシック" pitchFamily="34" charset="-128"/>
            </a:endParaRPr>
          </a:p>
          <a:p>
            <a:pPr algn="ctr" eaLnBrk="1" fontAlgn="base" hangingPunct="1">
              <a:spcBef>
                <a:spcPct val="0"/>
              </a:spcBef>
              <a:spcAft>
                <a:spcPct val="0"/>
              </a:spcAft>
            </a:pPr>
            <a:r>
              <a:rPr kumimoji="1" lang="en-US" altLang="ja-JP">
                <a:solidFill>
                  <a:srgbClr val="000000"/>
                </a:solidFill>
                <a:ea typeface="ＭＳ Ｐゴシック" pitchFamily="34" charset="-128"/>
              </a:rPr>
              <a:t>FPGA</a:t>
            </a:r>
          </a:p>
          <a:p>
            <a:pPr algn="ctr" eaLnBrk="1" fontAlgn="base" hangingPunct="1">
              <a:spcBef>
                <a:spcPct val="0"/>
              </a:spcBef>
              <a:spcAft>
                <a:spcPct val="0"/>
              </a:spcAft>
            </a:pPr>
            <a:endParaRPr kumimoji="1" lang="en-US" altLang="ja-JP">
              <a:solidFill>
                <a:srgbClr val="000000"/>
              </a:solidFill>
              <a:ea typeface="ＭＳ Ｐゴシック" pitchFamily="34" charset="-128"/>
            </a:endParaRPr>
          </a:p>
          <a:p>
            <a:pPr algn="ctr" eaLnBrk="1" fontAlgn="base" hangingPunct="1">
              <a:spcBef>
                <a:spcPct val="0"/>
              </a:spcBef>
              <a:spcAft>
                <a:spcPct val="0"/>
              </a:spcAft>
            </a:pPr>
            <a:r>
              <a:rPr kumimoji="1" lang="en-US" altLang="ja-JP">
                <a:solidFill>
                  <a:srgbClr val="000000"/>
                </a:solidFill>
                <a:ea typeface="ＭＳ Ｐゴシック" pitchFamily="34" charset="-128"/>
              </a:rPr>
              <a:t>Fine Trigger</a:t>
            </a:r>
          </a:p>
          <a:p>
            <a:pPr algn="ctr" eaLnBrk="1" fontAlgn="base" hangingPunct="1">
              <a:spcBef>
                <a:spcPct val="0"/>
              </a:spcBef>
              <a:spcAft>
                <a:spcPct val="0"/>
              </a:spcAft>
            </a:pPr>
            <a:endParaRPr kumimoji="1" lang="en-US" altLang="ja-JP">
              <a:solidFill>
                <a:srgbClr val="000000"/>
              </a:solidFill>
              <a:ea typeface="ＭＳ Ｐゴシック" pitchFamily="34" charset="-128"/>
            </a:endParaRPr>
          </a:p>
          <a:p>
            <a:pPr algn="ctr" eaLnBrk="1" fontAlgn="base" hangingPunct="1">
              <a:spcBef>
                <a:spcPct val="0"/>
              </a:spcBef>
              <a:spcAft>
                <a:spcPct val="0"/>
              </a:spcAft>
            </a:pPr>
            <a:endParaRPr kumimoji="1" lang="en-US" altLang="ja-JP">
              <a:solidFill>
                <a:srgbClr val="000000"/>
              </a:solidFill>
              <a:ea typeface="ＭＳ Ｐゴシック" pitchFamily="34" charset="-128"/>
            </a:endParaRPr>
          </a:p>
        </p:txBody>
      </p:sp>
      <p:sp>
        <p:nvSpPr>
          <p:cNvPr id="44039" name="Text Box 7"/>
          <p:cNvSpPr txBox="1">
            <a:spLocks noChangeArrowheads="1"/>
          </p:cNvSpPr>
          <p:nvPr/>
        </p:nvSpPr>
        <p:spPr bwMode="auto">
          <a:xfrm>
            <a:off x="6858000" y="2755900"/>
            <a:ext cx="2057400" cy="23083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kumimoji="1" lang="en-US" altLang="ja-JP" sz="1600" dirty="0">
                <a:solidFill>
                  <a:srgbClr val="000000"/>
                </a:solidFill>
                <a:ea typeface="ＭＳ Ｐゴシック" pitchFamily="34" charset="-128"/>
              </a:rPr>
              <a:t>CPU</a:t>
            </a:r>
          </a:p>
          <a:p>
            <a:pPr algn="ctr" eaLnBrk="1" fontAlgn="base" hangingPunct="1">
              <a:spcBef>
                <a:spcPct val="0"/>
              </a:spcBef>
              <a:spcAft>
                <a:spcPct val="0"/>
              </a:spcAft>
            </a:pPr>
            <a:r>
              <a:rPr kumimoji="1" lang="en-US" altLang="ja-JP" sz="1600" dirty="0" err="1">
                <a:solidFill>
                  <a:srgbClr val="000000"/>
                </a:solidFill>
                <a:ea typeface="ＭＳ Ｐゴシック" pitchFamily="34" charset="-128"/>
              </a:rPr>
              <a:t>Spacewire</a:t>
            </a:r>
            <a:endParaRPr kumimoji="1" lang="en-US" altLang="ja-JP" sz="1600" dirty="0">
              <a:solidFill>
                <a:srgbClr val="000000"/>
              </a:solidFill>
              <a:ea typeface="ＭＳ Ｐゴシック" pitchFamily="34" charset="-128"/>
            </a:endParaRPr>
          </a:p>
          <a:p>
            <a:pPr algn="ctr" eaLnBrk="1" fontAlgn="base" hangingPunct="1">
              <a:spcBef>
                <a:spcPct val="0"/>
              </a:spcBef>
              <a:spcAft>
                <a:spcPct val="0"/>
              </a:spcAft>
            </a:pPr>
            <a:r>
              <a:rPr kumimoji="1" lang="en-US" altLang="ja-JP" sz="1600" dirty="0">
                <a:solidFill>
                  <a:srgbClr val="000000"/>
                </a:solidFill>
                <a:ea typeface="ＭＳ Ｐゴシック" pitchFamily="34" charset="-128"/>
              </a:rPr>
              <a:t>Clock Board </a:t>
            </a:r>
          </a:p>
          <a:p>
            <a:pPr algn="ctr" eaLnBrk="1" fontAlgn="base" hangingPunct="1">
              <a:spcBef>
                <a:spcPct val="0"/>
              </a:spcBef>
              <a:spcAft>
                <a:spcPct val="0"/>
              </a:spcAft>
            </a:pPr>
            <a:r>
              <a:rPr kumimoji="1" lang="en-US" altLang="ja-JP" sz="1600" dirty="0">
                <a:solidFill>
                  <a:srgbClr val="000000"/>
                </a:solidFill>
                <a:ea typeface="ＭＳ Ｐゴシック" pitchFamily="34" charset="-128"/>
              </a:rPr>
              <a:t> GPS</a:t>
            </a:r>
          </a:p>
          <a:p>
            <a:pPr algn="ctr" eaLnBrk="1" fontAlgn="base" hangingPunct="1">
              <a:spcBef>
                <a:spcPct val="0"/>
              </a:spcBef>
              <a:spcAft>
                <a:spcPct val="0"/>
              </a:spcAft>
            </a:pPr>
            <a:r>
              <a:rPr kumimoji="1" lang="en-US" altLang="ja-JP" sz="1600" dirty="0">
                <a:solidFill>
                  <a:srgbClr val="000000"/>
                </a:solidFill>
                <a:ea typeface="ＭＳ Ｐゴシック" pitchFamily="34" charset="-128"/>
              </a:rPr>
              <a:t>Data Storage</a:t>
            </a:r>
          </a:p>
          <a:p>
            <a:pPr algn="ctr" eaLnBrk="1" fontAlgn="base" hangingPunct="1">
              <a:spcBef>
                <a:spcPct val="0"/>
              </a:spcBef>
              <a:spcAft>
                <a:spcPct val="0"/>
              </a:spcAft>
            </a:pPr>
            <a:r>
              <a:rPr kumimoji="1" lang="en-US" altLang="ja-JP" sz="1600" dirty="0">
                <a:solidFill>
                  <a:srgbClr val="000000"/>
                </a:solidFill>
                <a:ea typeface="ＭＳ Ｐゴシック" pitchFamily="34" charset="-128"/>
              </a:rPr>
              <a:t>Software</a:t>
            </a:r>
          </a:p>
          <a:p>
            <a:pPr algn="ctr" eaLnBrk="1" fontAlgn="base" hangingPunct="1">
              <a:spcBef>
                <a:spcPct val="0"/>
              </a:spcBef>
              <a:spcAft>
                <a:spcPct val="0"/>
              </a:spcAft>
            </a:pPr>
            <a:endParaRPr kumimoji="1" lang="en-US" altLang="ja-JP" sz="1600" dirty="0">
              <a:solidFill>
                <a:srgbClr val="000000"/>
              </a:solidFill>
              <a:ea typeface="ＭＳ Ｐゴシック" pitchFamily="34" charset="-128"/>
            </a:endParaRPr>
          </a:p>
          <a:p>
            <a:pPr algn="ctr" eaLnBrk="1" fontAlgn="base" hangingPunct="1">
              <a:spcBef>
                <a:spcPct val="0"/>
              </a:spcBef>
              <a:spcAft>
                <a:spcPct val="0"/>
              </a:spcAft>
            </a:pPr>
            <a:r>
              <a:rPr kumimoji="1" lang="en-US" altLang="ja-JP" sz="1600" dirty="0">
                <a:solidFill>
                  <a:srgbClr val="000000"/>
                </a:solidFill>
                <a:ea typeface="ＭＳ Ｐゴシック" pitchFamily="34" charset="-128"/>
              </a:rPr>
              <a:t>Telemetry CNES</a:t>
            </a:r>
          </a:p>
          <a:p>
            <a:pPr algn="ctr" eaLnBrk="1" fontAlgn="base" hangingPunct="1">
              <a:spcBef>
                <a:spcPct val="0"/>
              </a:spcBef>
              <a:spcAft>
                <a:spcPct val="0"/>
              </a:spcAft>
            </a:pPr>
            <a:r>
              <a:rPr kumimoji="1" lang="en-US" altLang="ja-JP" sz="1600" dirty="0">
                <a:solidFill>
                  <a:srgbClr val="000000"/>
                </a:solidFill>
                <a:ea typeface="ＭＳ Ｐゴシック" pitchFamily="34" charset="-128"/>
              </a:rPr>
              <a:t>(Siren System)</a:t>
            </a:r>
          </a:p>
        </p:txBody>
      </p:sp>
      <p:sp>
        <p:nvSpPr>
          <p:cNvPr id="44040" name="Text Box 8"/>
          <p:cNvSpPr txBox="1">
            <a:spLocks noChangeArrowheads="1"/>
          </p:cNvSpPr>
          <p:nvPr/>
        </p:nvSpPr>
        <p:spPr bwMode="auto">
          <a:xfrm>
            <a:off x="1828800" y="5232400"/>
            <a:ext cx="1098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kumimoji="1" lang="en-US" altLang="ja-JP">
                <a:solidFill>
                  <a:srgbClr val="000000"/>
                </a:solidFill>
                <a:ea typeface="ＭＳ Ｐゴシック" pitchFamily="34" charset="-128"/>
              </a:rPr>
              <a:t>1 Boards</a:t>
            </a:r>
          </a:p>
        </p:txBody>
      </p:sp>
      <p:sp>
        <p:nvSpPr>
          <p:cNvPr id="44041" name="Rectangle 9"/>
          <p:cNvSpPr>
            <a:spLocks noChangeArrowheads="1"/>
          </p:cNvSpPr>
          <p:nvPr/>
        </p:nvSpPr>
        <p:spPr bwMode="auto">
          <a:xfrm>
            <a:off x="3995738" y="5232400"/>
            <a:ext cx="992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pPr fontAlgn="base">
              <a:spcBef>
                <a:spcPct val="0"/>
              </a:spcBef>
              <a:spcAft>
                <a:spcPct val="0"/>
              </a:spcAft>
            </a:pPr>
            <a:r>
              <a:rPr kumimoji="1" lang="en-US" altLang="ja-JP">
                <a:solidFill>
                  <a:srgbClr val="000000"/>
                </a:solidFill>
                <a:ea typeface="ＭＳ Ｐゴシック" pitchFamily="34" charset="-128"/>
                <a:cs typeface="Arial" pitchFamily="34" charset="0"/>
              </a:rPr>
              <a:t>1 Board</a:t>
            </a:r>
          </a:p>
        </p:txBody>
      </p:sp>
      <p:sp>
        <p:nvSpPr>
          <p:cNvPr id="44042" name="AutoShape 10"/>
          <p:cNvSpPr>
            <a:spLocks noChangeArrowheads="1"/>
          </p:cNvSpPr>
          <p:nvPr/>
        </p:nvSpPr>
        <p:spPr bwMode="auto">
          <a:xfrm>
            <a:off x="3276600" y="3517900"/>
            <a:ext cx="914400" cy="1066800"/>
          </a:xfrm>
          <a:prstGeom prst="wave">
            <a:avLst>
              <a:gd name="adj1" fmla="val 13005"/>
              <a:gd name="adj2" fmla="val 0"/>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a:solidFill>
                <a:srgbClr val="000000"/>
              </a:solidFill>
              <a:cs typeface="Arial" pitchFamily="34" charset="0"/>
            </a:endParaRPr>
          </a:p>
        </p:txBody>
      </p:sp>
      <p:sp>
        <p:nvSpPr>
          <p:cNvPr id="44043" name="AutoShape 11"/>
          <p:cNvSpPr>
            <a:spLocks noChangeArrowheads="1"/>
          </p:cNvSpPr>
          <p:nvPr/>
        </p:nvSpPr>
        <p:spPr bwMode="auto">
          <a:xfrm>
            <a:off x="5943600" y="3441700"/>
            <a:ext cx="914400" cy="1066800"/>
          </a:xfrm>
          <a:prstGeom prst="wave">
            <a:avLst>
              <a:gd name="adj1" fmla="val 13005"/>
              <a:gd name="adj2" fmla="val 0"/>
            </a:avLst>
          </a:prstGeom>
          <a:solidFill>
            <a:srgbClr val="FF6600"/>
          </a:solidFill>
          <a:ln w="9525">
            <a:solidFill>
              <a:schemeClr val="tx1"/>
            </a:solidFill>
            <a:round/>
            <a:headEnd/>
            <a:tailEnd/>
          </a:ln>
        </p:spPr>
        <p:txBody>
          <a:bodyPr wrap="none" lIns="91430" tIns="45715" rIns="91430" bIns="45715" anchor="ctr"/>
          <a:lstStyle/>
          <a:p>
            <a:pPr algn="ctr" fontAlgn="base">
              <a:spcBef>
                <a:spcPct val="0"/>
              </a:spcBef>
              <a:spcAft>
                <a:spcPct val="0"/>
              </a:spcAft>
            </a:pPr>
            <a:r>
              <a:rPr kumimoji="1" lang="en-US" altLang="ja-JP">
                <a:solidFill>
                  <a:srgbClr val="000000"/>
                </a:solidFill>
                <a:ea typeface="ＭＳ Ｐゴシック" pitchFamily="34" charset="-128"/>
                <a:cs typeface="Arial" pitchFamily="34" charset="0"/>
              </a:rPr>
              <a:t>1CCB</a:t>
            </a:r>
          </a:p>
        </p:txBody>
      </p:sp>
      <p:sp>
        <p:nvSpPr>
          <p:cNvPr id="44044" name="Text Box 12"/>
          <p:cNvSpPr txBox="1">
            <a:spLocks noChangeArrowheads="1"/>
          </p:cNvSpPr>
          <p:nvPr/>
        </p:nvSpPr>
        <p:spPr bwMode="auto">
          <a:xfrm>
            <a:off x="3352800" y="3898900"/>
            <a:ext cx="81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kumimoji="1" lang="en-US" altLang="ja-JP">
                <a:solidFill>
                  <a:srgbClr val="000000"/>
                </a:solidFill>
                <a:ea typeface="ＭＳ Ｐゴシック" pitchFamily="34" charset="-128"/>
              </a:rPr>
              <a:t>1PDM</a:t>
            </a:r>
          </a:p>
        </p:txBody>
      </p:sp>
      <p:sp>
        <p:nvSpPr>
          <p:cNvPr id="44045" name="Text Box 13"/>
          <p:cNvSpPr txBox="1">
            <a:spLocks noChangeArrowheads="1"/>
          </p:cNvSpPr>
          <p:nvPr/>
        </p:nvSpPr>
        <p:spPr bwMode="auto">
          <a:xfrm>
            <a:off x="0" y="5232400"/>
            <a:ext cx="933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kumimoji="1" lang="en-US" altLang="ja-JP">
                <a:solidFill>
                  <a:srgbClr val="000000"/>
                </a:solidFill>
                <a:ea typeface="ＭＳ Ｐゴシック" pitchFamily="34" charset="-128"/>
              </a:rPr>
              <a:t>2304ch</a:t>
            </a:r>
          </a:p>
          <a:p>
            <a:pPr eaLnBrk="1" fontAlgn="base" hangingPunct="1">
              <a:spcBef>
                <a:spcPct val="0"/>
              </a:spcBef>
              <a:spcAft>
                <a:spcPct val="0"/>
              </a:spcAft>
            </a:pPr>
            <a:r>
              <a:rPr kumimoji="1" lang="en-US" altLang="ja-JP">
                <a:solidFill>
                  <a:srgbClr val="000000"/>
                </a:solidFill>
                <a:ea typeface="ＭＳ Ｐゴシック" pitchFamily="34" charset="-128"/>
              </a:rPr>
              <a:t>36 EC</a:t>
            </a:r>
          </a:p>
        </p:txBody>
      </p:sp>
      <p:sp>
        <p:nvSpPr>
          <p:cNvPr id="44046" name="AutoShape 14"/>
          <p:cNvSpPr>
            <a:spLocks noChangeArrowheads="1"/>
          </p:cNvSpPr>
          <p:nvPr/>
        </p:nvSpPr>
        <p:spPr bwMode="auto">
          <a:xfrm>
            <a:off x="1143000" y="3822700"/>
            <a:ext cx="457200" cy="1066800"/>
          </a:xfrm>
          <a:prstGeom prst="wave">
            <a:avLst>
              <a:gd name="adj1" fmla="val 13005"/>
              <a:gd name="adj2" fmla="val 0"/>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a:solidFill>
                <a:srgbClr val="000000"/>
              </a:solidFill>
              <a:cs typeface="Arial" pitchFamily="34" charset="0"/>
            </a:endParaRPr>
          </a:p>
        </p:txBody>
      </p:sp>
      <p:sp>
        <p:nvSpPr>
          <p:cNvPr id="44047" name="Text Box 15"/>
          <p:cNvSpPr txBox="1">
            <a:spLocks noChangeArrowheads="1"/>
          </p:cNvSpPr>
          <p:nvPr/>
        </p:nvSpPr>
        <p:spPr bwMode="auto">
          <a:xfrm>
            <a:off x="1066800" y="382270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kumimoji="1" lang="en-US" altLang="ja-JP">
                <a:solidFill>
                  <a:srgbClr val="000000"/>
                </a:solidFill>
                <a:ea typeface="ＭＳ Ｐゴシック" pitchFamily="34" charset="-128"/>
              </a:rPr>
              <a:t>9EC</a:t>
            </a:r>
          </a:p>
        </p:txBody>
      </p:sp>
      <p:sp>
        <p:nvSpPr>
          <p:cNvPr id="44048" name="Rectangle 16"/>
          <p:cNvSpPr>
            <a:spLocks noChangeArrowheads="1"/>
          </p:cNvSpPr>
          <p:nvPr/>
        </p:nvSpPr>
        <p:spPr bwMode="auto">
          <a:xfrm>
            <a:off x="0" y="533400"/>
            <a:ext cx="8964613" cy="53562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it-IT">
              <a:solidFill>
                <a:srgbClr val="000000"/>
              </a:solidFill>
              <a:cs typeface="Arial" pitchFamily="34" charset="0"/>
            </a:endParaRPr>
          </a:p>
        </p:txBody>
      </p:sp>
      <p:pic>
        <p:nvPicPr>
          <p:cNvPr id="44049"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98700"/>
            <a:ext cx="1028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984500"/>
            <a:ext cx="8350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4432300"/>
            <a:ext cx="60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Rectangle 20"/>
          <p:cNvSpPr>
            <a:spLocks noChangeArrowheads="1"/>
          </p:cNvSpPr>
          <p:nvPr/>
        </p:nvSpPr>
        <p:spPr bwMode="auto">
          <a:xfrm>
            <a:off x="7467600" y="685800"/>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pPr fontAlgn="base">
              <a:spcBef>
                <a:spcPct val="0"/>
              </a:spcBef>
              <a:spcAft>
                <a:spcPct val="0"/>
              </a:spcAft>
            </a:pPr>
            <a:r>
              <a:rPr lang="it-IT" b="1">
                <a:solidFill>
                  <a:srgbClr val="000000"/>
                </a:solidFill>
                <a:latin typeface="Times New Roman" pitchFamily="18" charset="0"/>
                <a:cs typeface="Arial" pitchFamily="34" charset="0"/>
              </a:rPr>
              <a:t>3Mbyte/s</a:t>
            </a:r>
          </a:p>
          <a:p>
            <a:pPr fontAlgn="base">
              <a:spcBef>
                <a:spcPct val="0"/>
              </a:spcBef>
              <a:spcAft>
                <a:spcPct val="0"/>
              </a:spcAft>
            </a:pPr>
            <a:r>
              <a:rPr lang="it-IT" b="1">
                <a:solidFill>
                  <a:srgbClr val="000000"/>
                </a:solidFill>
                <a:latin typeface="Times New Roman" pitchFamily="18" charset="0"/>
                <a:cs typeface="Arial" pitchFamily="34" charset="0"/>
              </a:rPr>
              <a:t> 10 Gbyte/hour</a:t>
            </a:r>
          </a:p>
        </p:txBody>
      </p:sp>
      <p:sp>
        <p:nvSpPr>
          <p:cNvPr id="44053" name="Text Box 21"/>
          <p:cNvSpPr txBox="1">
            <a:spLocks noChangeArrowheads="1"/>
          </p:cNvSpPr>
          <p:nvPr/>
        </p:nvSpPr>
        <p:spPr bwMode="auto">
          <a:xfrm>
            <a:off x="0" y="609600"/>
            <a:ext cx="1438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sz="2000" b="1">
                <a:solidFill>
                  <a:srgbClr val="000000"/>
                </a:solidFill>
                <a:latin typeface="Times New Roman" pitchFamily="18" charset="0"/>
                <a:sym typeface="Wingdings" pitchFamily="2" charset="2"/>
              </a:rPr>
              <a:t>1GB/s (FS) </a:t>
            </a:r>
            <a:endParaRPr lang="it-IT" sz="2000" b="1">
              <a:solidFill>
                <a:srgbClr val="000000"/>
              </a:solidFill>
              <a:latin typeface="Times New Roman" pitchFamily="18" charset="0"/>
            </a:endParaRPr>
          </a:p>
        </p:txBody>
      </p:sp>
      <p:sp>
        <p:nvSpPr>
          <p:cNvPr id="44054" name="Text Box 22"/>
          <p:cNvSpPr txBox="1">
            <a:spLocks noChangeArrowheads="1"/>
          </p:cNvSpPr>
          <p:nvPr/>
        </p:nvSpPr>
        <p:spPr bwMode="auto">
          <a:xfrm>
            <a:off x="3200400" y="4584700"/>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sz="1200">
                <a:solidFill>
                  <a:srgbClr val="000000"/>
                </a:solidFill>
                <a:latin typeface="Times New Roman" pitchFamily="18" charset="0"/>
              </a:rPr>
              <a:t>PhotoDetector Modules</a:t>
            </a:r>
          </a:p>
        </p:txBody>
      </p:sp>
      <p:pic>
        <p:nvPicPr>
          <p:cNvPr id="44055"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4508500"/>
            <a:ext cx="469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6" name="Text Box 24"/>
          <p:cNvSpPr txBox="1">
            <a:spLocks noChangeArrowheads="1"/>
          </p:cNvSpPr>
          <p:nvPr/>
        </p:nvSpPr>
        <p:spPr bwMode="auto">
          <a:xfrm>
            <a:off x="3260725" y="6867525"/>
            <a:ext cx="1841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it-IT" sz="900">
              <a:solidFill>
                <a:srgbClr val="000000"/>
              </a:solidFill>
              <a:latin typeface="Times New Roman" pitchFamily="18" charset="0"/>
            </a:endParaRPr>
          </a:p>
        </p:txBody>
      </p:sp>
      <p:pic>
        <p:nvPicPr>
          <p:cNvPr id="44057" name="Picture 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1143000"/>
            <a:ext cx="16002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990600"/>
            <a:ext cx="155892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9" name="Text Box 27"/>
          <p:cNvSpPr txBox="1">
            <a:spLocks noChangeArrowheads="1"/>
          </p:cNvSpPr>
          <p:nvPr/>
        </p:nvSpPr>
        <p:spPr bwMode="auto">
          <a:xfrm>
            <a:off x="1784350" y="547688"/>
            <a:ext cx="202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b="1">
                <a:solidFill>
                  <a:srgbClr val="000000"/>
                </a:solidFill>
                <a:latin typeface="Times New Roman" pitchFamily="18" charset="0"/>
                <a:sym typeface="Wingdings" pitchFamily="2" charset="2"/>
              </a:rPr>
              <a:t>3*10</a:t>
            </a:r>
            <a:r>
              <a:rPr lang="it-IT" b="1" baseline="30000">
                <a:solidFill>
                  <a:srgbClr val="000000"/>
                </a:solidFill>
                <a:latin typeface="Times New Roman" pitchFamily="18" charset="0"/>
                <a:sym typeface="Wingdings" pitchFamily="2" charset="2"/>
              </a:rPr>
              <a:t>-3 </a:t>
            </a:r>
            <a:r>
              <a:rPr lang="it-IT" b="1">
                <a:solidFill>
                  <a:srgbClr val="000000"/>
                </a:solidFill>
                <a:latin typeface="Times New Roman" pitchFamily="18" charset="0"/>
                <a:sym typeface="Wingdings" pitchFamily="2" charset="2"/>
              </a:rPr>
              <a:t>compression</a:t>
            </a:r>
            <a:endParaRPr lang="it-IT" b="1">
              <a:solidFill>
                <a:srgbClr val="000000"/>
              </a:solidFill>
              <a:latin typeface="Times New Roman" pitchFamily="18" charset="0"/>
            </a:endParaRPr>
          </a:p>
        </p:txBody>
      </p:sp>
      <p:pic>
        <p:nvPicPr>
          <p:cNvPr id="44060" name="Picture 28" descr="s37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8600" y="1066800"/>
            <a:ext cx="1828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1" name="Text Box 29"/>
          <p:cNvSpPr txBox="1">
            <a:spLocks noChangeArrowheads="1"/>
          </p:cNvSpPr>
          <p:nvPr/>
        </p:nvSpPr>
        <p:spPr bwMode="auto">
          <a:xfrm>
            <a:off x="3962400" y="609600"/>
            <a:ext cx="177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b="1">
                <a:solidFill>
                  <a:srgbClr val="000000"/>
                </a:solidFill>
                <a:latin typeface="Times New Roman" pitchFamily="18" charset="0"/>
                <a:sym typeface="Wingdings" pitchFamily="2" charset="2"/>
              </a:rPr>
              <a:t>No </a:t>
            </a:r>
            <a:r>
              <a:rPr lang="it-IT" b="1" baseline="30000">
                <a:solidFill>
                  <a:srgbClr val="000000"/>
                </a:solidFill>
                <a:latin typeface="Times New Roman" pitchFamily="18" charset="0"/>
                <a:sym typeface="Wingdings" pitchFamily="2" charset="2"/>
              </a:rPr>
              <a:t> </a:t>
            </a:r>
            <a:r>
              <a:rPr lang="it-IT" b="1">
                <a:solidFill>
                  <a:srgbClr val="000000"/>
                </a:solidFill>
                <a:latin typeface="Times New Roman" pitchFamily="18" charset="0"/>
                <a:sym typeface="Wingdings" pitchFamily="2" charset="2"/>
              </a:rPr>
              <a:t>compression</a:t>
            </a:r>
            <a:endParaRPr lang="it-IT" b="1">
              <a:solidFill>
                <a:srgbClr val="000000"/>
              </a:solidFill>
              <a:latin typeface="Times New Roman" pitchFamily="18" charset="0"/>
            </a:endParaRPr>
          </a:p>
        </p:txBody>
      </p:sp>
      <p:sp>
        <p:nvSpPr>
          <p:cNvPr id="44062" name="Line 30"/>
          <p:cNvSpPr>
            <a:spLocks noChangeShapeType="1"/>
          </p:cNvSpPr>
          <p:nvPr/>
        </p:nvSpPr>
        <p:spPr bwMode="auto">
          <a:xfrm flipV="1">
            <a:off x="381000" y="990600"/>
            <a:ext cx="7239000" cy="0"/>
          </a:xfrm>
          <a:prstGeom prst="line">
            <a:avLst/>
          </a:prstGeom>
          <a:noFill/>
          <a:ln w="57150">
            <a:solidFill>
              <a:srgbClr val="FF0000"/>
            </a:solidFill>
            <a:prstDash val="sysDot"/>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cs typeface="Arial" pitchFamily="34" charset="0"/>
            </a:endParaRPr>
          </a:p>
        </p:txBody>
      </p:sp>
      <p:sp>
        <p:nvSpPr>
          <p:cNvPr id="44063" name="Text Box 31"/>
          <p:cNvSpPr txBox="1">
            <a:spLocks noChangeArrowheads="1"/>
          </p:cNvSpPr>
          <p:nvPr/>
        </p:nvSpPr>
        <p:spPr bwMode="auto">
          <a:xfrm>
            <a:off x="6553200" y="1600200"/>
            <a:ext cx="22098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sz="1200" b="1" i="1">
                <a:solidFill>
                  <a:srgbClr val="000000"/>
                </a:solidFill>
                <a:latin typeface="Times New Roman" pitchFamily="18" charset="0"/>
              </a:rPr>
              <a:t>Most data</a:t>
            </a:r>
          </a:p>
          <a:p>
            <a:pPr eaLnBrk="1" fontAlgn="base" hangingPunct="1">
              <a:spcBef>
                <a:spcPct val="0"/>
              </a:spcBef>
              <a:spcAft>
                <a:spcPct val="0"/>
              </a:spcAft>
            </a:pPr>
            <a:r>
              <a:rPr lang="it-IT" sz="1200" b="1" i="1">
                <a:solidFill>
                  <a:srgbClr val="000000"/>
                </a:solidFill>
                <a:latin typeface="Times New Roman" pitchFamily="18" charset="0"/>
              </a:rPr>
              <a:t>Stored on SSD </a:t>
            </a:r>
          </a:p>
          <a:p>
            <a:pPr eaLnBrk="1" fontAlgn="base" hangingPunct="1">
              <a:spcBef>
                <a:spcPct val="0"/>
              </a:spcBef>
              <a:spcAft>
                <a:spcPct val="0"/>
              </a:spcAft>
            </a:pPr>
            <a:r>
              <a:rPr lang="it-IT" sz="1200" b="1" i="1">
                <a:solidFill>
                  <a:srgbClr val="000000"/>
                </a:solidFill>
                <a:latin typeface="Times New Roman" pitchFamily="18" charset="0"/>
              </a:rPr>
              <a:t>17 GB/hour (save all stream)</a:t>
            </a:r>
          </a:p>
        </p:txBody>
      </p:sp>
      <p:sp>
        <p:nvSpPr>
          <p:cNvPr id="44064" name="Text Box 32"/>
          <p:cNvSpPr txBox="1">
            <a:spLocks noChangeArrowheads="1"/>
          </p:cNvSpPr>
          <p:nvPr/>
        </p:nvSpPr>
        <p:spPr bwMode="auto">
          <a:xfrm>
            <a:off x="228600" y="1295400"/>
            <a:ext cx="1406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it-IT" sz="1600" b="1">
                <a:solidFill>
                  <a:srgbClr val="FFFFFF"/>
                </a:solidFill>
              </a:rPr>
              <a:t>1 PDM </a:t>
            </a:r>
          </a:p>
          <a:p>
            <a:pPr algn="ctr" eaLnBrk="1" fontAlgn="base" hangingPunct="1">
              <a:spcBef>
                <a:spcPct val="0"/>
              </a:spcBef>
              <a:spcAft>
                <a:spcPct val="0"/>
              </a:spcAft>
            </a:pPr>
            <a:r>
              <a:rPr lang="it-IT" sz="1200" b="1">
                <a:solidFill>
                  <a:srgbClr val="FFFFFF"/>
                </a:solidFill>
              </a:rPr>
              <a:t>36 x 64 channels</a:t>
            </a:r>
          </a:p>
        </p:txBody>
      </p:sp>
      <p:sp>
        <p:nvSpPr>
          <p:cNvPr id="2" name="Rettangolo arrotondato 1"/>
          <p:cNvSpPr/>
          <p:nvPr/>
        </p:nvSpPr>
        <p:spPr>
          <a:xfrm>
            <a:off x="1066800" y="2420938"/>
            <a:ext cx="838200" cy="3349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it-IT" dirty="0">
                <a:solidFill>
                  <a:srgbClr val="FF0000"/>
                </a:solidFill>
              </a:rPr>
              <a:t>PMT</a:t>
            </a:r>
          </a:p>
        </p:txBody>
      </p:sp>
      <p:sp>
        <p:nvSpPr>
          <p:cNvPr id="44066" name="Segnaposto numero diapositiva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F250D63-3572-44ED-9179-2079114ED3FD}" type="slidenum">
              <a:rPr lang="it-IT" smtClean="0">
                <a:solidFill>
                  <a:srgbClr val="000000"/>
                </a:solidFill>
              </a:rPr>
              <a:pPr eaLnBrk="1" hangingPunct="1"/>
              <a:t>81</a:t>
            </a:fld>
            <a:endParaRPr lang="it-IT" smtClean="0">
              <a:solidFill>
                <a:srgbClr val="000000"/>
              </a:solidFill>
            </a:endParaRPr>
          </a:p>
        </p:txBody>
      </p:sp>
      <p:pic>
        <p:nvPicPr>
          <p:cNvPr id="35" name="Picture 2" descr="PDM_3D_Volume elect"/>
          <p:cNvPicPr>
            <a:picLocks noChangeAspect="1" noChangeArrowheads="1"/>
          </p:cNvPicPr>
          <p:nvPr/>
        </p:nvPicPr>
        <p:blipFill>
          <a:blip r:embed="rId10" cstate="print">
            <a:extLst>
              <a:ext uri="{28A0092B-C50C-407E-A947-70E740481C1C}">
                <a14:useLocalDpi xmlns:a14="http://schemas.microsoft.com/office/drawing/2010/main" val="0"/>
              </a:ext>
            </a:extLst>
          </a:blip>
          <a:srcRect l="23416" r="18802"/>
          <a:stretch>
            <a:fillRect/>
          </a:stretch>
        </p:blipFill>
        <p:spPr bwMode="auto">
          <a:xfrm>
            <a:off x="180975" y="1066800"/>
            <a:ext cx="15430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8"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09775" y="1028700"/>
            <a:ext cx="17526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9" name="Picture 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400" y="5895975"/>
            <a:ext cx="12715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0" name="Picture 2" descr="D:\DCIM\103RICOH\RIMG1625.JPG"/>
          <p:cNvPicPr>
            <a:picLocks noChangeAspect="1" noChangeArrowheads="1"/>
          </p:cNvPicPr>
          <p:nvPr/>
        </p:nvPicPr>
        <p:blipFill>
          <a:blip r:embed="rId13" cstate="print">
            <a:extLst>
              <a:ext uri="{28A0092B-C50C-407E-A947-70E740481C1C}">
                <a14:useLocalDpi xmlns:a14="http://schemas.microsoft.com/office/drawing/2010/main" val="0"/>
              </a:ext>
            </a:extLst>
          </a:blip>
          <a:srcRect l="28706" t="10936" r="20505" b="10936"/>
          <a:stretch>
            <a:fillRect/>
          </a:stretch>
        </p:blipFill>
        <p:spPr bwMode="auto">
          <a:xfrm>
            <a:off x="201613" y="2482850"/>
            <a:ext cx="103505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1" name="Image 21" descr="Descrizione: IMG_381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3288" y="5910263"/>
            <a:ext cx="110648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2" name="Content Placeholder 4"/>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05000" y="5865813"/>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3" name="Picture 2" descr="H:\dcim\100MEDIA\IMAG0725.jpg"/>
          <p:cNvPicPr>
            <a:picLocks noChangeAspect="1" noChangeArrowheads="1"/>
          </p:cNvPicPr>
          <p:nvPr/>
        </p:nvPicPr>
        <p:blipFill>
          <a:blip r:embed="rId16" cstate="print">
            <a:extLst>
              <a:ext uri="{28A0092B-C50C-407E-A947-70E740481C1C}">
                <a14:useLocalDpi xmlns:a14="http://schemas.microsoft.com/office/drawing/2010/main" val="0"/>
              </a:ext>
            </a:extLst>
          </a:blip>
          <a:srcRect l="31580" t="2046" r="24010" b="2475"/>
          <a:stretch>
            <a:fillRect/>
          </a:stretch>
        </p:blipFill>
        <p:spPr bwMode="auto">
          <a:xfrm>
            <a:off x="1679575" y="3419475"/>
            <a:ext cx="1397000" cy="169227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44074" name="Immagine 3" descr="DSCN3507.JPG"/>
          <p:cNvPicPr>
            <a:picLocks noChangeAspect="1"/>
          </p:cNvPicPr>
          <p:nvPr/>
        </p:nvPicPr>
        <p:blipFill>
          <a:blip r:embed="rId17" cstate="print">
            <a:extLst>
              <a:ext uri="{28A0092B-C50C-407E-A947-70E740481C1C}">
                <a14:useLocalDpi xmlns:a14="http://schemas.microsoft.com/office/drawing/2010/main" val="0"/>
              </a:ext>
            </a:extLst>
          </a:blip>
          <a:srcRect l="9837" r="2751"/>
          <a:stretch>
            <a:fillRect/>
          </a:stretch>
        </p:blipFill>
        <p:spPr bwMode="auto">
          <a:xfrm>
            <a:off x="7029450" y="5313363"/>
            <a:ext cx="1849438"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5"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02088" y="1047750"/>
            <a:ext cx="2246312"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76" name="TextBox 2"/>
          <p:cNvSpPr txBox="1">
            <a:spLocks noChangeArrowheads="1"/>
          </p:cNvSpPr>
          <p:nvPr/>
        </p:nvSpPr>
        <p:spPr bwMode="auto">
          <a:xfrm>
            <a:off x="92075" y="6457950"/>
            <a:ext cx="471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sz="2000">
                <a:solidFill>
                  <a:srgbClr val="FF0000"/>
                </a:solidFill>
              </a:rPr>
              <a:t>36</a:t>
            </a:r>
            <a:endParaRPr lang="en-GB" sz="2000">
              <a:solidFill>
                <a:srgbClr val="FF0000"/>
              </a:solidFill>
            </a:endParaRPr>
          </a:p>
        </p:txBody>
      </p:sp>
      <p:sp>
        <p:nvSpPr>
          <p:cNvPr id="44077" name="TextBox 44"/>
          <p:cNvSpPr txBox="1">
            <a:spLocks noChangeArrowheads="1"/>
          </p:cNvSpPr>
          <p:nvPr/>
        </p:nvSpPr>
        <p:spPr bwMode="auto">
          <a:xfrm>
            <a:off x="933450" y="6448425"/>
            <a:ext cx="10255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sz="2000">
                <a:solidFill>
                  <a:srgbClr val="FF0000"/>
                </a:solidFill>
              </a:rPr>
              <a:t>36-3lay</a:t>
            </a:r>
            <a:endParaRPr lang="en-GB" sz="2000">
              <a:solidFill>
                <a:srgbClr val="FF0000"/>
              </a:solidFill>
            </a:endParaRPr>
          </a:p>
        </p:txBody>
      </p:sp>
      <p:sp>
        <p:nvSpPr>
          <p:cNvPr id="44078" name="TextBox 45"/>
          <p:cNvSpPr txBox="1">
            <a:spLocks noChangeArrowheads="1"/>
          </p:cNvSpPr>
          <p:nvPr/>
        </p:nvSpPr>
        <p:spPr bwMode="auto">
          <a:xfrm>
            <a:off x="2790825" y="6499225"/>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sz="2000">
                <a:solidFill>
                  <a:srgbClr val="FF0000"/>
                </a:solidFill>
              </a:rPr>
              <a:t>6</a:t>
            </a:r>
            <a:endParaRPr lang="en-GB" sz="2000">
              <a:solidFill>
                <a:srgbClr val="FF0000"/>
              </a:solidFill>
            </a:endParaRPr>
          </a:p>
        </p:txBody>
      </p:sp>
      <p:sp>
        <p:nvSpPr>
          <p:cNvPr id="44079" name="TextBox 46"/>
          <p:cNvSpPr txBox="1">
            <a:spLocks noChangeArrowheads="1"/>
          </p:cNvSpPr>
          <p:nvPr/>
        </p:nvSpPr>
        <p:spPr bwMode="auto">
          <a:xfrm>
            <a:off x="2714625" y="3390900"/>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sz="2000">
                <a:solidFill>
                  <a:srgbClr val="FF0000"/>
                </a:solidFill>
              </a:rPr>
              <a:t>1</a:t>
            </a:r>
            <a:endParaRPr lang="en-GB" sz="2000">
              <a:solidFill>
                <a:srgbClr val="FF0000"/>
              </a:solidFill>
            </a:endParaRPr>
          </a:p>
        </p:txBody>
      </p:sp>
      <p:sp>
        <p:nvSpPr>
          <p:cNvPr id="44080" name="TextBox 47"/>
          <p:cNvSpPr txBox="1">
            <a:spLocks noChangeArrowheads="1"/>
          </p:cNvSpPr>
          <p:nvPr/>
        </p:nvSpPr>
        <p:spPr bwMode="auto">
          <a:xfrm>
            <a:off x="4027488" y="2000250"/>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sz="2000">
                <a:solidFill>
                  <a:srgbClr val="FF0000"/>
                </a:solidFill>
              </a:rPr>
              <a:t>1</a:t>
            </a:r>
            <a:endParaRPr lang="en-GB" sz="2000">
              <a:solidFill>
                <a:srgbClr val="FF0000"/>
              </a:solidFill>
            </a:endParaRPr>
          </a:p>
        </p:txBody>
      </p:sp>
      <p:sp>
        <p:nvSpPr>
          <p:cNvPr id="44081" name="TextBox 48"/>
          <p:cNvSpPr txBox="1">
            <a:spLocks noChangeArrowheads="1"/>
          </p:cNvSpPr>
          <p:nvPr/>
        </p:nvSpPr>
        <p:spPr bwMode="auto">
          <a:xfrm>
            <a:off x="7029450" y="6149975"/>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sz="2000">
                <a:solidFill>
                  <a:srgbClr val="FF0000"/>
                </a:solidFill>
              </a:rPr>
              <a:t>1</a:t>
            </a:r>
            <a:endParaRPr lang="en-GB" sz="2000">
              <a:solidFill>
                <a:srgbClr val="FF0000"/>
              </a:solidFill>
            </a:endParaRPr>
          </a:p>
        </p:txBody>
      </p:sp>
      <p:sp>
        <p:nvSpPr>
          <p:cNvPr id="44082" name="TextBox 49"/>
          <p:cNvSpPr txBox="1">
            <a:spLocks noChangeArrowheads="1"/>
          </p:cNvSpPr>
          <p:nvPr/>
        </p:nvSpPr>
        <p:spPr bwMode="auto">
          <a:xfrm>
            <a:off x="174625" y="328295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it-IT" sz="2000">
                <a:solidFill>
                  <a:srgbClr val="FF0000"/>
                </a:solidFill>
              </a:rPr>
              <a:t>36</a:t>
            </a:r>
            <a:endParaRPr lang="en-GB" sz="2000">
              <a:solidFill>
                <a:srgbClr val="FF0000"/>
              </a:solidFill>
            </a:endParaRPr>
          </a:p>
        </p:txBody>
      </p:sp>
    </p:spTree>
    <p:extLst>
      <p:ext uri="{BB962C8B-B14F-4D97-AF65-F5344CB8AC3E}">
        <p14:creationId xmlns:p14="http://schemas.microsoft.com/office/powerpoint/2010/main" val="3443479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図 3" descr="Solar_l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27088"/>
            <a:ext cx="65373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1" name="TextBox 1"/>
          <p:cNvSpPr txBox="1">
            <a:spLocks noChangeArrowheads="1"/>
          </p:cNvSpPr>
          <p:nvPr/>
        </p:nvSpPr>
        <p:spPr bwMode="auto">
          <a:xfrm>
            <a:off x="1160463" y="180975"/>
            <a:ext cx="670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it-IT" sz="3600">
                <a:solidFill>
                  <a:prstClr val="black"/>
                </a:solidFill>
              </a:rPr>
              <a:t>1m*1m square lens manufacturing</a:t>
            </a:r>
          </a:p>
        </p:txBody>
      </p:sp>
    </p:spTree>
    <p:extLst>
      <p:ext uri="{BB962C8B-B14F-4D97-AF65-F5344CB8AC3E}">
        <p14:creationId xmlns:p14="http://schemas.microsoft.com/office/powerpoint/2010/main" val="953103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3357563"/>
            <a:ext cx="6205538"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5" name="Text Box 8"/>
          <p:cNvSpPr txBox="1">
            <a:spLocks noChangeArrowheads="1"/>
          </p:cNvSpPr>
          <p:nvPr/>
        </p:nvSpPr>
        <p:spPr bwMode="auto">
          <a:xfrm>
            <a:off x="1398588" y="3014663"/>
            <a:ext cx="3663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ja-JP" sz="1400">
                <a:solidFill>
                  <a:prstClr val="black"/>
                </a:solidFill>
              </a:rPr>
              <a:t>3</a:t>
            </a:r>
            <a:r>
              <a:rPr lang="en-US" altLang="ja-JP" sz="1400" baseline="30000">
                <a:solidFill>
                  <a:prstClr val="black"/>
                </a:solidFill>
              </a:rPr>
              <a:t>rd</a:t>
            </a:r>
            <a:r>
              <a:rPr lang="en-US" altLang="ja-JP" sz="1400">
                <a:solidFill>
                  <a:prstClr val="black"/>
                </a:solidFill>
              </a:rPr>
              <a:t> groove surface roughness measurement</a:t>
            </a:r>
            <a:endParaRPr lang="ja-JP" altLang="en-US" sz="1400">
              <a:solidFill>
                <a:prstClr val="black"/>
              </a:solidFill>
            </a:endParaRPr>
          </a:p>
        </p:txBody>
      </p:sp>
      <p:pic>
        <p:nvPicPr>
          <p:cNvPr id="34611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650" y="450850"/>
            <a:ext cx="3241675"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1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5734050"/>
            <a:ext cx="15113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8" name="正方形/長方形 1"/>
          <p:cNvSpPr>
            <a:spLocks noChangeArrowheads="1"/>
          </p:cNvSpPr>
          <p:nvPr/>
        </p:nvSpPr>
        <p:spPr bwMode="auto">
          <a:xfrm>
            <a:off x="179388" y="4868863"/>
            <a:ext cx="1219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200">
                <a:solidFill>
                  <a:prstClr val="black"/>
                </a:solidFill>
              </a:rPr>
              <a:t>Electrical noise</a:t>
            </a:r>
            <a:endParaRPr lang="ja-JP" altLang="en-US" sz="1200">
              <a:solidFill>
                <a:prstClr val="black"/>
              </a:solidFill>
            </a:endParaRPr>
          </a:p>
        </p:txBody>
      </p:sp>
      <p:cxnSp>
        <p:nvCxnSpPr>
          <p:cNvPr id="4" name="直線矢印コネクタ 3"/>
          <p:cNvCxnSpPr>
            <a:cxnSpLocks noChangeShapeType="1"/>
          </p:cNvCxnSpPr>
          <p:nvPr/>
        </p:nvCxnSpPr>
        <p:spPr bwMode="auto">
          <a:xfrm>
            <a:off x="1116013" y="5157788"/>
            <a:ext cx="792162" cy="215900"/>
          </a:xfrm>
          <a:prstGeom prst="straightConnector1">
            <a:avLst/>
          </a:prstGeom>
          <a:noFill/>
          <a:ln w="254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6120" name="Text Box 8"/>
          <p:cNvSpPr txBox="1">
            <a:spLocks noChangeArrowheads="1"/>
          </p:cNvSpPr>
          <p:nvPr/>
        </p:nvSpPr>
        <p:spPr bwMode="auto">
          <a:xfrm>
            <a:off x="1619250" y="6376988"/>
            <a:ext cx="446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ja-JP" sz="1400">
                <a:solidFill>
                  <a:prstClr val="black"/>
                </a:solidFill>
              </a:rPr>
              <a:t>RMS surface roughness requirement : &lt; 0.0200um (=20nm)</a:t>
            </a:r>
            <a:endParaRPr lang="ja-JP" altLang="en-US" sz="1400">
              <a:solidFill>
                <a:prstClr val="black"/>
              </a:solidFill>
            </a:endParaRPr>
          </a:p>
        </p:txBody>
      </p:sp>
      <p:sp>
        <p:nvSpPr>
          <p:cNvPr id="346121" name="TextBox 1"/>
          <p:cNvSpPr txBox="1">
            <a:spLocks noChangeArrowheads="1"/>
          </p:cNvSpPr>
          <p:nvPr/>
        </p:nvSpPr>
        <p:spPr bwMode="auto">
          <a:xfrm>
            <a:off x="3616325" y="612775"/>
            <a:ext cx="4854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it-IT" sz="3600">
                <a:solidFill>
                  <a:prstClr val="black"/>
                </a:solidFill>
              </a:rPr>
              <a:t>Precisione lenti: 20 nm</a:t>
            </a:r>
          </a:p>
        </p:txBody>
      </p:sp>
    </p:spTree>
    <p:extLst>
      <p:ext uri="{BB962C8B-B14F-4D97-AF65-F5344CB8AC3E}">
        <p14:creationId xmlns:p14="http://schemas.microsoft.com/office/powerpoint/2010/main" val="18527413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99392"/>
            <a:ext cx="8229600" cy="1143000"/>
          </a:xfrm>
        </p:spPr>
        <p:txBody>
          <a:bodyPr>
            <a:normAutofit/>
          </a:bodyPr>
          <a:lstStyle/>
          <a:p>
            <a:r>
              <a:rPr lang="it-IT" sz="4000" dirty="0" smtClean="0">
                <a:solidFill>
                  <a:srgbClr val="FF0000"/>
                </a:solidFill>
              </a:rPr>
              <a:t>JEM-EUSO </a:t>
            </a:r>
            <a:r>
              <a:rPr lang="it-IT" sz="4000" dirty="0" err="1" smtClean="0">
                <a:solidFill>
                  <a:srgbClr val="FF0000"/>
                </a:solidFill>
              </a:rPr>
              <a:t>Current</a:t>
            </a:r>
            <a:r>
              <a:rPr lang="it-IT" sz="4000" dirty="0" smtClean="0">
                <a:solidFill>
                  <a:srgbClr val="FF0000"/>
                </a:solidFill>
              </a:rPr>
              <a:t> Status</a:t>
            </a:r>
            <a:endParaRPr lang="it-IT" dirty="0">
              <a:solidFill>
                <a:srgbClr val="FF0000"/>
              </a:solidFill>
            </a:endParaRPr>
          </a:p>
        </p:txBody>
      </p:sp>
      <p:sp>
        <p:nvSpPr>
          <p:cNvPr id="3" name="Segnaposto contenuto 2"/>
          <p:cNvSpPr>
            <a:spLocks noGrp="1"/>
          </p:cNvSpPr>
          <p:nvPr>
            <p:ph idx="1"/>
          </p:nvPr>
        </p:nvSpPr>
        <p:spPr>
          <a:xfrm>
            <a:off x="395536" y="1268760"/>
            <a:ext cx="8229600" cy="5877272"/>
          </a:xfrm>
        </p:spPr>
        <p:txBody>
          <a:bodyPr>
            <a:normAutofit/>
          </a:bodyPr>
          <a:lstStyle/>
          <a:p>
            <a:pPr lvl="0" algn="just"/>
            <a:r>
              <a:rPr lang="en-US" sz="2800" dirty="0" smtClean="0">
                <a:solidFill>
                  <a:schemeClr val="accent1"/>
                </a:solidFill>
              </a:rPr>
              <a:t>The JEM-EUSO scientific case has been defined </a:t>
            </a:r>
          </a:p>
          <a:p>
            <a:pPr lvl="0" algn="just"/>
            <a:r>
              <a:rPr lang="en-US" sz="2800" dirty="0">
                <a:solidFill>
                  <a:schemeClr val="accent1"/>
                </a:solidFill>
              </a:rPr>
              <a:t>T</a:t>
            </a:r>
            <a:r>
              <a:rPr lang="en-US" sz="2800" dirty="0" smtClean="0">
                <a:solidFill>
                  <a:schemeClr val="accent1"/>
                </a:solidFill>
              </a:rPr>
              <a:t>he JEM-EUSO Instrument</a:t>
            </a:r>
            <a:r>
              <a:rPr lang="en-US" sz="2800" dirty="0">
                <a:solidFill>
                  <a:schemeClr val="accent1"/>
                </a:solidFill>
              </a:rPr>
              <a:t> </a:t>
            </a:r>
            <a:r>
              <a:rPr lang="en-US" sz="2800" dirty="0" smtClean="0">
                <a:solidFill>
                  <a:schemeClr val="accent1"/>
                </a:solidFill>
              </a:rPr>
              <a:t>has been designed</a:t>
            </a:r>
          </a:p>
          <a:p>
            <a:pPr lvl="0" algn="just"/>
            <a:r>
              <a:rPr lang="en-US" sz="2800" dirty="0" smtClean="0">
                <a:solidFill>
                  <a:schemeClr val="accent1"/>
                </a:solidFill>
              </a:rPr>
              <a:t>The performance have been simulated</a:t>
            </a:r>
          </a:p>
          <a:p>
            <a:pPr lvl="0" algn="just"/>
            <a:r>
              <a:rPr lang="en-US" sz="2800" dirty="0" smtClean="0">
                <a:solidFill>
                  <a:schemeClr val="accent1"/>
                </a:solidFill>
              </a:rPr>
              <a:t> </a:t>
            </a:r>
            <a:r>
              <a:rPr lang="en-US" sz="2800" dirty="0">
                <a:solidFill>
                  <a:schemeClr val="accent1"/>
                </a:solidFill>
              </a:rPr>
              <a:t>K</a:t>
            </a:r>
            <a:r>
              <a:rPr lang="en-US" sz="2800" dirty="0" smtClean="0">
                <a:solidFill>
                  <a:schemeClr val="accent1"/>
                </a:solidFill>
              </a:rPr>
              <a:t>ey parts of the apparatus have been implemented</a:t>
            </a:r>
          </a:p>
          <a:p>
            <a:pPr algn="just"/>
            <a:r>
              <a:rPr lang="en-US" sz="2800" dirty="0">
                <a:solidFill>
                  <a:schemeClr val="accent1"/>
                </a:solidFill>
              </a:rPr>
              <a:t>T</a:t>
            </a:r>
            <a:r>
              <a:rPr lang="en-US" sz="2800" dirty="0" smtClean="0">
                <a:solidFill>
                  <a:schemeClr val="accent1"/>
                </a:solidFill>
              </a:rPr>
              <a:t>wo pathfinder experiments are in progress </a:t>
            </a:r>
          </a:p>
          <a:p>
            <a:pPr lvl="0" algn="just"/>
            <a:endParaRPr lang="en-US" sz="2800" dirty="0">
              <a:solidFill>
                <a:schemeClr val="accent1"/>
              </a:solidFill>
            </a:endParaRPr>
          </a:p>
          <a:p>
            <a:pPr lvl="0" algn="just"/>
            <a:r>
              <a:rPr lang="en-US" sz="2800" dirty="0" smtClean="0">
                <a:solidFill>
                  <a:schemeClr val="accent1"/>
                </a:solidFill>
              </a:rPr>
              <a:t>Large consensus from the scientific </a:t>
            </a:r>
            <a:r>
              <a:rPr lang="en-US" sz="2800" dirty="0" smtClean="0">
                <a:solidFill>
                  <a:schemeClr val="accent1"/>
                </a:solidFill>
              </a:rPr>
              <a:t>community</a:t>
            </a:r>
          </a:p>
          <a:p>
            <a:pPr algn="just"/>
            <a:r>
              <a:rPr lang="en-US" sz="2800" dirty="0">
                <a:solidFill>
                  <a:schemeClr val="accent1"/>
                </a:solidFill>
              </a:rPr>
              <a:t>The procedures for the final approval are in progress</a:t>
            </a:r>
          </a:p>
          <a:p>
            <a:pPr lvl="0" algn="just"/>
            <a:endParaRPr lang="en-US" sz="2800" dirty="0" smtClean="0">
              <a:solidFill>
                <a:schemeClr val="accent1"/>
              </a:solidFill>
            </a:endParaRPr>
          </a:p>
        </p:txBody>
      </p:sp>
    </p:spTree>
    <p:extLst>
      <p:ext uri="{BB962C8B-B14F-4D97-AF65-F5344CB8AC3E}">
        <p14:creationId xmlns:p14="http://schemas.microsoft.com/office/powerpoint/2010/main" val="13257233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00013"/>
            <a:ext cx="9134475" cy="705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0472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492896"/>
            <a:ext cx="8229600" cy="1143000"/>
          </a:xfrm>
        </p:spPr>
        <p:txBody>
          <a:bodyPr/>
          <a:lstStyle/>
          <a:p>
            <a:r>
              <a:rPr lang="it-IT" b="1" dirty="0" smtClean="0">
                <a:solidFill>
                  <a:srgbClr val="FF0000"/>
                </a:solidFill>
              </a:rPr>
              <a:t>THANKS!</a:t>
            </a:r>
            <a:endParaRPr lang="it-IT" b="1" dirty="0">
              <a:solidFill>
                <a:srgbClr val="FF0000"/>
              </a:solidFill>
            </a:endParaRPr>
          </a:p>
        </p:txBody>
      </p:sp>
    </p:spTree>
    <p:extLst>
      <p:ext uri="{BB962C8B-B14F-4D97-AF65-F5344CB8AC3E}">
        <p14:creationId xmlns:p14="http://schemas.microsoft.com/office/powerpoint/2010/main" val="1086174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ea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14400"/>
            <a:ext cx="5976938"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5" descr="shower_sim_18_c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1066800"/>
            <a:ext cx="23574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10"/>
          <p:cNvSpPr txBox="1">
            <a:spLocks noChangeArrowheads="1"/>
          </p:cNvSpPr>
          <p:nvPr/>
        </p:nvSpPr>
        <p:spPr bwMode="auto">
          <a:xfrm>
            <a:off x="250825" y="5856288"/>
            <a:ext cx="2057400" cy="6969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spcBef>
                <a:spcPct val="20000"/>
              </a:spcBef>
            </a:pPr>
            <a:r>
              <a:rPr lang="it-IT" sz="1800" b="0">
                <a:solidFill>
                  <a:srgbClr val="17027E"/>
                </a:solidFill>
                <a:latin typeface="Arial Black" pitchFamily="34" charset="0"/>
              </a:rPr>
              <a:t>10-100 km</a:t>
            </a:r>
          </a:p>
          <a:p>
            <a:pPr eaLnBrk="1" hangingPunct="1">
              <a:spcBef>
                <a:spcPct val="20000"/>
              </a:spcBef>
            </a:pPr>
            <a:r>
              <a:rPr lang="it-IT" sz="1800" b="0">
                <a:solidFill>
                  <a:srgbClr val="17027E"/>
                </a:solidFill>
                <a:latin typeface="Arial Black" pitchFamily="34" charset="0"/>
              </a:rPr>
              <a:t>30-300 </a:t>
            </a:r>
            <a:r>
              <a:rPr lang="it-IT" sz="1800" b="0">
                <a:solidFill>
                  <a:srgbClr val="17027E"/>
                </a:solidFill>
                <a:latin typeface="Symbol" pitchFamily="18" charset="2"/>
              </a:rPr>
              <a:t>m</a:t>
            </a:r>
            <a:r>
              <a:rPr lang="it-IT" sz="1800" b="0">
                <a:solidFill>
                  <a:srgbClr val="17027E"/>
                </a:solidFill>
                <a:latin typeface="Arial Black" pitchFamily="34" charset="0"/>
              </a:rPr>
              <a:t>s</a:t>
            </a:r>
            <a:endParaRPr lang="en-US" sz="1800" b="0" i="0">
              <a:solidFill>
                <a:srgbClr val="17027E"/>
              </a:solidFill>
              <a:latin typeface="Arial Black" pitchFamily="34" charset="0"/>
              <a:sym typeface="Wingdings" pitchFamily="2" charset="2"/>
            </a:endParaRPr>
          </a:p>
        </p:txBody>
      </p:sp>
      <p:grpSp>
        <p:nvGrpSpPr>
          <p:cNvPr id="2" name="Group 7"/>
          <p:cNvGrpSpPr>
            <a:grpSpLocks/>
          </p:cNvGrpSpPr>
          <p:nvPr/>
        </p:nvGrpSpPr>
        <p:grpSpPr bwMode="auto">
          <a:xfrm>
            <a:off x="1981200" y="4953000"/>
            <a:ext cx="7127875" cy="1784350"/>
            <a:chOff x="1981200" y="4953000"/>
            <a:chExt cx="7127304" cy="1785706"/>
          </a:xfrm>
        </p:grpSpPr>
        <p:sp>
          <p:nvSpPr>
            <p:cNvPr id="35846" name="Text Box 14"/>
            <p:cNvSpPr txBox="1">
              <a:spLocks noChangeArrowheads="1"/>
            </p:cNvSpPr>
            <p:nvPr/>
          </p:nvSpPr>
          <p:spPr bwMode="auto">
            <a:xfrm>
              <a:off x="1981200" y="4953000"/>
              <a:ext cx="4343400" cy="1785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it-IT" sz="2200" b="0">
                  <a:solidFill>
                    <a:srgbClr val="17027E"/>
                  </a:solidFill>
                  <a:latin typeface="Arial" pitchFamily="34" charset="0"/>
                  <a:cs typeface="Arial" pitchFamily="34" charset="0"/>
                </a:rPr>
                <a:t>The primary interaction can be </a:t>
              </a:r>
              <a:r>
                <a:rPr lang="it-IT" sz="2200" b="0">
                  <a:solidFill>
                    <a:srgbClr val="FF0000"/>
                  </a:solidFill>
                  <a:latin typeface="Arial" pitchFamily="34" charset="0"/>
                  <a:cs typeface="Arial" pitchFamily="34" charset="0"/>
                </a:rPr>
                <a:t>hadronic. </a:t>
              </a:r>
              <a:r>
                <a:rPr lang="it-IT" sz="2200" b="0">
                  <a:solidFill>
                    <a:srgbClr val="17027E"/>
                  </a:solidFill>
                  <a:latin typeface="Arial" pitchFamily="34" charset="0"/>
                  <a:cs typeface="Arial" pitchFamily="34" charset="0"/>
                </a:rPr>
                <a:t>A number of secondaries </a:t>
              </a:r>
              <a:r>
                <a:rPr lang="it-IT" sz="2200" b="0">
                  <a:solidFill>
                    <a:srgbClr val="FF0000"/>
                  </a:solidFill>
                  <a:latin typeface="Arial" pitchFamily="34" charset="0"/>
                  <a:cs typeface="Arial" pitchFamily="34" charset="0"/>
                </a:rPr>
                <a:t>mainly pions </a:t>
              </a:r>
              <a:r>
                <a:rPr lang="it-IT" sz="2200" b="0">
                  <a:solidFill>
                    <a:srgbClr val="17027E"/>
                  </a:solidFill>
                  <a:latin typeface="Arial" pitchFamily="34" charset="0"/>
                  <a:cs typeface="Arial" pitchFamily="34" charset="0"/>
                </a:rPr>
                <a:t>are generated. These give rise to further hadronic interactions</a:t>
              </a:r>
              <a:endParaRPr lang="en-US" sz="2200" b="0">
                <a:solidFill>
                  <a:srgbClr val="17027E"/>
                </a:solidFill>
                <a:latin typeface="Arial" pitchFamily="34" charset="0"/>
                <a:cs typeface="Arial" pitchFamily="34" charset="0"/>
              </a:endParaRPr>
            </a:p>
          </p:txBody>
        </p:sp>
        <p:sp>
          <p:nvSpPr>
            <p:cNvPr id="35847" name="Text Box 16"/>
            <p:cNvSpPr txBox="1">
              <a:spLocks noChangeArrowheads="1"/>
            </p:cNvSpPr>
            <p:nvPr/>
          </p:nvSpPr>
          <p:spPr bwMode="auto">
            <a:xfrm>
              <a:off x="6120829" y="5334000"/>
              <a:ext cx="2987675" cy="76970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rgbClr val="E10707"/>
                  </a:solidFill>
                  <a:latin typeface="Times New Roman" pitchFamily="18" charset="0"/>
                  <a:ea typeface="MS PGothic" pitchFamily="34" charset="-128"/>
                </a:defRPr>
              </a:lvl1pPr>
              <a:lvl2pPr marL="742950" indent="-285750" eaLnBrk="0" hangingPunct="0">
                <a:defRPr sz="6000" b="1" i="1">
                  <a:solidFill>
                    <a:srgbClr val="E10707"/>
                  </a:solidFill>
                  <a:latin typeface="Times New Roman" pitchFamily="18" charset="0"/>
                  <a:ea typeface="MS PGothic" pitchFamily="34" charset="-128"/>
                </a:defRPr>
              </a:lvl2pPr>
              <a:lvl3pPr marL="1143000" indent="-228600" eaLnBrk="0" hangingPunct="0">
                <a:defRPr sz="6000" b="1" i="1">
                  <a:solidFill>
                    <a:srgbClr val="E10707"/>
                  </a:solidFill>
                  <a:latin typeface="Times New Roman" pitchFamily="18" charset="0"/>
                  <a:ea typeface="MS PGothic" pitchFamily="34" charset="-128"/>
                </a:defRPr>
              </a:lvl3pPr>
              <a:lvl4pPr marL="1600200" indent="-228600" eaLnBrk="0" hangingPunct="0">
                <a:defRPr sz="6000" b="1" i="1">
                  <a:solidFill>
                    <a:srgbClr val="E10707"/>
                  </a:solidFill>
                  <a:latin typeface="Times New Roman" pitchFamily="18" charset="0"/>
                  <a:ea typeface="MS PGothic" pitchFamily="34" charset="-128"/>
                </a:defRPr>
              </a:lvl4pPr>
              <a:lvl5pPr marL="2057400" indent="-228600" eaLnBrk="0" hangingPunct="0">
                <a:defRPr sz="6000" b="1" i="1">
                  <a:solidFill>
                    <a:srgbClr val="E10707"/>
                  </a:solidFill>
                  <a:latin typeface="Times New Roman" pitchFamily="18" charset="0"/>
                  <a:ea typeface="MS PGothic" pitchFamily="34" charset="-128"/>
                </a:defRPr>
              </a:lvl5pPr>
              <a:lvl6pPr marL="25146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6pPr>
              <a:lvl7pPr marL="29718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7pPr>
              <a:lvl8pPr marL="34290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8pPr>
              <a:lvl9pPr marL="3886200" indent="-228600" eaLnBrk="0" fontAlgn="base" hangingPunct="0">
                <a:spcBef>
                  <a:spcPct val="0"/>
                </a:spcBef>
                <a:spcAft>
                  <a:spcPct val="0"/>
                </a:spcAft>
                <a:defRPr sz="6000" b="1" i="1">
                  <a:solidFill>
                    <a:srgbClr val="E10707"/>
                  </a:solidFill>
                  <a:latin typeface="Times New Roman" pitchFamily="18" charset="0"/>
                  <a:ea typeface="MS PGothic" pitchFamily="34" charset="-128"/>
                </a:defRPr>
              </a:lvl9pPr>
            </a:lstStyle>
            <a:p>
              <a:pPr eaLnBrk="1" hangingPunct="1"/>
              <a:r>
                <a:rPr lang="it-IT" sz="2400" b="0" i="0">
                  <a:solidFill>
                    <a:srgbClr val="E82C00"/>
                  </a:solidFill>
                  <a:latin typeface="Arial" pitchFamily="34" charset="0"/>
                  <a:cs typeface="Arial" pitchFamily="34" charset="0"/>
                </a:rPr>
                <a:t>Hadronic Cascade</a:t>
              </a:r>
            </a:p>
            <a:p>
              <a:pPr eaLnBrk="1" hangingPunct="1"/>
              <a:r>
                <a:rPr lang="it-IT" sz="2000" b="0" i="0">
                  <a:solidFill>
                    <a:srgbClr val="E82C00"/>
                  </a:solidFill>
                  <a:latin typeface="Arial" pitchFamily="34" charset="0"/>
                  <a:cs typeface="Arial" pitchFamily="34" charset="0"/>
                </a:rPr>
                <a:t>Charged pions</a:t>
              </a:r>
              <a:r>
                <a:rPr lang="it-IT" sz="2000" b="0" i="0">
                  <a:solidFill>
                    <a:srgbClr val="E82C00"/>
                  </a:solidFill>
                  <a:latin typeface="Arial" pitchFamily="34" charset="0"/>
                  <a:cs typeface="Arial" pitchFamily="34" charset="0"/>
                  <a:sym typeface="Wingdings" pitchFamily="2" charset="2"/>
                </a:rPr>
                <a:t>muons</a:t>
              </a:r>
              <a:endParaRPr lang="en-US" sz="2000" b="0" i="0">
                <a:solidFill>
                  <a:srgbClr val="E82C00"/>
                </a:solidFill>
                <a:latin typeface="Arial" pitchFamily="34" charset="0"/>
                <a:cs typeface="Arial" pitchFamily="34" charset="0"/>
              </a:endParaRPr>
            </a:p>
          </p:txBody>
        </p:sp>
      </p:grpSp>
      <p:sp>
        <p:nvSpPr>
          <p:cNvPr id="35845" name="Title 1"/>
          <p:cNvSpPr>
            <a:spLocks noGrp="1"/>
          </p:cNvSpPr>
          <p:nvPr>
            <p:ph type="title"/>
          </p:nvPr>
        </p:nvSpPr>
        <p:spPr>
          <a:xfrm>
            <a:off x="533400" y="-76200"/>
            <a:ext cx="8229600" cy="1143000"/>
          </a:xfrm>
        </p:spPr>
        <p:txBody>
          <a:bodyPr/>
          <a:lstStyle/>
          <a:p>
            <a:r>
              <a:rPr lang="en-US" b="0" smtClean="0">
                <a:latin typeface="Arial" pitchFamily="34" charset="0"/>
                <a:cs typeface="Arial" pitchFamily="34" charset="0"/>
              </a:rPr>
              <a:t>Extend Air Shower</a:t>
            </a:r>
          </a:p>
        </p:txBody>
      </p:sp>
    </p:spTree>
    <p:extLst>
      <p:ext uri="{BB962C8B-B14F-4D97-AF65-F5344CB8AC3E}">
        <p14:creationId xmlns:p14="http://schemas.microsoft.com/office/powerpoint/2010/main" val="2140275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sz="6000" b="1" i="1" u="none" strike="noStrike" cap="none" normalizeH="0" baseline="0">
            <a:ln>
              <a:noFill/>
            </a:ln>
            <a:solidFill>
              <a:srgbClr val="E10707"/>
            </a:solidFill>
            <a:effectLst/>
            <a:latin typeface="Times New Roman"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sz="6000" b="1" i="1" u="none" strike="noStrike" cap="none" normalizeH="0" baseline="0">
            <a:ln>
              <a:noFill/>
            </a:ln>
            <a:solidFill>
              <a:srgbClr val="E10707"/>
            </a:solidFill>
            <a:effectLst/>
            <a:latin typeface="Times New Roman"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copy 10">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copy 10">
      <a:majorFont>
        <a:latin typeface="Arial"/>
        <a:ea typeface="ヒラギノ角ゴ ProN W6"/>
        <a:cs typeface="ヒラギノ角ゴ ProN W6"/>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nance_Board_Template2004">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Finance_Board_Template20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nce_Board_Template20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inance_Board_Template20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inance_Board_Template200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inance_Board_Template200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inance_Board_Template20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inance_Board_Template20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inance_Board_Template20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vees">
  <a:themeElements>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vees">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vees">
  <a:themeElements>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vees">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sz="6000" b="1" i="1" u="none" strike="noStrike" cap="none" normalizeH="0" baseline="0">
            <a:ln>
              <a:noFill/>
            </a:ln>
            <a:solidFill>
              <a:srgbClr val="E10707"/>
            </a:solidFill>
            <a:effectLst/>
            <a:latin typeface="Times New Roman"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sz="6000" b="1" i="1" u="none" strike="noStrike" cap="none" normalizeH="0" baseline="0">
            <a:ln>
              <a:noFill/>
            </a:ln>
            <a:solidFill>
              <a:srgbClr val="E10707"/>
            </a:solidFill>
            <a:effectLst/>
            <a:latin typeface="Times New Roman"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sz="6000" b="1" i="1" u="none" strike="noStrike" cap="none" normalizeH="0" baseline="0">
            <a:ln>
              <a:noFill/>
            </a:ln>
            <a:solidFill>
              <a:srgbClr val="E10707"/>
            </a:solidFill>
            <a:effectLst/>
            <a:latin typeface="Times New Roman"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sz="6000" b="1" i="1" u="none" strike="noStrike" cap="none" normalizeH="0" baseline="0">
            <a:ln>
              <a:noFill/>
            </a:ln>
            <a:solidFill>
              <a:srgbClr val="E10707"/>
            </a:solidFill>
            <a:effectLst/>
            <a:latin typeface="Times New Roman"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sz="6000" b="1" i="1" u="none" strike="noStrike" cap="none" normalizeH="0" baseline="0">
            <a:ln>
              <a:noFill/>
            </a:ln>
            <a:solidFill>
              <a:srgbClr val="E10707"/>
            </a:solidFill>
            <a:effectLst/>
            <a:latin typeface="Times New Roman"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it-IT" sz="6000" b="1" i="1" u="none" strike="noStrike" cap="none" normalizeH="0" baseline="0">
            <a:ln>
              <a:noFill/>
            </a:ln>
            <a:solidFill>
              <a:srgbClr val="E10707"/>
            </a:solidFill>
            <a:effectLst/>
            <a:latin typeface="Times New Roman"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sz="1800" b="1"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sz="1800" b="1"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vees">
  <a:themeElements>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vees">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vees">
  <a:themeElements>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vees">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1_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1381</TotalTime>
  <Words>1803</Words>
  <Application>Microsoft Office PowerPoint</Application>
  <PresentationFormat>Presentazione su schermo (4:3)</PresentationFormat>
  <Paragraphs>398</Paragraphs>
  <Slides>86</Slides>
  <Notes>19</Notes>
  <HiddenSlides>0</HiddenSlides>
  <MMClips>0</MMClips>
  <ScaleCrop>false</ScaleCrop>
  <HeadingPairs>
    <vt:vector size="8" baseType="variant">
      <vt:variant>
        <vt:lpstr>Tema</vt:lpstr>
      </vt:variant>
      <vt:variant>
        <vt:i4>18</vt:i4>
      </vt:variant>
      <vt:variant>
        <vt:lpstr>Collegamenti</vt:lpstr>
      </vt:variant>
      <vt:variant>
        <vt:i4>4</vt:i4>
      </vt:variant>
      <vt:variant>
        <vt:lpstr>Server OLE incorporati</vt:lpstr>
      </vt:variant>
      <vt:variant>
        <vt:i4>2</vt:i4>
      </vt:variant>
      <vt:variant>
        <vt:lpstr>Titoli diapositive</vt:lpstr>
      </vt:variant>
      <vt:variant>
        <vt:i4>86</vt:i4>
      </vt:variant>
    </vt:vector>
  </HeadingPairs>
  <TitlesOfParts>
    <vt:vector size="110" baseType="lpstr">
      <vt:lpstr>3_Struttura predefinita</vt:lpstr>
      <vt:lpstr>1_Tema di Office</vt:lpstr>
      <vt:lpstr>4_Struttura predefinita</vt:lpstr>
      <vt:lpstr>Office ​​テーマ</vt:lpstr>
      <vt:lpstr>1_Office Theme</vt:lpstr>
      <vt:lpstr>1_標準デザイン</vt:lpstr>
      <vt:lpstr>3_Office Theme</vt:lpstr>
      <vt:lpstr>1_vees</vt:lpstr>
      <vt:lpstr>4_vees</vt:lpstr>
      <vt:lpstr>Title &amp; Bullets copy 10</vt:lpstr>
      <vt:lpstr>Finance_Board_Template2004</vt:lpstr>
      <vt:lpstr>10_vees</vt:lpstr>
      <vt:lpstr>17_Struttura predefinita</vt:lpstr>
      <vt:lpstr>2_vees</vt:lpstr>
      <vt:lpstr>Tema di Office</vt:lpstr>
      <vt:lpstr>Struttura predefinita</vt:lpstr>
      <vt:lpstr>1_Struttura predefinita</vt:lpstr>
      <vt:lpstr>Default Design</vt:lpstr>
      <vt:lpstr>???</vt:lpstr>
      <vt:lpstr>???</vt:lpstr>
      <vt:lpstr>???</vt:lpstr>
      <vt:lpstr>C:\Users\picozza\Desktop\--localhost-Users-santangelo-ANDREA-CONFERENCES-2011-2011.08.10(ICRCPeking)-!OLE_LINK8</vt:lpstr>
      <vt:lpstr>Equation</vt:lpstr>
      <vt:lpstr>Formel</vt:lpstr>
      <vt:lpstr>   Cosmic Rays of Extreme Energies  The JEM-EUSO mission </vt:lpstr>
      <vt:lpstr>Presentazione standard di PowerPoint</vt:lpstr>
      <vt:lpstr>Presentazione standard di PowerPoint</vt:lpstr>
      <vt:lpstr>Presentazione standard di PowerPoint</vt:lpstr>
      <vt:lpstr>Presentazione standard di PowerPoint</vt:lpstr>
      <vt:lpstr>What can originate such cosmic rays?</vt:lpstr>
      <vt:lpstr>Presentazione standard di PowerPoint</vt:lpstr>
      <vt:lpstr>Presentazione standard di PowerPoint</vt:lpstr>
      <vt:lpstr>Extend Air Shower</vt:lpstr>
      <vt:lpstr>Presentazione standard di PowerPoint</vt:lpstr>
      <vt:lpstr>Presentazione standard di PowerPoint</vt:lpstr>
      <vt:lpstr>Presentazione standard di PowerPoint</vt:lpstr>
      <vt:lpstr>John Linsley, Volcano Ranch, 1962 :  first event with E &gt; 1020 eV  (PRL, 10,146, 1963)</vt:lpstr>
      <vt:lpstr>Current Observatories </vt:lpstr>
      <vt:lpstr>Presentazione standard di PowerPoint</vt:lpstr>
      <vt:lpstr>Presentazione standard di PowerPoint</vt:lpstr>
      <vt:lpstr>UHECR</vt:lpstr>
      <vt:lpstr>UHECR</vt:lpstr>
      <vt:lpstr>UHECR Spectrum</vt:lpstr>
      <vt:lpstr>Presentazione standard di PowerPoint</vt:lpstr>
      <vt:lpstr>Presentazione standard di PowerPoint</vt:lpstr>
      <vt:lpstr> Does GZK exist? </vt:lpstr>
      <vt:lpstr>Particle spectrum from different distances</vt:lpstr>
      <vt:lpstr>Discrepancies</vt:lpstr>
      <vt:lpstr>Presentazione standard di PowerPoint</vt:lpstr>
      <vt:lpstr>Presentazione standard di PowerPoint</vt:lpstr>
      <vt:lpstr>Presentazione standard di PowerPoint</vt:lpstr>
      <vt:lpstr>Nuclei UHECR R. Aloisio astro-ph 1211.2004</vt:lpstr>
      <vt:lpstr>Discrepancies</vt:lpstr>
      <vt:lpstr>Presentazione standard di PowerPoint</vt:lpstr>
      <vt:lpstr>Presentazione standard di PowerPoint</vt:lpstr>
      <vt:lpstr>Open Questions remain</vt:lpstr>
      <vt:lpstr>A key result from Auger</vt:lpstr>
      <vt:lpstr>Presentazione standard di PowerPoint</vt:lpstr>
      <vt:lpstr>HiRes no correlation (!?)</vt:lpstr>
      <vt:lpstr>AGASA’S «Compact » Sources of CR ?</vt:lpstr>
      <vt:lpstr>Presentazione standard di PowerPoint</vt:lpstr>
      <vt:lpstr>Presentazione standard di PowerPoint</vt:lpstr>
      <vt:lpstr>Presentazione standard di PowerPoint</vt:lpstr>
      <vt:lpstr>Presentazione standard di PowerPoint</vt:lpstr>
      <vt:lpstr>Presentazione standard di PowerPoint</vt:lpstr>
      <vt:lpstr>   JEM-EUSO The Extreme Universe Space Observatory onboard the JAPANESE EXPERIMENT  Module</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JEM-EUSO Science </vt:lpstr>
      <vt:lpstr>Presentazione standard di PowerPoint</vt:lpstr>
      <vt:lpstr>Presentazione standard di PowerPoint</vt:lpstr>
      <vt:lpstr>Presentazione standard di PowerPoint</vt:lpstr>
      <vt:lpstr>The key concept</vt:lpstr>
      <vt:lpstr>Neutrinos vs. Protons: Xmax</vt:lpstr>
      <vt:lpstr>Presentazione standard di PowerPoint</vt:lpstr>
      <vt:lpstr>Presentazione standard di PowerPoint</vt:lpstr>
      <vt:lpstr>JEM-EUSO sky</vt:lpstr>
      <vt:lpstr>Atmospheric Luminous Phenomena</vt:lpstr>
      <vt:lpstr>Presentazione standard di PowerPoint</vt:lpstr>
      <vt:lpstr>JEM-EUSO Reviews</vt:lpstr>
      <vt:lpstr>JEM-EUSO Collaboration</vt:lpstr>
      <vt:lpstr>Major Institutions</vt:lpstr>
      <vt:lpstr>JEM-EUSO System Name Definition</vt:lpstr>
      <vt:lpstr>Technical  Readiness Level</vt:lpstr>
      <vt:lpstr>Presentazione standard di PowerPoint</vt:lpstr>
      <vt:lpstr>EUSO-TA and EUSO-Balloon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JEM-EUSO Current Status</vt:lpstr>
      <vt:lpstr>Presentazione standard di PowerPoint</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picozza</dc:creator>
  <cp:lastModifiedBy>picozza</cp:lastModifiedBy>
  <cp:revision>86</cp:revision>
  <dcterms:created xsi:type="dcterms:W3CDTF">2012-11-16T01:56:54Z</dcterms:created>
  <dcterms:modified xsi:type="dcterms:W3CDTF">2012-11-19T17:34:41Z</dcterms:modified>
</cp:coreProperties>
</file>